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57" r:id="rId4"/>
    <p:sldId id="258" r:id="rId5"/>
    <p:sldId id="269" r:id="rId6"/>
    <p:sldId id="262" r:id="rId7"/>
    <p:sldId id="263" r:id="rId8"/>
    <p:sldId id="270" r:id="rId9"/>
    <p:sldId id="271" r:id="rId10"/>
    <p:sldId id="264" r:id="rId11"/>
    <p:sldId id="260" r:id="rId12"/>
    <p:sldId id="261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6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0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7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0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98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6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6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3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B169E-B03C-41D1-8DB6-E97830BE70F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8C5902-BB3E-4E30-8F87-E7F7E94A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457200"/>
            <a:ext cx="11291455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6" y="1782552"/>
            <a:ext cx="1752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97" y="1389153"/>
            <a:ext cx="11620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fdf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70" y="2895600"/>
            <a:ext cx="142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45" y="426720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zxczx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20" y="3886200"/>
            <a:ext cx="2057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zx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20" y="2230436"/>
            <a:ext cx="1752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816474" y="677151"/>
            <a:ext cx="4911435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NikoshBAN" pitchFamily="2" charset="0"/>
              </a:rPr>
              <a:t>CPU</a:t>
            </a:r>
            <a:r>
              <a:rPr lang="en-US" sz="2400" dirty="0">
                <a:latin typeface="NikoshBAN" pitchFamily="2" charset="0"/>
              </a:rPr>
              <a:t>= Central Processing </a:t>
            </a:r>
            <a:r>
              <a:rPr lang="en-US" sz="2400" dirty="0" smtClean="0">
                <a:latin typeface="NikoshBAN" pitchFamily="2" charset="0"/>
              </a:rPr>
              <a:t>Unit</a:t>
            </a:r>
            <a:endParaRPr lang="bn-IN" sz="2400" dirty="0">
              <a:latin typeface="NikoshBAN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n-BD" sz="2800" dirty="0" smtClean="0">
                <a:latin typeface="NikoshBAN" pitchFamily="2" charset="0"/>
              </a:rPr>
              <a:t>কেন্দ্রীয় </a:t>
            </a:r>
            <a:r>
              <a:rPr lang="bn-BD" sz="2800" dirty="0">
                <a:latin typeface="NikoshBAN" pitchFamily="2" charset="0"/>
              </a:rPr>
              <a:t>প্র</a:t>
            </a:r>
            <a:r>
              <a:rPr lang="en-US" sz="2800" dirty="0" err="1">
                <a:latin typeface="NikoshBAN" pitchFamily="2" charset="0"/>
              </a:rPr>
              <a:t>ক্রি</a:t>
            </a:r>
            <a:r>
              <a:rPr lang="bn-BD" sz="2800" dirty="0">
                <a:latin typeface="NikoshBAN" pitchFamily="2" charset="0"/>
              </a:rPr>
              <a:t>য়াকরন অংশ</a:t>
            </a:r>
            <a:r>
              <a:rPr lang="en-US" sz="2400" dirty="0">
                <a:latin typeface="NikoshBAN" pitchFamily="2" charset="0"/>
              </a:rPr>
              <a:t> 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130063" y="5304627"/>
            <a:ext cx="226889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sz="3600" dirty="0">
                <a:latin typeface="NikoshBAN" pitchFamily="2" charset="0"/>
              </a:rPr>
              <a:t>ইনপুট যন্ত্র</a:t>
            </a:r>
            <a:endParaRPr lang="en-US" sz="3600" dirty="0">
              <a:latin typeface="NikoshBAN" pitchFamily="2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152537" y="5625302"/>
            <a:ext cx="2646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sz="3200" dirty="0">
                <a:latin typeface="NikoshBAN" pitchFamily="2" charset="0"/>
              </a:rPr>
              <a:t>আউটপুট যন্ত্র</a:t>
            </a:r>
            <a:endParaRPr lang="en-US" sz="3200" dirty="0">
              <a:latin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37220" y="2676525"/>
            <a:ext cx="76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159427" y="1389153"/>
            <a:ext cx="3313202" cy="1662218"/>
          </a:xfrm>
          <a:custGeom>
            <a:avLst/>
            <a:gdLst>
              <a:gd name="connsiteX0" fmla="*/ 258791 w 3313202"/>
              <a:gd name="connsiteY0" fmla="*/ 972624 h 1662218"/>
              <a:gd name="connsiteX1" fmla="*/ 10596 w 3313202"/>
              <a:gd name="connsiteY1" fmla="*/ 502361 h 1662218"/>
              <a:gd name="connsiteX2" fmla="*/ 572299 w 3313202"/>
              <a:gd name="connsiteY2" fmla="*/ 19035 h 1662218"/>
              <a:gd name="connsiteX3" fmla="*/ 1395259 w 3313202"/>
              <a:gd name="connsiteY3" fmla="*/ 136601 h 1662218"/>
              <a:gd name="connsiteX4" fmla="*/ 1983088 w 3313202"/>
              <a:gd name="connsiteY4" fmla="*/ 502361 h 1662218"/>
              <a:gd name="connsiteX5" fmla="*/ 2701545 w 3313202"/>
              <a:gd name="connsiteY5" fmla="*/ 1246944 h 1662218"/>
              <a:gd name="connsiteX6" fmla="*/ 3263248 w 3313202"/>
              <a:gd name="connsiteY6" fmla="*/ 1625766 h 1662218"/>
              <a:gd name="connsiteX7" fmla="*/ 3250185 w 3313202"/>
              <a:gd name="connsiteY7" fmla="*/ 1625766 h 166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202" h="1662218">
                <a:moveTo>
                  <a:pt x="258791" y="972624"/>
                </a:moveTo>
                <a:cubicBezTo>
                  <a:pt x="108568" y="816958"/>
                  <a:pt x="-41655" y="661292"/>
                  <a:pt x="10596" y="502361"/>
                </a:cubicBezTo>
                <a:cubicBezTo>
                  <a:pt x="62847" y="343430"/>
                  <a:pt x="341522" y="79995"/>
                  <a:pt x="572299" y="19035"/>
                </a:cubicBezTo>
                <a:cubicBezTo>
                  <a:pt x="803076" y="-41925"/>
                  <a:pt x="1160128" y="56047"/>
                  <a:pt x="1395259" y="136601"/>
                </a:cubicBezTo>
                <a:cubicBezTo>
                  <a:pt x="1630390" y="217155"/>
                  <a:pt x="1765374" y="317304"/>
                  <a:pt x="1983088" y="502361"/>
                </a:cubicBezTo>
                <a:cubicBezTo>
                  <a:pt x="2200802" y="687418"/>
                  <a:pt x="2488185" y="1059710"/>
                  <a:pt x="2701545" y="1246944"/>
                </a:cubicBezTo>
                <a:cubicBezTo>
                  <a:pt x="2914905" y="1434178"/>
                  <a:pt x="3171808" y="1562629"/>
                  <a:pt x="3263248" y="1625766"/>
                </a:cubicBezTo>
                <a:cubicBezTo>
                  <a:pt x="3354688" y="1688903"/>
                  <a:pt x="3302436" y="1657334"/>
                  <a:pt x="3250185" y="16257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03569" y="3120236"/>
            <a:ext cx="2299062" cy="772495"/>
          </a:xfrm>
          <a:custGeom>
            <a:avLst/>
            <a:gdLst>
              <a:gd name="connsiteX0" fmla="*/ 0 w 2299062"/>
              <a:gd name="connsiteY0" fmla="*/ 772495 h 772495"/>
              <a:gd name="connsiteX1" fmla="*/ 966651 w 2299062"/>
              <a:gd name="connsiteY1" fmla="*/ 54038 h 772495"/>
              <a:gd name="connsiteX2" fmla="*/ 2299062 w 2299062"/>
              <a:gd name="connsiteY2" fmla="*/ 106290 h 77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062" h="772495">
                <a:moveTo>
                  <a:pt x="0" y="772495"/>
                </a:moveTo>
                <a:cubicBezTo>
                  <a:pt x="291737" y="468783"/>
                  <a:pt x="583474" y="165072"/>
                  <a:pt x="966651" y="54038"/>
                </a:cubicBezTo>
                <a:cubicBezTo>
                  <a:pt x="1349828" y="-56996"/>
                  <a:pt x="1824445" y="24647"/>
                  <a:pt x="2299062" y="10629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861169" y="1946366"/>
            <a:ext cx="2024742" cy="1306597"/>
          </a:xfrm>
          <a:custGeom>
            <a:avLst/>
            <a:gdLst>
              <a:gd name="connsiteX0" fmla="*/ 2024742 w 2024742"/>
              <a:gd name="connsiteY0" fmla="*/ 0 h 1306597"/>
              <a:gd name="connsiteX1" fmla="*/ 1097280 w 2024742"/>
              <a:gd name="connsiteY1" fmla="*/ 1267097 h 1306597"/>
              <a:gd name="connsiteX2" fmla="*/ 0 w 2024742"/>
              <a:gd name="connsiteY2" fmla="*/ 862148 h 130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2" h="1306597">
                <a:moveTo>
                  <a:pt x="2024742" y="0"/>
                </a:moveTo>
                <a:cubicBezTo>
                  <a:pt x="1729739" y="561703"/>
                  <a:pt x="1434737" y="1123406"/>
                  <a:pt x="1097280" y="1267097"/>
                </a:cubicBezTo>
                <a:cubicBezTo>
                  <a:pt x="759823" y="1410788"/>
                  <a:pt x="379911" y="1136468"/>
                  <a:pt x="0" y="86214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21242" y="3339038"/>
            <a:ext cx="2587184" cy="620071"/>
          </a:xfrm>
          <a:custGeom>
            <a:avLst/>
            <a:gdLst>
              <a:gd name="connsiteX0" fmla="*/ 2587184 w 2587184"/>
              <a:gd name="connsiteY0" fmla="*/ 605945 h 620071"/>
              <a:gd name="connsiteX1" fmla="*/ 1672784 w 2587184"/>
              <a:gd name="connsiteY1" fmla="*/ 5053 h 620071"/>
              <a:gd name="connsiteX2" fmla="*/ 1163332 w 2587184"/>
              <a:gd name="connsiteY2" fmla="*/ 318562 h 620071"/>
              <a:gd name="connsiteX3" fmla="*/ 666944 w 2587184"/>
              <a:gd name="connsiteY3" fmla="*/ 331625 h 620071"/>
              <a:gd name="connsiteX4" fmla="*/ 418749 w 2587184"/>
              <a:gd name="connsiteY4" fmla="*/ 619008 h 620071"/>
              <a:gd name="connsiteX5" fmla="*/ 26864 w 2587184"/>
              <a:gd name="connsiteY5" fmla="*/ 214059 h 620071"/>
              <a:gd name="connsiteX6" fmla="*/ 66052 w 2587184"/>
              <a:gd name="connsiteY6" fmla="*/ 227122 h 6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7184" h="620071">
                <a:moveTo>
                  <a:pt x="2587184" y="605945"/>
                </a:moveTo>
                <a:cubicBezTo>
                  <a:pt x="2248638" y="329447"/>
                  <a:pt x="1910093" y="52950"/>
                  <a:pt x="1672784" y="5053"/>
                </a:cubicBezTo>
                <a:cubicBezTo>
                  <a:pt x="1435475" y="-42844"/>
                  <a:pt x="1330972" y="264133"/>
                  <a:pt x="1163332" y="318562"/>
                </a:cubicBezTo>
                <a:cubicBezTo>
                  <a:pt x="995692" y="372991"/>
                  <a:pt x="791041" y="281551"/>
                  <a:pt x="666944" y="331625"/>
                </a:cubicBezTo>
                <a:cubicBezTo>
                  <a:pt x="542847" y="381699"/>
                  <a:pt x="525429" y="638602"/>
                  <a:pt x="418749" y="619008"/>
                </a:cubicBezTo>
                <a:cubicBezTo>
                  <a:pt x="312069" y="599414"/>
                  <a:pt x="85647" y="279373"/>
                  <a:pt x="26864" y="214059"/>
                </a:cubicBezTo>
                <a:cubicBezTo>
                  <a:pt x="-31919" y="148745"/>
                  <a:pt x="17066" y="187933"/>
                  <a:pt x="66052" y="2271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830189" y="3802333"/>
            <a:ext cx="3418303" cy="1135427"/>
          </a:xfrm>
          <a:custGeom>
            <a:avLst/>
            <a:gdLst>
              <a:gd name="connsiteX0" fmla="*/ 3192191 w 3418303"/>
              <a:gd name="connsiteY0" fmla="*/ 1135427 h 1135427"/>
              <a:gd name="connsiteX1" fmla="*/ 3414260 w 3418303"/>
              <a:gd name="connsiteY1" fmla="*/ 900296 h 1135427"/>
              <a:gd name="connsiteX2" fmla="*/ 3022374 w 3418303"/>
              <a:gd name="connsiteY2" fmla="*/ 364718 h 1135427"/>
              <a:gd name="connsiteX3" fmla="*/ 409802 w 3418303"/>
              <a:gd name="connsiteY3" fmla="*/ 508410 h 1135427"/>
              <a:gd name="connsiteX4" fmla="*/ 57105 w 3418303"/>
              <a:gd name="connsiteY4" fmla="*/ 64273 h 1135427"/>
              <a:gd name="connsiteX5" fmla="*/ 4854 w 3418303"/>
              <a:gd name="connsiteY5" fmla="*/ 12021 h 11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303" h="1135427">
                <a:moveTo>
                  <a:pt x="3192191" y="1135427"/>
                </a:moveTo>
                <a:cubicBezTo>
                  <a:pt x="3317377" y="1082087"/>
                  <a:pt x="3442563" y="1028747"/>
                  <a:pt x="3414260" y="900296"/>
                </a:cubicBezTo>
                <a:cubicBezTo>
                  <a:pt x="3385957" y="771845"/>
                  <a:pt x="3523117" y="430032"/>
                  <a:pt x="3022374" y="364718"/>
                </a:cubicBezTo>
                <a:cubicBezTo>
                  <a:pt x="2521631" y="299404"/>
                  <a:pt x="904014" y="558484"/>
                  <a:pt x="409802" y="508410"/>
                </a:cubicBezTo>
                <a:cubicBezTo>
                  <a:pt x="-84410" y="458336"/>
                  <a:pt x="124596" y="147005"/>
                  <a:pt x="57105" y="64273"/>
                </a:cubicBezTo>
                <a:cubicBezTo>
                  <a:pt x="-10386" y="-18459"/>
                  <a:pt x="-2766" y="-3219"/>
                  <a:pt x="4854" y="120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Pictures\j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31" y="1080654"/>
            <a:ext cx="1001683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7822" y="618989"/>
            <a:ext cx="381226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যন্ত্রাংশ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3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08" y="833143"/>
            <a:ext cx="3014710" cy="50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8" y="833143"/>
            <a:ext cx="2992406" cy="50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5835" y="5134627"/>
            <a:ext cx="128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সিপিউ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84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963" y="676654"/>
            <a:ext cx="2819400" cy="830997"/>
          </a:xfrm>
          <a:prstGeom prst="rect">
            <a:avLst/>
          </a:prstGeom>
          <a:solidFill>
            <a:schemeClr val="tx1"/>
          </a:solidFill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দলীয়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607" y="1880224"/>
            <a:ext cx="10764981" cy="20005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					</a:t>
            </a:r>
            <a:r>
              <a:rPr lang="bn-IN" sz="4400" u="sng" dirty="0" smtClean="0">
                <a:latin typeface="NikoshBAN" pitchFamily="2" charset="0"/>
                <a:cs typeface="NikoshBAN" pitchFamily="2" charset="0"/>
              </a:rPr>
              <a:t>ক-দল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সি,পি ,ইউ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কম্পিউটারের মস্তিক সরুপ উক্তিটির পক্ষে যুক্তি দেখাও ।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1607" y="4253345"/>
            <a:ext cx="10764981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					  খ-দল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			নিয়ন্ত্রণ ইউনিট কি?তা ব্যাখা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8818" y="808654"/>
            <a:ext cx="2743200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090" y="2251501"/>
            <a:ext cx="902623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/>
              <a:t>১।কম্পিউটার কে প্রধানত কয় ভাগে ভাগ করা যায়।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20090" y="3977485"/>
            <a:ext cx="902623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হার্ডওয়্যারের অংশ কয়টি?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69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1056" y="526475"/>
            <a:ext cx="11222184" cy="5902036"/>
            <a:chOff x="471056" y="526475"/>
            <a:chExt cx="11222184" cy="5902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6" y="526475"/>
              <a:ext cx="11222184" cy="59020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893121" y="720437"/>
              <a:ext cx="4114805" cy="110799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কাজঃ</a:t>
              </a:r>
              <a:endPara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46917" y="2667000"/>
              <a:ext cx="9684327" cy="14465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একটি পূর্ণ কম্পিউটারের ডায়াগ্রাম অংকন করে যন্ত্রাংশ গুলোকে চিহ্নিত কর 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7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2836" y="685800"/>
            <a:ext cx="10335491" cy="5405120"/>
            <a:chOff x="872836" y="685800"/>
            <a:chExt cx="10335491" cy="54051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36" y="685800"/>
              <a:ext cx="10335491" cy="540512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5490" y="1489364"/>
              <a:ext cx="601287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94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9818" y="-119543"/>
            <a:ext cx="10307782" cy="6409508"/>
            <a:chOff x="886694" y="-119543"/>
            <a:chExt cx="10418618" cy="6132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4" y="900544"/>
              <a:ext cx="10418618" cy="511232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34374" y="-119543"/>
              <a:ext cx="8140899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3900" dirty="0" smtClean="0"/>
                <a:t>স্বাগতম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45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767943" y="757645"/>
            <a:ext cx="2403566" cy="627017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8023" y="3618642"/>
            <a:ext cx="4976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মোজাম্মেল হোসেন</a:t>
            </a:r>
          </a:p>
          <a:p>
            <a:r>
              <a:rPr lang="bn-IN" sz="2400" dirty="0" smtClean="0"/>
              <a:t>সহকারী শিক্ষক আইসিটি</a:t>
            </a:r>
          </a:p>
          <a:p>
            <a:r>
              <a:rPr lang="bn-IN" sz="2400" dirty="0" smtClean="0"/>
              <a:t>ডিপি উচ্চ বিদ্যালয়</a:t>
            </a:r>
          </a:p>
          <a:p>
            <a:r>
              <a:rPr lang="bn-IN" sz="2400" dirty="0" smtClean="0"/>
              <a:t>ইটনা,কিশোরগঞ্জ।</a:t>
            </a:r>
          </a:p>
          <a:p>
            <a:r>
              <a:rPr lang="bn-IN" sz="2400" dirty="0" smtClean="0"/>
              <a:t>মোবাইলঃ০১৭১৭৭৬১৭৯২</a:t>
            </a:r>
          </a:p>
          <a:p>
            <a:r>
              <a:rPr lang="bn-IN" sz="2400" dirty="0" smtClean="0"/>
              <a:t>ইমেইলঃ </a:t>
            </a:r>
            <a:r>
              <a:rPr lang="en-US" sz="2400" dirty="0" smtClean="0"/>
              <a:t>hosen09@gmail.com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096582" y="790300"/>
            <a:ext cx="2704709" cy="273122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6922" y="1797870"/>
            <a:ext cx="5810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বিষয়ঃতথ্য ও যোগাযোগ প্রযুক্তি</a:t>
            </a:r>
          </a:p>
          <a:p>
            <a:r>
              <a:rPr lang="bn-IN" sz="3200" dirty="0" smtClean="0"/>
              <a:t>শ্রেণিঃ </a:t>
            </a:r>
            <a:r>
              <a:rPr lang="en-US" sz="2400" dirty="0" smtClean="0"/>
              <a:t>৯ম</a:t>
            </a:r>
            <a:r>
              <a:rPr lang="en-US" sz="3200" dirty="0" smtClean="0"/>
              <a:t> </a:t>
            </a:r>
            <a:endParaRPr lang="bn-IN" sz="3200" dirty="0" smtClean="0"/>
          </a:p>
          <a:p>
            <a:r>
              <a:rPr lang="bn-IN" sz="3200" dirty="0" smtClean="0"/>
              <a:t>অধ্যায়ঃ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দ্বিতীয়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সংগঠন</a:t>
            </a:r>
            <a:endParaRPr lang="bn-IN" sz="3200" dirty="0" smtClean="0"/>
          </a:p>
          <a:p>
            <a:r>
              <a:rPr lang="bn-IN" sz="3200" dirty="0" smtClean="0"/>
              <a:t>পাঠঃ</a:t>
            </a:r>
            <a:r>
              <a:rPr lang="en-US" sz="3200" dirty="0" smtClean="0"/>
              <a:t>৩</a:t>
            </a:r>
            <a:endParaRPr lang="bn-IN" sz="3200" dirty="0" smtClean="0"/>
          </a:p>
          <a:p>
            <a:r>
              <a:rPr lang="bn-IN" sz="3200" dirty="0" smtClean="0"/>
              <a:t>সময়ঃ ৪৫ মিনিট</a:t>
            </a:r>
          </a:p>
          <a:p>
            <a:r>
              <a:rPr lang="bn-IN" sz="3200" dirty="0" smtClean="0"/>
              <a:t>তারিখঃ ০৮-০৪-২০২০  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794" y="1607127"/>
            <a:ext cx="0" cy="453043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893">
            <a:off x="9301157" y="3235394"/>
            <a:ext cx="1767288" cy="25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246" y="1058093"/>
            <a:ext cx="8698215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700" dirty="0" smtClean="0">
                <a:solidFill>
                  <a:schemeClr val="bg1"/>
                </a:solidFill>
              </a:rPr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2" descr="C:\Users\DOEL\Pictures\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7" y="831273"/>
            <a:ext cx="10238509" cy="5140036"/>
          </a:xfrm>
          <a:prstGeom prst="rect">
            <a:avLst/>
          </a:prstGeom>
          <a:noFill/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8" y="706582"/>
            <a:ext cx="10432472" cy="55418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82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396" y="955973"/>
            <a:ext cx="4353800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</a:t>
            </a:r>
            <a:r>
              <a:rPr lang="bn-IN" sz="6000" dirty="0" smtClean="0"/>
              <a:t>আজকের </a:t>
            </a:r>
            <a:r>
              <a:rPr lang="bn-IN" sz="6000" dirty="0" smtClean="0"/>
              <a:t>পাঠ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611574" y="3269678"/>
            <a:ext cx="6435444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কম্পিউটারের সংগঠন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786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10" y="2463087"/>
            <a:ext cx="38861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পাঠে শিক্ষার্থীরা---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454" y="3555180"/>
            <a:ext cx="92686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১</a:t>
            </a:r>
            <a:r>
              <a:rPr lang="bn-IN" sz="4000" dirty="0" smtClean="0"/>
              <a:t>।সি,পি,ইউ, </a:t>
            </a:r>
            <a:r>
              <a:rPr lang="bn-IN" sz="4000" dirty="0"/>
              <a:t>সম্পর্কে বলতে </a:t>
            </a:r>
            <a:r>
              <a:rPr lang="bn-IN" sz="4000" dirty="0" smtClean="0"/>
              <a:t>পারবে; </a:t>
            </a:r>
          </a:p>
          <a:p>
            <a:r>
              <a:rPr lang="bn-IN" sz="4000" dirty="0"/>
              <a:t>২।ইনপুট ও আউটপুট এর পার্থক্য করতে </a:t>
            </a:r>
            <a:r>
              <a:rPr lang="bn-IN" sz="4000" dirty="0" smtClean="0"/>
              <a:t>পারবে;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৩।একটি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কম্পিউটারের সংগঠনের বর্ণনা দিতে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199" y="734291"/>
            <a:ext cx="2138727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dirty="0" smtClean="0"/>
              <a:t>শিখন ফলঃ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" y="858982"/>
            <a:ext cx="10349345" cy="50707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43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066800"/>
            <a:ext cx="10086109" cy="48075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36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126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DHS</cp:lastModifiedBy>
  <cp:revision>50</cp:revision>
  <dcterms:created xsi:type="dcterms:W3CDTF">2020-04-07T13:21:27Z</dcterms:created>
  <dcterms:modified xsi:type="dcterms:W3CDTF">2020-04-08T07:07:37Z</dcterms:modified>
</cp:coreProperties>
</file>