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61" r:id="rId6"/>
    <p:sldId id="262" r:id="rId7"/>
    <p:sldId id="280" r:id="rId8"/>
    <p:sldId id="281" r:id="rId9"/>
    <p:sldId id="282" r:id="rId10"/>
    <p:sldId id="263" r:id="rId11"/>
    <p:sldId id="278" r:id="rId12"/>
    <p:sldId id="277" r:id="rId13"/>
    <p:sldId id="274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CE7E2-CEF1-4CE6-9E46-77D8F2510F1A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0F611-15A1-4A2C-8B07-F16838AD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4A72D-81C9-4020-A52F-C44CD5BF0A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52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2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4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3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1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5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3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2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1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27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3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 defTabSz="914377">
                <a:defRPr/>
              </a:pPr>
              <a:t>07-Apr-20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6F15528-21DE-4FAA-801E-634DDDAF4B2B}" type="slidenum">
              <a:rPr lang="en-US" smtClean="0">
                <a:solidFill>
                  <a:srgbClr val="FFFFFF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8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452254"/>
            <a:ext cx="10654145" cy="186204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bn-BD" sz="11500" b="1" dirty="0" smtClean="0">
                <a:ln w="31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1500" b="1" dirty="0" err="1" smtClean="0">
                <a:ln w="31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ln w="31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31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3175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855" y="3094849"/>
            <a:ext cx="10681854" cy="70788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145" y="990602"/>
            <a:ext cx="214745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4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09B141-4422-48BA-9256-22C72B5A5F1E}"/>
              </a:ext>
            </a:extLst>
          </p:cNvPr>
          <p:cNvSpPr txBox="1"/>
          <p:nvPr/>
        </p:nvSpPr>
        <p:spPr>
          <a:xfrm>
            <a:off x="3108453" y="5010582"/>
            <a:ext cx="5468258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4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4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DC73B-73F5-43A0-B791-66AAE4FB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0" y="633679"/>
            <a:ext cx="5321331" cy="356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B6095-56C1-4D09-B08E-4D72B6F77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633679"/>
            <a:ext cx="5441051" cy="356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2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602A7-2209-46E2-B627-A24A54728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" y="343975"/>
            <a:ext cx="11346694" cy="62507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5A037-2FCD-4109-8BDD-762B6B15F0E6}"/>
              </a:ext>
            </a:extLst>
          </p:cNvPr>
          <p:cNvSpPr txBox="1"/>
          <p:nvPr/>
        </p:nvSpPr>
        <p:spPr>
          <a:xfrm>
            <a:off x="1277259" y="5277277"/>
            <a:ext cx="9347199" cy="707886"/>
          </a:xfrm>
          <a:prstGeom prst="rect">
            <a:avLst/>
          </a:prstGeom>
          <a:ln/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83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25FA2B-F144-4110-B299-F9FDB65AE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0998" r="3066" b="17460"/>
          <a:stretch/>
        </p:blipFill>
        <p:spPr>
          <a:xfrm>
            <a:off x="768926" y="1192300"/>
            <a:ext cx="10654145" cy="349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9D01-21F2-4B5F-8844-050C25E0CA92}"/>
              </a:ext>
            </a:extLst>
          </p:cNvPr>
          <p:cNvSpPr txBox="1"/>
          <p:nvPr/>
        </p:nvSpPr>
        <p:spPr>
          <a:xfrm>
            <a:off x="1922483" y="4688622"/>
            <a:ext cx="886365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0E636-6451-4F63-8739-924034C02922}"/>
              </a:ext>
            </a:extLst>
          </p:cNvPr>
          <p:cNvSpPr txBox="1"/>
          <p:nvPr/>
        </p:nvSpPr>
        <p:spPr>
          <a:xfrm>
            <a:off x="4654133" y="-125553"/>
            <a:ext cx="2883733" cy="923330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3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999482"/>
            <a:ext cx="2223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292" y="2599064"/>
            <a:ext cx="1062643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000" dirty="0">
              <a:solidFill>
                <a:srgbClr val="2C2C2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377">
              <a:defRPr/>
            </a:pP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914377">
              <a:defRPr/>
            </a:pP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456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611" y="2551837"/>
            <a:ext cx="446287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গবেষণার ক্ষেত্রে তথ্য ও </a:t>
            </a:r>
            <a:r>
              <a:rPr lang="en-US" sz="3600" b="1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প্রযুক্তির গুরুত্ব ব্যাখ্যা কর।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C4630-640B-430D-9C1C-7BE7419C7FC3}"/>
              </a:ext>
            </a:extLst>
          </p:cNvPr>
          <p:cNvSpPr txBox="1"/>
          <p:nvPr/>
        </p:nvSpPr>
        <p:spPr>
          <a:xfrm>
            <a:off x="729611" y="845128"/>
            <a:ext cx="474913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6000" b="1" err="1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বাড়ির</a:t>
            </a:r>
            <a:r>
              <a:rPr lang="en-US" sz="6000" b="1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err="1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442FB-BA0D-496F-A487-715AEA0FC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4663" r="5211" b="5758"/>
          <a:stretch/>
        </p:blipFill>
        <p:spPr>
          <a:xfrm>
            <a:off x="5472546" y="969817"/>
            <a:ext cx="5846618" cy="4710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13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CB5125-9BAA-4A58-BAF3-D41FB5EA8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565439"/>
            <a:ext cx="11042074" cy="5682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6679BB-63FF-4BEC-B77F-845CDEF26473}"/>
              </a:ext>
            </a:extLst>
          </p:cNvPr>
          <p:cNvSpPr txBox="1"/>
          <p:nvPr/>
        </p:nvSpPr>
        <p:spPr>
          <a:xfrm>
            <a:off x="3639456" y="2921168"/>
            <a:ext cx="491308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6000" b="1" dirty="0" smtClean="0">
                <a:solidFill>
                  <a:schemeClr val="accent4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6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6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6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052" y="259885"/>
            <a:ext cx="440714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590801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bn-BD" sz="4000" b="1" cap="all" dirty="0" smtClean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2C2C2C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7645" y="2230583"/>
            <a:ext cx="7020791" cy="3262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নাছরিন জাহান  </a:t>
            </a:r>
          </a:p>
          <a:p>
            <a:pPr algn="ctr">
              <a:defRPr/>
            </a:pPr>
            <a:r>
              <a:rPr lang="bn-BD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  <a:p>
            <a:pPr algn="ctr">
              <a:defRPr/>
            </a:pPr>
            <a:r>
              <a:rPr lang="bn-BD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খাষশাহজানীএম,এ করিম </a:t>
            </a:r>
            <a:r>
              <a:rPr lang="bn-BD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 </a:t>
            </a:r>
          </a:p>
          <a:p>
            <a:pPr algn="ctr">
              <a:defRPr/>
            </a:pPr>
            <a:r>
              <a:rPr lang="bn-BD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ভাড়রা,নাগরপুর,টাঙ্গাইল।  </a:t>
            </a:r>
            <a:r>
              <a:rPr lang="bn-BD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7"/>
          <a:stretch/>
        </p:blipFill>
        <p:spPr>
          <a:xfrm>
            <a:off x="914401" y="2230583"/>
            <a:ext cx="3172690" cy="3418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8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2" y="2367396"/>
            <a:ext cx="10695708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377">
              <a:defRPr/>
            </a:pP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377">
              <a:defRPr/>
            </a:pP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7772" y="834244"/>
            <a:ext cx="44958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8000" b="1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265CF-C2DC-490B-AFAD-19541ADA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678872"/>
            <a:ext cx="10806546" cy="5597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5415410" y="2922023"/>
            <a:ext cx="923330" cy="4682620"/>
          </a:xfrm>
          <a:prstGeom prst="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তোমরা কী দেখছ?</a:t>
            </a:r>
          </a:p>
        </p:txBody>
      </p:sp>
    </p:spTree>
    <p:extLst>
      <p:ext uri="{BB962C8B-B14F-4D97-AF65-F5344CB8AC3E}">
        <p14:creationId xmlns:p14="http://schemas.microsoft.com/office/powerpoint/2010/main" val="32429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0895" y="1348496"/>
            <a:ext cx="7315200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4277" y="2271826"/>
            <a:ext cx="332706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377">
              <a:defRPr/>
            </a:pPr>
            <a:r>
              <a:rPr lang="en-US" sz="60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6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688B0-4588-4EDB-82F3-5B37D3B96668}"/>
              </a:ext>
            </a:extLst>
          </p:cNvPr>
          <p:cNvSpPr txBox="1"/>
          <p:nvPr/>
        </p:nvSpPr>
        <p:spPr>
          <a:xfrm>
            <a:off x="2389869" y="4210818"/>
            <a:ext cx="7063921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00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856" y="1177638"/>
            <a:ext cx="207818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321" y="2449947"/>
            <a:ext cx="10666679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44" indent="-285744" defTabSz="914377">
              <a:buFont typeface="Wingdings" pitchFamily="2" charset="2"/>
              <a:buChar char="q"/>
              <a:defRPr/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44" indent="-285744" defTabSz="914377">
              <a:buFont typeface="Wingdings" pitchFamily="2" charset="2"/>
              <a:buChar char="q"/>
              <a:defRPr/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1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8213C8-FBE5-4A37-992A-6F6C507AE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3" y="446946"/>
            <a:ext cx="11194474" cy="59539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B18DE-87F1-4C39-BD9E-C2DC899A6A06}"/>
              </a:ext>
            </a:extLst>
          </p:cNvPr>
          <p:cNvSpPr txBox="1"/>
          <p:nvPr/>
        </p:nvSpPr>
        <p:spPr>
          <a:xfrm>
            <a:off x="2477569" y="5029475"/>
            <a:ext cx="8453667" cy="830997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ই-বুকে হাজার হাজার বই রাখা যায়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81580-7D89-4D7F-A085-5BDBC7C18860}"/>
              </a:ext>
            </a:extLst>
          </p:cNvPr>
          <p:cNvSpPr txBox="1"/>
          <p:nvPr/>
        </p:nvSpPr>
        <p:spPr>
          <a:xfrm>
            <a:off x="2773958" y="1309584"/>
            <a:ext cx="3500667" cy="830997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6FB58-4CD3-422B-9ECB-0CA050A8B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b="15653"/>
          <a:stretch/>
        </p:blipFill>
        <p:spPr>
          <a:xfrm>
            <a:off x="914399" y="761999"/>
            <a:ext cx="10474037" cy="5306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CEC8E-83CE-47C7-ABCD-4A1D6C69D651}"/>
              </a:ext>
            </a:extLst>
          </p:cNvPr>
          <p:cNvSpPr txBox="1"/>
          <p:nvPr/>
        </p:nvSpPr>
        <p:spPr>
          <a:xfrm>
            <a:off x="1219199" y="983672"/>
            <a:ext cx="4586513" cy="830997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A60CF-A222-4380-A3F7-1451F399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2" y="401781"/>
            <a:ext cx="11166764" cy="6137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A16854-26F8-4CBD-BCE6-6CD3E21C135D}"/>
              </a:ext>
            </a:extLst>
          </p:cNvPr>
          <p:cNvSpPr txBox="1"/>
          <p:nvPr/>
        </p:nvSpPr>
        <p:spPr>
          <a:xfrm>
            <a:off x="1995055" y="5139047"/>
            <a:ext cx="8645236" cy="830997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176</Words>
  <Application>Microsoft Office PowerPoint</Application>
  <PresentationFormat>Widescreen</PresentationFormat>
  <Paragraphs>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SolaimanLipi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nasrin22</dc:creator>
  <cp:lastModifiedBy>user</cp:lastModifiedBy>
  <cp:revision>34</cp:revision>
  <dcterms:created xsi:type="dcterms:W3CDTF">2020-04-03T04:14:43Z</dcterms:created>
  <dcterms:modified xsi:type="dcterms:W3CDTF">2020-04-07T08:38:19Z</dcterms:modified>
</cp:coreProperties>
</file>