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72" r:id="rId9"/>
    <p:sldId id="274" r:id="rId10"/>
    <p:sldId id="263" r:id="rId11"/>
    <p:sldId id="264" r:id="rId12"/>
    <p:sldId id="265" r:id="rId13"/>
    <p:sldId id="266" r:id="rId14"/>
    <p:sldId id="268" r:id="rId15"/>
    <p:sldId id="269" r:id="rId16"/>
    <p:sldId id="271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5A41B-87A0-44C8-8F98-CF8AE7BA0DA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1292D-7835-46AE-BF45-36A7265822D0}">
      <dgm:prSet phldrT="[Text]" custT="1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6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নির্বাচন</a:t>
          </a:r>
          <a:endParaRPr lang="en-US" sz="6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5798B1B-1683-4D1A-B78C-5A98A98AB164}" type="parTrans" cxnId="{C7027C59-D589-4B60-B67E-3BD9775F7420}">
      <dgm:prSet/>
      <dgm:spPr/>
      <dgm:t>
        <a:bodyPr/>
        <a:lstStyle/>
        <a:p>
          <a:endParaRPr lang="en-US"/>
        </a:p>
      </dgm:t>
    </dgm:pt>
    <dgm:pt modelId="{79B989E3-D337-4D00-8071-04B9694D4040}" type="sibTrans" cxnId="{C7027C59-D589-4B60-B67E-3BD9775F7420}">
      <dgm:prSet/>
      <dgm:spPr/>
      <dgm:t>
        <a:bodyPr/>
        <a:lstStyle/>
        <a:p>
          <a:endParaRPr lang="en-US"/>
        </a:p>
      </dgm:t>
    </dgm:pt>
    <dgm:pt modelId="{E6CC33FE-B00A-4445-97AF-0904C485A886}">
      <dgm:prSet phldrT="[Text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প্রত্যক্ষ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নির্বাচন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E8E5E6A-D1F5-434F-B9E9-039C8FFBE372}" type="parTrans" cxnId="{84FC5F0C-C8E1-41A5-9328-9BDBDA07BCA9}">
      <dgm:prSet/>
      <dgm:spPr/>
      <dgm:t>
        <a:bodyPr/>
        <a:lstStyle/>
        <a:p>
          <a:endParaRPr lang="en-US"/>
        </a:p>
      </dgm:t>
    </dgm:pt>
    <dgm:pt modelId="{E52944E5-E205-4776-8383-47AD6BE33D4F}" type="sibTrans" cxnId="{84FC5F0C-C8E1-41A5-9328-9BDBDA07BCA9}">
      <dgm:prSet/>
      <dgm:spPr/>
      <dgm:t>
        <a:bodyPr/>
        <a:lstStyle/>
        <a:p>
          <a:endParaRPr lang="en-US"/>
        </a:p>
      </dgm:t>
    </dgm:pt>
    <dgm:pt modelId="{961CEF49-8CB0-4FFB-AFC0-3B3BCECB2BEE}">
      <dgm:prSet phldrT="[Text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পরোক্ষ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নির্বাচন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0F94E3-9FAB-4413-98AA-98DAEDC98069}" type="parTrans" cxnId="{98BF06E4-FD67-4E0A-8CC1-D3D022DEE640}">
      <dgm:prSet/>
      <dgm:spPr/>
      <dgm:t>
        <a:bodyPr/>
        <a:lstStyle/>
        <a:p>
          <a:endParaRPr lang="en-US"/>
        </a:p>
      </dgm:t>
    </dgm:pt>
    <dgm:pt modelId="{D257D9F0-05D4-447B-8061-CC6A70EDFC01}" type="sibTrans" cxnId="{98BF06E4-FD67-4E0A-8CC1-D3D022DEE640}">
      <dgm:prSet/>
      <dgm:spPr/>
      <dgm:t>
        <a:bodyPr/>
        <a:lstStyle/>
        <a:p>
          <a:endParaRPr lang="en-US"/>
        </a:p>
      </dgm:t>
    </dgm:pt>
    <dgm:pt modelId="{BC792BDF-7F23-49AC-A481-2D95D4379599}" type="pres">
      <dgm:prSet presAssocID="{3655A41B-87A0-44C8-8F98-CF8AE7BA0DA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71B255-C9F2-4596-875A-6BC3A46E16BE}" type="pres">
      <dgm:prSet presAssocID="{3655A41B-87A0-44C8-8F98-CF8AE7BA0DA4}" presName="hierFlow" presStyleCnt="0"/>
      <dgm:spPr/>
    </dgm:pt>
    <dgm:pt modelId="{9D203A54-7DDA-4A69-91AE-9127155447D8}" type="pres">
      <dgm:prSet presAssocID="{3655A41B-87A0-44C8-8F98-CF8AE7BA0DA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FE000B3-FD88-4621-BB63-4B40E49CDF6A}" type="pres">
      <dgm:prSet presAssocID="{8A01292D-7835-46AE-BF45-36A7265822D0}" presName="Name14" presStyleCnt="0"/>
      <dgm:spPr/>
    </dgm:pt>
    <dgm:pt modelId="{9ADD0E18-0DC8-49D3-BB46-D332592FDC70}" type="pres">
      <dgm:prSet presAssocID="{8A01292D-7835-46AE-BF45-36A7265822D0}" presName="level1Shape" presStyleLbl="node0" presStyleIdx="0" presStyleCnt="1" custScaleX="90090" custScaleY="50854" custLinFactNeighborX="-3014" custLinFactNeighborY="-23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E9FA5B-3175-4336-8C7A-2570384DB66C}" type="pres">
      <dgm:prSet presAssocID="{8A01292D-7835-46AE-BF45-36A7265822D0}" presName="hierChild2" presStyleCnt="0"/>
      <dgm:spPr/>
    </dgm:pt>
    <dgm:pt modelId="{26263501-9A90-469D-8602-626C13AF6428}" type="pres">
      <dgm:prSet presAssocID="{5E8E5E6A-D1F5-434F-B9E9-039C8FFBE3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900C91EE-2482-4F0C-97E6-1F1E5AC69C11}" type="pres">
      <dgm:prSet presAssocID="{E6CC33FE-B00A-4445-97AF-0904C485A886}" presName="Name21" presStyleCnt="0"/>
      <dgm:spPr/>
    </dgm:pt>
    <dgm:pt modelId="{4C5A129F-FBCC-447B-B730-EE52748C7C9E}" type="pres">
      <dgm:prSet presAssocID="{E6CC33FE-B00A-4445-97AF-0904C485A886}" presName="level2Shape" presStyleLbl="node2" presStyleIdx="0" presStyleCnt="2" custScaleX="97283" custScaleY="58872" custLinFactNeighborX="-1943" custLinFactNeighborY="17887"/>
      <dgm:spPr/>
      <dgm:t>
        <a:bodyPr/>
        <a:lstStyle/>
        <a:p>
          <a:endParaRPr lang="en-US"/>
        </a:p>
      </dgm:t>
    </dgm:pt>
    <dgm:pt modelId="{FB7E5415-2DBF-43C0-93E0-11FFE63B7D19}" type="pres">
      <dgm:prSet presAssocID="{E6CC33FE-B00A-4445-97AF-0904C485A886}" presName="hierChild3" presStyleCnt="0"/>
      <dgm:spPr/>
    </dgm:pt>
    <dgm:pt modelId="{62EDF61F-85C7-4734-96DE-9E4FE661641B}" type="pres">
      <dgm:prSet presAssocID="{F60F94E3-9FAB-4413-98AA-98DAEDC98069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BC262DA-6C96-4C11-87F5-07F6498C9571}" type="pres">
      <dgm:prSet presAssocID="{961CEF49-8CB0-4FFB-AFC0-3B3BCECB2BEE}" presName="Name21" presStyleCnt="0"/>
      <dgm:spPr/>
    </dgm:pt>
    <dgm:pt modelId="{051CE3C0-18E0-460A-9E29-CD0ED4AA44A2}" type="pres">
      <dgm:prSet presAssocID="{961CEF49-8CB0-4FFB-AFC0-3B3BCECB2BEE}" presName="level2Shape" presStyleLbl="node2" presStyleIdx="1" presStyleCnt="2" custScaleX="94706" custScaleY="57840" custLinFactNeighborX="-6677" custLinFactNeighborY="17887"/>
      <dgm:spPr/>
      <dgm:t>
        <a:bodyPr/>
        <a:lstStyle/>
        <a:p>
          <a:endParaRPr lang="en-US"/>
        </a:p>
      </dgm:t>
    </dgm:pt>
    <dgm:pt modelId="{F2B697E4-E8CA-41A9-BD73-ED05F67F6358}" type="pres">
      <dgm:prSet presAssocID="{961CEF49-8CB0-4FFB-AFC0-3B3BCECB2BEE}" presName="hierChild3" presStyleCnt="0"/>
      <dgm:spPr/>
    </dgm:pt>
    <dgm:pt modelId="{069493B5-806C-4DDA-933D-9185C76D413B}" type="pres">
      <dgm:prSet presAssocID="{3655A41B-87A0-44C8-8F98-CF8AE7BA0DA4}" presName="bgShapesFlow" presStyleCnt="0"/>
      <dgm:spPr/>
    </dgm:pt>
  </dgm:ptLst>
  <dgm:cxnLst>
    <dgm:cxn modelId="{DF64537A-F574-482E-9490-338B84CAE3B6}" type="presOf" srcId="{961CEF49-8CB0-4FFB-AFC0-3B3BCECB2BEE}" destId="{051CE3C0-18E0-460A-9E29-CD0ED4AA44A2}" srcOrd="0" destOrd="0" presId="urn:microsoft.com/office/officeart/2005/8/layout/hierarchy6"/>
    <dgm:cxn modelId="{E82CE685-9ABD-4684-9D54-EBD7E0E11F61}" type="presOf" srcId="{5E8E5E6A-D1F5-434F-B9E9-039C8FFBE372}" destId="{26263501-9A90-469D-8602-626C13AF6428}" srcOrd="0" destOrd="0" presId="urn:microsoft.com/office/officeart/2005/8/layout/hierarchy6"/>
    <dgm:cxn modelId="{98BF06E4-FD67-4E0A-8CC1-D3D022DEE640}" srcId="{8A01292D-7835-46AE-BF45-36A7265822D0}" destId="{961CEF49-8CB0-4FFB-AFC0-3B3BCECB2BEE}" srcOrd="1" destOrd="0" parTransId="{F60F94E3-9FAB-4413-98AA-98DAEDC98069}" sibTransId="{D257D9F0-05D4-447B-8061-CC6A70EDFC01}"/>
    <dgm:cxn modelId="{ACCD62DE-C0AF-4D73-BACD-CC35666662D9}" type="presOf" srcId="{E6CC33FE-B00A-4445-97AF-0904C485A886}" destId="{4C5A129F-FBCC-447B-B730-EE52748C7C9E}" srcOrd="0" destOrd="0" presId="urn:microsoft.com/office/officeart/2005/8/layout/hierarchy6"/>
    <dgm:cxn modelId="{2F6C75AB-A3B0-46C4-868A-882EA558C2B0}" type="presOf" srcId="{3655A41B-87A0-44C8-8F98-CF8AE7BA0DA4}" destId="{BC792BDF-7F23-49AC-A481-2D95D4379599}" srcOrd="0" destOrd="0" presId="urn:microsoft.com/office/officeart/2005/8/layout/hierarchy6"/>
    <dgm:cxn modelId="{8B6AEC84-3A8D-49DA-97A5-F9A30535CAD5}" type="presOf" srcId="{8A01292D-7835-46AE-BF45-36A7265822D0}" destId="{9ADD0E18-0DC8-49D3-BB46-D332592FDC70}" srcOrd="0" destOrd="0" presId="urn:microsoft.com/office/officeart/2005/8/layout/hierarchy6"/>
    <dgm:cxn modelId="{84FC5F0C-C8E1-41A5-9328-9BDBDA07BCA9}" srcId="{8A01292D-7835-46AE-BF45-36A7265822D0}" destId="{E6CC33FE-B00A-4445-97AF-0904C485A886}" srcOrd="0" destOrd="0" parTransId="{5E8E5E6A-D1F5-434F-B9E9-039C8FFBE372}" sibTransId="{E52944E5-E205-4776-8383-47AD6BE33D4F}"/>
    <dgm:cxn modelId="{C7027C59-D589-4B60-B67E-3BD9775F7420}" srcId="{3655A41B-87A0-44C8-8F98-CF8AE7BA0DA4}" destId="{8A01292D-7835-46AE-BF45-36A7265822D0}" srcOrd="0" destOrd="0" parTransId="{C5798B1B-1683-4D1A-B78C-5A98A98AB164}" sibTransId="{79B989E3-D337-4D00-8071-04B9694D4040}"/>
    <dgm:cxn modelId="{55C8182F-F8A4-4B45-AFB6-B233231C8106}" type="presOf" srcId="{F60F94E3-9FAB-4413-98AA-98DAEDC98069}" destId="{62EDF61F-85C7-4734-96DE-9E4FE661641B}" srcOrd="0" destOrd="0" presId="urn:microsoft.com/office/officeart/2005/8/layout/hierarchy6"/>
    <dgm:cxn modelId="{CAF801BE-849A-438F-8915-7198CE127AE2}" type="presParOf" srcId="{BC792BDF-7F23-49AC-A481-2D95D4379599}" destId="{F971B255-C9F2-4596-875A-6BC3A46E16BE}" srcOrd="0" destOrd="0" presId="urn:microsoft.com/office/officeart/2005/8/layout/hierarchy6"/>
    <dgm:cxn modelId="{714944C3-3A21-45D7-A27A-5D490E128E9F}" type="presParOf" srcId="{F971B255-C9F2-4596-875A-6BC3A46E16BE}" destId="{9D203A54-7DDA-4A69-91AE-9127155447D8}" srcOrd="0" destOrd="0" presId="urn:microsoft.com/office/officeart/2005/8/layout/hierarchy6"/>
    <dgm:cxn modelId="{8A054444-557A-4E9F-803A-B166178D5150}" type="presParOf" srcId="{9D203A54-7DDA-4A69-91AE-9127155447D8}" destId="{AFE000B3-FD88-4621-BB63-4B40E49CDF6A}" srcOrd="0" destOrd="0" presId="urn:microsoft.com/office/officeart/2005/8/layout/hierarchy6"/>
    <dgm:cxn modelId="{3B4E61B9-2B56-45F4-80A3-26835779695B}" type="presParOf" srcId="{AFE000B3-FD88-4621-BB63-4B40E49CDF6A}" destId="{9ADD0E18-0DC8-49D3-BB46-D332592FDC70}" srcOrd="0" destOrd="0" presId="urn:microsoft.com/office/officeart/2005/8/layout/hierarchy6"/>
    <dgm:cxn modelId="{9671E013-5E3B-450A-824A-A2C2D3DF4F4B}" type="presParOf" srcId="{AFE000B3-FD88-4621-BB63-4B40E49CDF6A}" destId="{E9E9FA5B-3175-4336-8C7A-2570384DB66C}" srcOrd="1" destOrd="0" presId="urn:microsoft.com/office/officeart/2005/8/layout/hierarchy6"/>
    <dgm:cxn modelId="{C0D4BB6D-CFD3-4F52-AA3E-7210426AAC37}" type="presParOf" srcId="{E9E9FA5B-3175-4336-8C7A-2570384DB66C}" destId="{26263501-9A90-469D-8602-626C13AF6428}" srcOrd="0" destOrd="0" presId="urn:microsoft.com/office/officeart/2005/8/layout/hierarchy6"/>
    <dgm:cxn modelId="{0A243410-3DAF-4921-AB75-C3D6B62C26F1}" type="presParOf" srcId="{E9E9FA5B-3175-4336-8C7A-2570384DB66C}" destId="{900C91EE-2482-4F0C-97E6-1F1E5AC69C11}" srcOrd="1" destOrd="0" presId="urn:microsoft.com/office/officeart/2005/8/layout/hierarchy6"/>
    <dgm:cxn modelId="{F6C2419C-A13B-4470-BB7C-0101717FFF6C}" type="presParOf" srcId="{900C91EE-2482-4F0C-97E6-1F1E5AC69C11}" destId="{4C5A129F-FBCC-447B-B730-EE52748C7C9E}" srcOrd="0" destOrd="0" presId="urn:microsoft.com/office/officeart/2005/8/layout/hierarchy6"/>
    <dgm:cxn modelId="{6FFC7F10-23CB-4723-8780-221EA3D3D399}" type="presParOf" srcId="{900C91EE-2482-4F0C-97E6-1F1E5AC69C11}" destId="{FB7E5415-2DBF-43C0-93E0-11FFE63B7D19}" srcOrd="1" destOrd="0" presId="urn:microsoft.com/office/officeart/2005/8/layout/hierarchy6"/>
    <dgm:cxn modelId="{D9263977-8739-44B1-9F5C-6FFD820C1C18}" type="presParOf" srcId="{E9E9FA5B-3175-4336-8C7A-2570384DB66C}" destId="{62EDF61F-85C7-4734-96DE-9E4FE661641B}" srcOrd="2" destOrd="0" presId="urn:microsoft.com/office/officeart/2005/8/layout/hierarchy6"/>
    <dgm:cxn modelId="{361B9737-F80A-4810-B5B5-9EFF6ADEBDBE}" type="presParOf" srcId="{E9E9FA5B-3175-4336-8C7A-2570384DB66C}" destId="{EBC262DA-6C96-4C11-87F5-07F6498C9571}" srcOrd="3" destOrd="0" presId="urn:microsoft.com/office/officeart/2005/8/layout/hierarchy6"/>
    <dgm:cxn modelId="{F9CDB4FE-4CB3-4FAC-A204-94C2A6C2C570}" type="presParOf" srcId="{EBC262DA-6C96-4C11-87F5-07F6498C9571}" destId="{051CE3C0-18E0-460A-9E29-CD0ED4AA44A2}" srcOrd="0" destOrd="0" presId="urn:microsoft.com/office/officeart/2005/8/layout/hierarchy6"/>
    <dgm:cxn modelId="{15C4D054-6FC2-4D32-868E-B004327E170B}" type="presParOf" srcId="{EBC262DA-6C96-4C11-87F5-07F6498C9571}" destId="{F2B697E4-E8CA-41A9-BD73-ED05F67F6358}" srcOrd="1" destOrd="0" presId="urn:microsoft.com/office/officeart/2005/8/layout/hierarchy6"/>
    <dgm:cxn modelId="{C1E3F16B-FCEB-409A-AD25-E9832F2ACA89}" type="presParOf" srcId="{BC792BDF-7F23-49AC-A481-2D95D4379599}" destId="{069493B5-806C-4DDA-933D-9185C76D413B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55A41B-87A0-44C8-8F98-CF8AE7BA0DA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1292D-7835-46AE-BF45-36A7265822D0}">
      <dgm:prSet phldrT="[Text]" custT="1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6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নির্বাচন</a:t>
          </a:r>
          <a:endParaRPr lang="en-US" sz="6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5798B1B-1683-4D1A-B78C-5A98A98AB164}" type="parTrans" cxnId="{C7027C59-D589-4B60-B67E-3BD9775F7420}">
      <dgm:prSet/>
      <dgm:spPr/>
      <dgm:t>
        <a:bodyPr/>
        <a:lstStyle/>
        <a:p>
          <a:endParaRPr lang="en-US"/>
        </a:p>
      </dgm:t>
    </dgm:pt>
    <dgm:pt modelId="{79B989E3-D337-4D00-8071-04B9694D4040}" type="sibTrans" cxnId="{C7027C59-D589-4B60-B67E-3BD9775F7420}">
      <dgm:prSet/>
      <dgm:spPr/>
      <dgm:t>
        <a:bodyPr/>
        <a:lstStyle/>
        <a:p>
          <a:endParaRPr lang="en-US"/>
        </a:p>
      </dgm:t>
    </dgm:pt>
    <dgm:pt modelId="{E6CC33FE-B00A-4445-97AF-0904C485A886}">
      <dgm:prSet phldrT="[Text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জাতীয়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নির্বাচন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E8E5E6A-D1F5-434F-B9E9-039C8FFBE372}" type="parTrans" cxnId="{84FC5F0C-C8E1-41A5-9328-9BDBDA07BCA9}">
      <dgm:prSet/>
      <dgm:spPr/>
      <dgm:t>
        <a:bodyPr/>
        <a:lstStyle/>
        <a:p>
          <a:endParaRPr lang="en-US"/>
        </a:p>
      </dgm:t>
    </dgm:pt>
    <dgm:pt modelId="{E52944E5-E205-4776-8383-47AD6BE33D4F}" type="sibTrans" cxnId="{84FC5F0C-C8E1-41A5-9328-9BDBDA07BCA9}">
      <dgm:prSet/>
      <dgm:spPr/>
      <dgm:t>
        <a:bodyPr/>
        <a:lstStyle/>
        <a:p>
          <a:endParaRPr lang="en-US"/>
        </a:p>
      </dgm:t>
    </dgm:pt>
    <dgm:pt modelId="{961CEF49-8CB0-4FFB-AFC0-3B3BCECB2BEE}">
      <dgm:prSet phldrT="[Text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স্থানীয়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নির্বাচন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0F94E3-9FAB-4413-98AA-98DAEDC98069}" type="parTrans" cxnId="{98BF06E4-FD67-4E0A-8CC1-D3D022DEE640}">
      <dgm:prSet/>
      <dgm:spPr/>
      <dgm:t>
        <a:bodyPr/>
        <a:lstStyle/>
        <a:p>
          <a:endParaRPr lang="en-US"/>
        </a:p>
      </dgm:t>
    </dgm:pt>
    <dgm:pt modelId="{D257D9F0-05D4-447B-8061-CC6A70EDFC01}" type="sibTrans" cxnId="{98BF06E4-FD67-4E0A-8CC1-D3D022DEE640}">
      <dgm:prSet/>
      <dgm:spPr/>
      <dgm:t>
        <a:bodyPr/>
        <a:lstStyle/>
        <a:p>
          <a:endParaRPr lang="en-US"/>
        </a:p>
      </dgm:t>
    </dgm:pt>
    <dgm:pt modelId="{BC792BDF-7F23-49AC-A481-2D95D4379599}" type="pres">
      <dgm:prSet presAssocID="{3655A41B-87A0-44C8-8F98-CF8AE7BA0DA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71B255-C9F2-4596-875A-6BC3A46E16BE}" type="pres">
      <dgm:prSet presAssocID="{3655A41B-87A0-44C8-8F98-CF8AE7BA0DA4}" presName="hierFlow" presStyleCnt="0"/>
      <dgm:spPr/>
    </dgm:pt>
    <dgm:pt modelId="{9D203A54-7DDA-4A69-91AE-9127155447D8}" type="pres">
      <dgm:prSet presAssocID="{3655A41B-87A0-44C8-8F98-CF8AE7BA0DA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FE000B3-FD88-4621-BB63-4B40E49CDF6A}" type="pres">
      <dgm:prSet presAssocID="{8A01292D-7835-46AE-BF45-36A7265822D0}" presName="Name14" presStyleCnt="0"/>
      <dgm:spPr/>
    </dgm:pt>
    <dgm:pt modelId="{9ADD0E18-0DC8-49D3-BB46-D332592FDC70}" type="pres">
      <dgm:prSet presAssocID="{8A01292D-7835-46AE-BF45-36A7265822D0}" presName="level1Shape" presStyleLbl="node0" presStyleIdx="0" presStyleCnt="1" custScaleX="90090" custScaleY="50854" custLinFactNeighborX="-2640" custLinFactNeighborY="-14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E9FA5B-3175-4336-8C7A-2570384DB66C}" type="pres">
      <dgm:prSet presAssocID="{8A01292D-7835-46AE-BF45-36A7265822D0}" presName="hierChild2" presStyleCnt="0"/>
      <dgm:spPr/>
    </dgm:pt>
    <dgm:pt modelId="{26263501-9A90-469D-8602-626C13AF6428}" type="pres">
      <dgm:prSet presAssocID="{5E8E5E6A-D1F5-434F-B9E9-039C8FFBE3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900C91EE-2482-4F0C-97E6-1F1E5AC69C11}" type="pres">
      <dgm:prSet presAssocID="{E6CC33FE-B00A-4445-97AF-0904C485A886}" presName="Name21" presStyleCnt="0"/>
      <dgm:spPr/>
    </dgm:pt>
    <dgm:pt modelId="{4C5A129F-FBCC-447B-B730-EE52748C7C9E}" type="pres">
      <dgm:prSet presAssocID="{E6CC33FE-B00A-4445-97AF-0904C485A886}" presName="level2Shape" presStyleLbl="node2" presStyleIdx="0" presStyleCnt="2" custScaleX="97283" custScaleY="58872" custLinFactNeighborX="566" custLinFactNeighborY="18199"/>
      <dgm:spPr/>
      <dgm:t>
        <a:bodyPr/>
        <a:lstStyle/>
        <a:p>
          <a:endParaRPr lang="en-US"/>
        </a:p>
      </dgm:t>
    </dgm:pt>
    <dgm:pt modelId="{FB7E5415-2DBF-43C0-93E0-11FFE63B7D19}" type="pres">
      <dgm:prSet presAssocID="{E6CC33FE-B00A-4445-97AF-0904C485A886}" presName="hierChild3" presStyleCnt="0"/>
      <dgm:spPr/>
    </dgm:pt>
    <dgm:pt modelId="{62EDF61F-85C7-4734-96DE-9E4FE661641B}" type="pres">
      <dgm:prSet presAssocID="{F60F94E3-9FAB-4413-98AA-98DAEDC98069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BC262DA-6C96-4C11-87F5-07F6498C9571}" type="pres">
      <dgm:prSet presAssocID="{961CEF49-8CB0-4FFB-AFC0-3B3BCECB2BEE}" presName="Name21" presStyleCnt="0"/>
      <dgm:spPr/>
    </dgm:pt>
    <dgm:pt modelId="{051CE3C0-18E0-460A-9E29-CD0ED4AA44A2}" type="pres">
      <dgm:prSet presAssocID="{961CEF49-8CB0-4FFB-AFC0-3B3BCECB2BEE}" presName="level2Shape" presStyleLbl="node2" presStyleIdx="1" presStyleCnt="2" custScaleX="94706" custScaleY="57840" custLinFactNeighborX="-6250" custLinFactNeighborY="18199"/>
      <dgm:spPr/>
      <dgm:t>
        <a:bodyPr/>
        <a:lstStyle/>
        <a:p>
          <a:endParaRPr lang="en-US"/>
        </a:p>
      </dgm:t>
    </dgm:pt>
    <dgm:pt modelId="{F2B697E4-E8CA-41A9-BD73-ED05F67F6358}" type="pres">
      <dgm:prSet presAssocID="{961CEF49-8CB0-4FFB-AFC0-3B3BCECB2BEE}" presName="hierChild3" presStyleCnt="0"/>
      <dgm:spPr/>
    </dgm:pt>
    <dgm:pt modelId="{069493B5-806C-4DDA-933D-9185C76D413B}" type="pres">
      <dgm:prSet presAssocID="{3655A41B-87A0-44C8-8F98-CF8AE7BA0DA4}" presName="bgShapesFlow" presStyleCnt="0"/>
      <dgm:spPr/>
    </dgm:pt>
  </dgm:ptLst>
  <dgm:cxnLst>
    <dgm:cxn modelId="{CACD6528-A0A9-4640-8DC8-99470E1F32C9}" type="presOf" srcId="{5E8E5E6A-D1F5-434F-B9E9-039C8FFBE372}" destId="{26263501-9A90-469D-8602-626C13AF6428}" srcOrd="0" destOrd="0" presId="urn:microsoft.com/office/officeart/2005/8/layout/hierarchy6"/>
    <dgm:cxn modelId="{FEF462CE-C4FA-44F6-A89F-E7654E6FE79B}" type="presOf" srcId="{3655A41B-87A0-44C8-8F98-CF8AE7BA0DA4}" destId="{BC792BDF-7F23-49AC-A481-2D95D4379599}" srcOrd="0" destOrd="0" presId="urn:microsoft.com/office/officeart/2005/8/layout/hierarchy6"/>
    <dgm:cxn modelId="{141259BF-1E56-4E45-9000-1F6C7049767C}" type="presOf" srcId="{8A01292D-7835-46AE-BF45-36A7265822D0}" destId="{9ADD0E18-0DC8-49D3-BB46-D332592FDC70}" srcOrd="0" destOrd="0" presId="urn:microsoft.com/office/officeart/2005/8/layout/hierarchy6"/>
    <dgm:cxn modelId="{C7027C59-D589-4B60-B67E-3BD9775F7420}" srcId="{3655A41B-87A0-44C8-8F98-CF8AE7BA0DA4}" destId="{8A01292D-7835-46AE-BF45-36A7265822D0}" srcOrd="0" destOrd="0" parTransId="{C5798B1B-1683-4D1A-B78C-5A98A98AB164}" sibTransId="{79B989E3-D337-4D00-8071-04B9694D4040}"/>
    <dgm:cxn modelId="{5E6EFDBA-2664-4EDE-B7FE-408E12B55CA0}" type="presOf" srcId="{F60F94E3-9FAB-4413-98AA-98DAEDC98069}" destId="{62EDF61F-85C7-4734-96DE-9E4FE661641B}" srcOrd="0" destOrd="0" presId="urn:microsoft.com/office/officeart/2005/8/layout/hierarchy6"/>
    <dgm:cxn modelId="{84FC5F0C-C8E1-41A5-9328-9BDBDA07BCA9}" srcId="{8A01292D-7835-46AE-BF45-36A7265822D0}" destId="{E6CC33FE-B00A-4445-97AF-0904C485A886}" srcOrd="0" destOrd="0" parTransId="{5E8E5E6A-D1F5-434F-B9E9-039C8FFBE372}" sibTransId="{E52944E5-E205-4776-8383-47AD6BE33D4F}"/>
    <dgm:cxn modelId="{A48BD0F2-8F18-4112-80BF-4DC64E014209}" type="presOf" srcId="{E6CC33FE-B00A-4445-97AF-0904C485A886}" destId="{4C5A129F-FBCC-447B-B730-EE52748C7C9E}" srcOrd="0" destOrd="0" presId="urn:microsoft.com/office/officeart/2005/8/layout/hierarchy6"/>
    <dgm:cxn modelId="{762AA0B2-AACC-464C-9B66-96616306635F}" type="presOf" srcId="{961CEF49-8CB0-4FFB-AFC0-3B3BCECB2BEE}" destId="{051CE3C0-18E0-460A-9E29-CD0ED4AA44A2}" srcOrd="0" destOrd="0" presId="urn:microsoft.com/office/officeart/2005/8/layout/hierarchy6"/>
    <dgm:cxn modelId="{98BF06E4-FD67-4E0A-8CC1-D3D022DEE640}" srcId="{8A01292D-7835-46AE-BF45-36A7265822D0}" destId="{961CEF49-8CB0-4FFB-AFC0-3B3BCECB2BEE}" srcOrd="1" destOrd="0" parTransId="{F60F94E3-9FAB-4413-98AA-98DAEDC98069}" sibTransId="{D257D9F0-05D4-447B-8061-CC6A70EDFC01}"/>
    <dgm:cxn modelId="{9B698E73-2DEE-44F4-BA07-5F7D7F1BC775}" type="presParOf" srcId="{BC792BDF-7F23-49AC-A481-2D95D4379599}" destId="{F971B255-C9F2-4596-875A-6BC3A46E16BE}" srcOrd="0" destOrd="0" presId="urn:microsoft.com/office/officeart/2005/8/layout/hierarchy6"/>
    <dgm:cxn modelId="{BDDD1C0C-4AAC-44B4-A8EE-E196E5209272}" type="presParOf" srcId="{F971B255-C9F2-4596-875A-6BC3A46E16BE}" destId="{9D203A54-7DDA-4A69-91AE-9127155447D8}" srcOrd="0" destOrd="0" presId="urn:microsoft.com/office/officeart/2005/8/layout/hierarchy6"/>
    <dgm:cxn modelId="{2A0E7BA8-31C9-4531-8EFE-C2642B2648FD}" type="presParOf" srcId="{9D203A54-7DDA-4A69-91AE-9127155447D8}" destId="{AFE000B3-FD88-4621-BB63-4B40E49CDF6A}" srcOrd="0" destOrd="0" presId="urn:microsoft.com/office/officeart/2005/8/layout/hierarchy6"/>
    <dgm:cxn modelId="{840847B1-1BC9-45D5-A83F-BF87A38332E4}" type="presParOf" srcId="{AFE000B3-FD88-4621-BB63-4B40E49CDF6A}" destId="{9ADD0E18-0DC8-49D3-BB46-D332592FDC70}" srcOrd="0" destOrd="0" presId="urn:microsoft.com/office/officeart/2005/8/layout/hierarchy6"/>
    <dgm:cxn modelId="{05C3A69C-C9D6-4A6F-90CC-489C563361EE}" type="presParOf" srcId="{AFE000B3-FD88-4621-BB63-4B40E49CDF6A}" destId="{E9E9FA5B-3175-4336-8C7A-2570384DB66C}" srcOrd="1" destOrd="0" presId="urn:microsoft.com/office/officeart/2005/8/layout/hierarchy6"/>
    <dgm:cxn modelId="{2787BEEB-FF61-400E-ACA6-C4C8150B4675}" type="presParOf" srcId="{E9E9FA5B-3175-4336-8C7A-2570384DB66C}" destId="{26263501-9A90-469D-8602-626C13AF6428}" srcOrd="0" destOrd="0" presId="urn:microsoft.com/office/officeart/2005/8/layout/hierarchy6"/>
    <dgm:cxn modelId="{A7B3AE2E-2125-4530-BB00-8C9F7B31AE48}" type="presParOf" srcId="{E9E9FA5B-3175-4336-8C7A-2570384DB66C}" destId="{900C91EE-2482-4F0C-97E6-1F1E5AC69C11}" srcOrd="1" destOrd="0" presId="urn:microsoft.com/office/officeart/2005/8/layout/hierarchy6"/>
    <dgm:cxn modelId="{A5E643CF-0AC7-45FD-BAD1-ADCCBE9853EB}" type="presParOf" srcId="{900C91EE-2482-4F0C-97E6-1F1E5AC69C11}" destId="{4C5A129F-FBCC-447B-B730-EE52748C7C9E}" srcOrd="0" destOrd="0" presId="urn:microsoft.com/office/officeart/2005/8/layout/hierarchy6"/>
    <dgm:cxn modelId="{74A7D073-2FCB-46A0-ADE5-D6C3FF6EFDE7}" type="presParOf" srcId="{900C91EE-2482-4F0C-97E6-1F1E5AC69C11}" destId="{FB7E5415-2DBF-43C0-93E0-11FFE63B7D19}" srcOrd="1" destOrd="0" presId="urn:microsoft.com/office/officeart/2005/8/layout/hierarchy6"/>
    <dgm:cxn modelId="{823A23AB-DCCD-4BF5-9425-4B66E7554483}" type="presParOf" srcId="{E9E9FA5B-3175-4336-8C7A-2570384DB66C}" destId="{62EDF61F-85C7-4734-96DE-9E4FE661641B}" srcOrd="2" destOrd="0" presId="urn:microsoft.com/office/officeart/2005/8/layout/hierarchy6"/>
    <dgm:cxn modelId="{48509275-5BC7-43C3-9E89-958683C896D1}" type="presParOf" srcId="{E9E9FA5B-3175-4336-8C7A-2570384DB66C}" destId="{EBC262DA-6C96-4C11-87F5-07F6498C9571}" srcOrd="3" destOrd="0" presId="urn:microsoft.com/office/officeart/2005/8/layout/hierarchy6"/>
    <dgm:cxn modelId="{38494E5B-8ADE-4524-94AB-D0899B268EF1}" type="presParOf" srcId="{EBC262DA-6C96-4C11-87F5-07F6498C9571}" destId="{051CE3C0-18E0-460A-9E29-CD0ED4AA44A2}" srcOrd="0" destOrd="0" presId="urn:microsoft.com/office/officeart/2005/8/layout/hierarchy6"/>
    <dgm:cxn modelId="{42F08403-1778-40D4-81FB-4B6CAEB65E02}" type="presParOf" srcId="{EBC262DA-6C96-4C11-87F5-07F6498C9571}" destId="{F2B697E4-E8CA-41A9-BD73-ED05F67F6358}" srcOrd="1" destOrd="0" presId="urn:microsoft.com/office/officeart/2005/8/layout/hierarchy6"/>
    <dgm:cxn modelId="{89F4C5E0-8AB7-4305-9C92-80CB95F46E46}" type="presParOf" srcId="{BC792BDF-7F23-49AC-A481-2D95D4379599}" destId="{069493B5-806C-4DDA-933D-9185C76D413B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63092-CA12-4EE6-B918-3149C220485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3878-352C-40A3-BD27-9536D5503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C3878-352C-40A3-BD27-9536D550356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81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948180"/>
            <a:ext cx="6477000" cy="4166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81000"/>
            <a:ext cx="4572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নিচের চার্টটি লক্ষ্য 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2438400"/>
            <a:ext cx="2438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রাষ্ট্রপতি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276600"/>
            <a:ext cx="3200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সিটি কর্পোরেশন/ মেয়র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657600"/>
            <a:ext cx="3352800" cy="584775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জেলা পরিষদ /চেয়ারম্যান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020491" y="3999309"/>
            <a:ext cx="22701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019300" y="3085306"/>
            <a:ext cx="227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0600" y="5105400"/>
            <a:ext cx="2286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পৌরসভা / মেয়র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476206" y="3352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438106" y="45331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57800" y="4886980"/>
            <a:ext cx="31242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সংরক্ষিত মহিলা সদস্য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4191000"/>
            <a:ext cx="2971800" cy="584775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উপজেলা/ চেয়ারম্যান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018506" y="49141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" y="6019800"/>
            <a:ext cx="3810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ইউনিয়ন পরিষদ/ চেয়ারম্যান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2018506" y="5828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362200" y="1447800"/>
            <a:ext cx="4419600" cy="609600"/>
            <a:chOff x="-1037359" y="734052"/>
            <a:chExt cx="9202994" cy="10750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ounded Rectangle 20"/>
            <p:cNvSpPr/>
            <p:nvPr/>
          </p:nvSpPr>
          <p:spPr>
            <a:xfrm>
              <a:off x="-1037359" y="734052"/>
              <a:ext cx="9202994" cy="1075095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-1037357" y="765540"/>
              <a:ext cx="8750386" cy="10121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228600" rIns="228600" bIns="2286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4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নির্বাচিত প্রতিনিধিগন</a:t>
              </a:r>
              <a:endParaRPr lang="en-US" sz="44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38200" y="2325469"/>
            <a:ext cx="25146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সংসদ সদস্য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57200"/>
            <a:ext cx="4876800" cy="707886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নির্বাচন প্রধানত দুই প্রকারঃ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990600" y="1752600"/>
          <a:ext cx="7162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70104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নির্বাচনকে আরো দুই ভাগে পরিচালনা করা হয়ঃ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143000" y="2057400"/>
          <a:ext cx="6858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2895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প্রত্যক্ষ নির্বাচনঃ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282625"/>
            <a:ext cx="1676400" cy="584775"/>
          </a:xfrm>
          <a:prstGeom prst="rect">
            <a:avLst/>
          </a:prstGeom>
          <a:solidFill>
            <a:schemeClr val="bg2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ভোট দাতা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5626388"/>
            <a:ext cx="41148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24600" y="5358825"/>
            <a:ext cx="2514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নির্বাচিত প্রতিনিধি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029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সরাসরি ভোট প্রদান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57867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সরাসরি ভোট প্রদান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ুি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43200"/>
            <a:ext cx="2160270" cy="1543050"/>
          </a:xfrm>
          <a:prstGeom prst="rect">
            <a:avLst/>
          </a:prstGeom>
        </p:spPr>
      </p:pic>
      <p:pic>
        <p:nvPicPr>
          <p:cNvPr id="12" name="Picture 11" descr="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743200"/>
            <a:ext cx="2418986" cy="1609726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2362200" y="3429000"/>
            <a:ext cx="6858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638800" y="3352800"/>
            <a:ext cx="762000" cy="2286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0" y="3149025"/>
            <a:ext cx="24384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নির্বাচিত প্রতিনিধি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/>
      <p:bldP spid="8" grpId="0"/>
      <p:bldP spid="16" grpId="0" animBg="1"/>
      <p:bldP spid="1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16114"/>
            <a:ext cx="29718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পরোক্ষ নির্বাচনঃ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810000"/>
            <a:ext cx="1676400" cy="584775"/>
          </a:xfrm>
          <a:prstGeom prst="rect">
            <a:avLst/>
          </a:prstGeom>
          <a:solidFill>
            <a:schemeClr val="bg2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ভোট দাতা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41894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057797" y="49526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5486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প্রথম নির্বাচন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911025"/>
            <a:ext cx="32004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মধ্যবর্তী সংস্থা/প্রতিনিধি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72200" y="4267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6210697" y="4990703"/>
            <a:ext cx="6858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5486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দ্বিতীয়বার নির্বাচন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3962400"/>
            <a:ext cx="18288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চূড়ান্ত প্রতিনিধি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ুি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73036"/>
            <a:ext cx="2038350" cy="1455964"/>
          </a:xfrm>
          <a:prstGeom prst="rect">
            <a:avLst/>
          </a:prstGeom>
        </p:spPr>
      </p:pic>
      <p:pic>
        <p:nvPicPr>
          <p:cNvPr id="21" name="Picture 20" descr="kyyt.jpg"/>
          <p:cNvPicPr>
            <a:picLocks noChangeAspect="1"/>
          </p:cNvPicPr>
          <p:nvPr/>
        </p:nvPicPr>
        <p:blipFill>
          <a:blip r:embed="rId4"/>
          <a:srcRect r="25731"/>
          <a:stretch>
            <a:fillRect/>
          </a:stretch>
        </p:blipFill>
        <p:spPr>
          <a:xfrm>
            <a:off x="3505200" y="1981200"/>
            <a:ext cx="2362200" cy="1304926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>
            <a:off x="2362200" y="2590800"/>
            <a:ext cx="1066800" cy="228600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019800" y="2590800"/>
            <a:ext cx="9144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62800" y="2438400"/>
            <a:ext cx="18288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চূড়ান্ত প্রতিনিধি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  <p:bldP spid="10" grpId="0" animBg="1"/>
      <p:bldP spid="16" grpId="0"/>
      <p:bldP spid="17" grpId="0" animBg="1"/>
      <p:bldP spid="19" grpId="0" animBg="1"/>
      <p:bldP spid="22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639669"/>
            <a:ext cx="29718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606225"/>
            <a:ext cx="83820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প্রত্যক্ষ ও পরোক্ষ নির্বাচন সংঘটিত হওয়ার ধাপ সমূহ খাতায় লিখ।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1824335"/>
            <a:ext cx="190500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সময়ঃ ১০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609600"/>
            <a:ext cx="22098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76400"/>
            <a:ext cx="5715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প্রত্যক্ষ নির্বাচন বলতে কী বুঝ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514600"/>
            <a:ext cx="57150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রাষ্ট্রপতি কীভাবে নির্বাচিত হন ?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352800"/>
            <a:ext cx="5334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নির্বাচন প্রধানত কত প্রকার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343400"/>
            <a:ext cx="152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ক। ৩ 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029200"/>
            <a:ext cx="16764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খ। ২ প্রকার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4343400"/>
            <a:ext cx="14478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গ। ৪ 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5105400"/>
            <a:ext cx="1447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ঘ। ৫ 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9530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∙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882914"/>
            <a:ext cx="2590800" cy="830997"/>
          </a:xfrm>
          <a:prstGeom prst="rect">
            <a:avLst/>
          </a:prstGeom>
          <a:solidFill>
            <a:schemeClr val="bg2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21668"/>
            <a:ext cx="8229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তোমার দেখা যে কোনো 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নির্বাচন সম্পর্কে কয়েকটি বাক্য লিখে আনবে।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32766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ধন্যবাদ সকলকে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yt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895600"/>
            <a:ext cx="5172075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762000"/>
            <a:ext cx="17526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057400"/>
            <a:ext cx="24384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057400"/>
            <a:ext cx="20574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971800"/>
            <a:ext cx="381000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মাশরুক সিদ্দিকী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সহঃ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ক্ষক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সাখুয়া আদর্শ বিদ্যানিকেতন(উচ্চ বিদ্যালয়)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ঈশ্বরগঞ্জ, ময়মনসিংহ।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01716-809750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971800"/>
            <a:ext cx="419100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৭ম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পাঠঃ ০১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০৯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-২০২০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g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971800"/>
            <a:ext cx="2743200" cy="182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1182469"/>
            <a:ext cx="5334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িব.jp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71800"/>
            <a:ext cx="2743200" cy="1828800"/>
          </a:xfrm>
          <a:prstGeom prst="rect">
            <a:avLst/>
          </a:prstGeom>
        </p:spPr>
      </p:pic>
      <p:pic>
        <p:nvPicPr>
          <p:cNvPr id="5" name="Picture 4" descr="ুিু.jp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971800"/>
            <a:ext cx="2743200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5449669"/>
            <a:ext cx="2286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নির্বাচনের 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276600"/>
            <a:ext cx="69342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বাংলাদেশের নির্বাচন ব্যবস্থা।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968514"/>
            <a:ext cx="2286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477869"/>
            <a:ext cx="50292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732074"/>
            <a:ext cx="784860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নির্বাচন বলতে কী বুঝায় তা বলতে পারবে।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নির্বাচনের প্রয়োজনীয়তা ব্যাখ্যা করতে পারবে।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নির্বাচনের প্রকারভেদ বর্ণনা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036874"/>
            <a:ext cx="8229600" cy="175432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ভোটাধিকার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প্রার্থী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বাছাই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হহহহ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3201652" cy="2133602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3505200" y="1676400"/>
            <a:ext cx="20574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600200"/>
            <a:ext cx="2743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প্রার্থী/প্রতিনিধি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715869"/>
            <a:ext cx="25146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3810000"/>
            <a:ext cx="4648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777425"/>
            <a:ext cx="24384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৫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30069"/>
            <a:ext cx="42672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নির্বাচনের প্রয়োজনীয়তাঃ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19600" y="3810000"/>
            <a:ext cx="1371600" cy="5334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ুু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7424" y="2590800"/>
            <a:ext cx="2238376" cy="28524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3834825"/>
            <a:ext cx="4038600" cy="584775"/>
          </a:xfrm>
          <a:prstGeom prst="rect">
            <a:avLst/>
          </a:prstGeom>
          <a:solidFill>
            <a:schemeClr val="bg2"/>
          </a:solidFill>
          <a:ln w="63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নির্বাচিত প্রতিনিধি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5867400"/>
            <a:ext cx="2667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smtClean="0">
                <a:latin typeface="NikoshBAN" pitchFamily="2" charset="0"/>
                <a:cs typeface="NikoshBAN" pitchFamily="2" charset="0"/>
              </a:rPr>
              <a:t>রাষ্ট্র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পরিচালনা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ft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295400"/>
            <a:ext cx="3200400" cy="183186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3962400" y="2209800"/>
            <a:ext cx="1219200" cy="3048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4869359"/>
            <a:ext cx="29718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প্রনয়ন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jio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95400"/>
            <a:ext cx="3248026" cy="1824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283</Words>
  <Application>Microsoft Office PowerPoint</Application>
  <PresentationFormat>On-screen Show (4:3)</PresentationFormat>
  <Paragraphs>79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B93CN72</dc:creator>
  <cp:lastModifiedBy>B93CN72</cp:lastModifiedBy>
  <cp:revision>186</cp:revision>
  <dcterms:created xsi:type="dcterms:W3CDTF">2006-08-16T00:00:00Z</dcterms:created>
  <dcterms:modified xsi:type="dcterms:W3CDTF">2020-04-09T02:42:07Z</dcterms:modified>
</cp:coreProperties>
</file>