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79" r:id="rId4"/>
    <p:sldId id="273" r:id="rId5"/>
    <p:sldId id="275" r:id="rId6"/>
    <p:sldId id="263" r:id="rId7"/>
    <p:sldId id="280" r:id="rId8"/>
    <p:sldId id="264" r:id="rId9"/>
    <p:sldId id="274" r:id="rId10"/>
    <p:sldId id="265" r:id="rId11"/>
    <p:sldId id="272" r:id="rId12"/>
    <p:sldId id="266" r:id="rId13"/>
    <p:sldId id="267" r:id="rId14"/>
    <p:sldId id="278" r:id="rId15"/>
    <p:sldId id="27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8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34122-A011-4017-9DC2-E2ECF1B0F2C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4DFEC5-ABCD-4F87-8B7C-2F48D31672E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gm:t>
    </dgm:pt>
    <dgm:pt modelId="{CBEA7896-E154-4864-978D-2E63FC9749ED}" type="parTrans" cxnId="{96AAF182-0239-41F5-ABB3-B73D319FB026}">
      <dgm:prSet/>
      <dgm:spPr/>
      <dgm:t>
        <a:bodyPr/>
        <a:lstStyle/>
        <a:p>
          <a:endParaRPr lang="en-US"/>
        </a:p>
      </dgm:t>
    </dgm:pt>
    <dgm:pt modelId="{1CCC95F5-8E89-45D5-B9A3-A47CFFB4763D}" type="sibTrans" cxnId="{96AAF182-0239-41F5-ABB3-B73D319FB026}">
      <dgm:prSet/>
      <dgm:spPr/>
      <dgm:t>
        <a:bodyPr/>
        <a:lstStyle/>
        <a:p>
          <a:endParaRPr lang="en-US"/>
        </a:p>
      </dgm:t>
    </dgm:pt>
    <dgm:pt modelId="{7276BEED-144D-49A0-8518-4C49D28FCA64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 জীবন</a:t>
          </a:r>
        </a:p>
      </dgm:t>
    </dgm:pt>
    <dgm:pt modelId="{924032B0-C8FF-4F80-90CC-22E93CB1AF84}" type="parTrans" cxnId="{352B158C-B1C7-4CF8-BE67-8157E8E5D6F7}">
      <dgm:prSet/>
      <dgm:spPr/>
      <dgm:t>
        <a:bodyPr/>
        <a:lstStyle/>
        <a:p>
          <a:endParaRPr lang="en-US"/>
        </a:p>
      </dgm:t>
    </dgm:pt>
    <dgm:pt modelId="{6F454A1E-F174-4073-A548-B8DB79868868}" type="sibTrans" cxnId="{352B158C-B1C7-4CF8-BE67-8157E8E5D6F7}">
      <dgm:prSet/>
      <dgm:spPr/>
      <dgm:t>
        <a:bodyPr/>
        <a:lstStyle/>
        <a:p>
          <a:endParaRPr lang="en-US"/>
        </a:p>
      </dgm:t>
    </dgm:pt>
    <dgm:pt modelId="{6C07570A-F3C5-4C9C-B500-839770C4593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 জীবন</a:t>
          </a:r>
        </a:p>
      </dgm:t>
    </dgm:pt>
    <dgm:pt modelId="{79B91C3B-0087-42E6-B855-8D6F57EE975B}" type="parTrans" cxnId="{01F907B3-8AC3-4AE2-87F6-7B744EFDADD9}">
      <dgm:prSet/>
      <dgm:spPr/>
      <dgm:t>
        <a:bodyPr/>
        <a:lstStyle/>
        <a:p>
          <a:endParaRPr lang="en-US"/>
        </a:p>
      </dgm:t>
    </dgm:pt>
    <dgm:pt modelId="{3E3D2727-C265-43E2-874D-F868D9A0BCE7}" type="sibTrans" cxnId="{01F907B3-8AC3-4AE2-87F6-7B744EFDADD9}">
      <dgm:prSet/>
      <dgm:spPr/>
      <dgm:t>
        <a:bodyPr/>
        <a:lstStyle/>
        <a:p>
          <a:endParaRPr lang="en-US"/>
        </a:p>
      </dgm:t>
    </dgm:pt>
    <dgm:pt modelId="{CC52D485-8697-48FF-BBC7-14687B37CE7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</a:t>
          </a:r>
          <a:endParaRPr lang="bn-BD" sz="18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A539121-DB74-4445-9A78-9E063F8DE735}" type="parTrans" cxnId="{8B486CE8-9D8E-4589-AC68-740F560EAE92}">
      <dgm:prSet/>
      <dgm:spPr/>
      <dgm:t>
        <a:bodyPr/>
        <a:lstStyle/>
        <a:p>
          <a:endParaRPr lang="en-US"/>
        </a:p>
      </dgm:t>
    </dgm:pt>
    <dgm:pt modelId="{EDB178A9-5FCC-4F5E-BBE6-40AA5565BEE2}" type="sibTrans" cxnId="{8B486CE8-9D8E-4589-AC68-740F560EAE92}">
      <dgm:prSet/>
      <dgm:spPr/>
      <dgm:t>
        <a:bodyPr/>
        <a:lstStyle/>
        <a:p>
          <a:endParaRPr lang="en-US"/>
        </a:p>
      </dgm:t>
    </dgm:pt>
    <dgm:pt modelId="{5CFA5275-1781-4D69-B1AE-796BC5360B6C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গ্রন্থাবলী</a:t>
          </a:r>
          <a:endParaRPr lang="bn-BD" sz="20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BAEEB6-BA14-40EB-87ED-69CB2C71CA4C}" type="parTrans" cxnId="{65FF06EE-D4FD-46A9-9139-2844354214D1}">
      <dgm:prSet/>
      <dgm:spPr/>
      <dgm:t>
        <a:bodyPr/>
        <a:lstStyle/>
        <a:p>
          <a:endParaRPr lang="en-US"/>
        </a:p>
      </dgm:t>
    </dgm:pt>
    <dgm:pt modelId="{5C13671A-CE02-4AC8-B029-E7815FF5D6F9}" type="sibTrans" cxnId="{65FF06EE-D4FD-46A9-9139-2844354214D1}">
      <dgm:prSet/>
      <dgm:spPr/>
      <dgm:t>
        <a:bodyPr/>
        <a:lstStyle/>
        <a:p>
          <a:endParaRPr lang="en-US"/>
        </a:p>
      </dgm:t>
    </dgm:pt>
    <dgm:pt modelId="{D6C7BDB5-7E99-4572-A8D0-1E64A79FD6DF}" type="pres">
      <dgm:prSet presAssocID="{F8B34122-A011-4017-9DC2-E2ECF1B0F2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CD868-57F7-4B00-A594-2745D1E85513}" type="pres">
      <dgm:prSet presAssocID="{F8B34122-A011-4017-9DC2-E2ECF1B0F2CB}" presName="cycle" presStyleCnt="0"/>
      <dgm:spPr/>
    </dgm:pt>
    <dgm:pt modelId="{474D3E9C-EDEB-47FD-95F6-C04D134F468E}" type="pres">
      <dgm:prSet presAssocID="{8A4DFEC5-ABCD-4F87-8B7C-2F48D31672E8}" presName="nodeFirstNode" presStyleLbl="node1" presStyleIdx="0" presStyleCnt="5" custScaleX="61815" custScaleY="39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967D-6A46-4E1C-A629-9A2671282710}" type="pres">
      <dgm:prSet presAssocID="{1CCC95F5-8E89-45D5-B9A3-A47CFFB4763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A3C7FA2-8DC8-4F7C-AF31-E23D149EFB7A}" type="pres">
      <dgm:prSet presAssocID="{7276BEED-144D-49A0-8518-4C49D28FCA64}" presName="nodeFollowingNodes" presStyleLbl="node1" presStyleIdx="1" presStyleCnt="5" custScaleX="74428" custScaleY="36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C19EA-0202-4F5B-8D62-1582EAA25722}" type="pres">
      <dgm:prSet presAssocID="{6C07570A-F3C5-4C9C-B500-839770C45938}" presName="nodeFollowingNodes" presStyleLbl="node1" presStyleIdx="2" presStyleCnt="5" custScaleX="61459" custScaleY="37317" custRadScaleRad="109515" custRadScaleInc="-3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96CA5-2C9B-4631-A1E3-A40129998E5C}" type="pres">
      <dgm:prSet presAssocID="{CC52D485-8697-48FF-BBC7-14687B37CE72}" presName="nodeFollowingNodes" presStyleLbl="node1" presStyleIdx="3" presStyleCnt="5" custScaleX="64616" custScaleY="34673" custRadScaleRad="104207" custRadScaleInc="2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31DC-1D86-4572-AECD-15918697B9CC}" type="pres">
      <dgm:prSet presAssocID="{5CFA5275-1781-4D69-B1AE-796BC5360B6C}" presName="nodeFollowingNodes" presStyleLbl="node1" presStyleIdx="4" presStyleCnt="5" custScaleX="64549" custScaleY="40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8A95B-8763-4254-A40B-A177D5BE9B3A}" type="presOf" srcId="{5CFA5275-1781-4D69-B1AE-796BC5360B6C}" destId="{390B31DC-1D86-4572-AECD-15918697B9CC}" srcOrd="0" destOrd="0" presId="urn:microsoft.com/office/officeart/2005/8/layout/cycle3"/>
    <dgm:cxn modelId="{01F907B3-8AC3-4AE2-87F6-7B744EFDADD9}" srcId="{F8B34122-A011-4017-9DC2-E2ECF1B0F2CB}" destId="{6C07570A-F3C5-4C9C-B500-839770C45938}" srcOrd="2" destOrd="0" parTransId="{79B91C3B-0087-42E6-B855-8D6F57EE975B}" sibTransId="{3E3D2727-C265-43E2-874D-F868D9A0BCE7}"/>
    <dgm:cxn modelId="{C5DEAAFE-1850-4F83-9C05-48459BE9CD3D}" type="presOf" srcId="{6C07570A-F3C5-4C9C-B500-839770C45938}" destId="{7ECC19EA-0202-4F5B-8D62-1582EAA25722}" srcOrd="0" destOrd="0" presId="urn:microsoft.com/office/officeart/2005/8/layout/cycle3"/>
    <dgm:cxn modelId="{E9970E71-650A-456A-BCB0-95C359D4984F}" type="presOf" srcId="{7276BEED-144D-49A0-8518-4C49D28FCA64}" destId="{AA3C7FA2-8DC8-4F7C-AF31-E23D149EFB7A}" srcOrd="0" destOrd="0" presId="urn:microsoft.com/office/officeart/2005/8/layout/cycle3"/>
    <dgm:cxn modelId="{65FF06EE-D4FD-46A9-9139-2844354214D1}" srcId="{F8B34122-A011-4017-9DC2-E2ECF1B0F2CB}" destId="{5CFA5275-1781-4D69-B1AE-796BC5360B6C}" srcOrd="4" destOrd="0" parTransId="{C2BAEEB6-BA14-40EB-87ED-69CB2C71CA4C}" sibTransId="{5C13671A-CE02-4AC8-B029-E7815FF5D6F9}"/>
    <dgm:cxn modelId="{8B486CE8-9D8E-4589-AC68-740F560EAE92}" srcId="{F8B34122-A011-4017-9DC2-E2ECF1B0F2CB}" destId="{CC52D485-8697-48FF-BBC7-14687B37CE72}" srcOrd="3" destOrd="0" parTransId="{DA539121-DB74-4445-9A78-9E063F8DE735}" sibTransId="{EDB178A9-5FCC-4F5E-BBE6-40AA5565BEE2}"/>
    <dgm:cxn modelId="{96AAF182-0239-41F5-ABB3-B73D319FB026}" srcId="{F8B34122-A011-4017-9DC2-E2ECF1B0F2CB}" destId="{8A4DFEC5-ABCD-4F87-8B7C-2F48D31672E8}" srcOrd="0" destOrd="0" parTransId="{CBEA7896-E154-4864-978D-2E63FC9749ED}" sibTransId="{1CCC95F5-8E89-45D5-B9A3-A47CFFB4763D}"/>
    <dgm:cxn modelId="{156BF841-7544-4BEC-B0E3-1966E7032E96}" type="presOf" srcId="{CC52D485-8697-48FF-BBC7-14687B37CE72}" destId="{21396CA5-2C9B-4631-A1E3-A40129998E5C}" srcOrd="0" destOrd="0" presId="urn:microsoft.com/office/officeart/2005/8/layout/cycle3"/>
    <dgm:cxn modelId="{FFADFDF8-9FF6-4EB8-B066-512ADA4AF5B3}" type="presOf" srcId="{F8B34122-A011-4017-9DC2-E2ECF1B0F2CB}" destId="{D6C7BDB5-7E99-4572-A8D0-1E64A79FD6DF}" srcOrd="0" destOrd="0" presId="urn:microsoft.com/office/officeart/2005/8/layout/cycle3"/>
    <dgm:cxn modelId="{352B158C-B1C7-4CF8-BE67-8157E8E5D6F7}" srcId="{F8B34122-A011-4017-9DC2-E2ECF1B0F2CB}" destId="{7276BEED-144D-49A0-8518-4C49D28FCA64}" srcOrd="1" destOrd="0" parTransId="{924032B0-C8FF-4F80-90CC-22E93CB1AF84}" sibTransId="{6F454A1E-F174-4073-A548-B8DB79868868}"/>
    <dgm:cxn modelId="{A346EFA1-B46E-4DBF-AC3B-07E7B6F36BDE}" type="presOf" srcId="{1CCC95F5-8E89-45D5-B9A3-A47CFFB4763D}" destId="{CF53967D-6A46-4E1C-A629-9A2671282710}" srcOrd="0" destOrd="0" presId="urn:microsoft.com/office/officeart/2005/8/layout/cycle3"/>
    <dgm:cxn modelId="{CD33762D-F010-45CC-9A22-DCDFD63D0405}" type="presOf" srcId="{8A4DFEC5-ABCD-4F87-8B7C-2F48D31672E8}" destId="{474D3E9C-EDEB-47FD-95F6-C04D134F468E}" srcOrd="0" destOrd="0" presId="urn:microsoft.com/office/officeart/2005/8/layout/cycle3"/>
    <dgm:cxn modelId="{6D864F1C-49C1-4B4A-AABB-E219F321B13D}" type="presParOf" srcId="{D6C7BDB5-7E99-4572-A8D0-1E64A79FD6DF}" destId="{0BDCD868-57F7-4B00-A594-2745D1E85513}" srcOrd="0" destOrd="0" presId="urn:microsoft.com/office/officeart/2005/8/layout/cycle3"/>
    <dgm:cxn modelId="{B42E922B-5870-48CA-BAB8-FFEEEBD24D1E}" type="presParOf" srcId="{0BDCD868-57F7-4B00-A594-2745D1E85513}" destId="{474D3E9C-EDEB-47FD-95F6-C04D134F468E}" srcOrd="0" destOrd="0" presId="urn:microsoft.com/office/officeart/2005/8/layout/cycle3"/>
    <dgm:cxn modelId="{76BAE221-B040-4E0F-83C8-9ADA76419D61}" type="presParOf" srcId="{0BDCD868-57F7-4B00-A594-2745D1E85513}" destId="{CF53967D-6A46-4E1C-A629-9A2671282710}" srcOrd="1" destOrd="0" presId="urn:microsoft.com/office/officeart/2005/8/layout/cycle3"/>
    <dgm:cxn modelId="{4154F76E-DAE5-49D7-AA34-15060224843E}" type="presParOf" srcId="{0BDCD868-57F7-4B00-A594-2745D1E85513}" destId="{AA3C7FA2-8DC8-4F7C-AF31-E23D149EFB7A}" srcOrd="2" destOrd="0" presId="urn:microsoft.com/office/officeart/2005/8/layout/cycle3"/>
    <dgm:cxn modelId="{AF92D290-F4F5-4DEA-BB37-63E50DCC3BF7}" type="presParOf" srcId="{0BDCD868-57F7-4B00-A594-2745D1E85513}" destId="{7ECC19EA-0202-4F5B-8D62-1582EAA25722}" srcOrd="3" destOrd="0" presId="urn:microsoft.com/office/officeart/2005/8/layout/cycle3"/>
    <dgm:cxn modelId="{B989DDDE-56BA-4EF4-A9E7-1898F146AFA0}" type="presParOf" srcId="{0BDCD868-57F7-4B00-A594-2745D1E85513}" destId="{21396CA5-2C9B-4631-A1E3-A40129998E5C}" srcOrd="4" destOrd="0" presId="urn:microsoft.com/office/officeart/2005/8/layout/cycle3"/>
    <dgm:cxn modelId="{15712FA3-FE25-4449-B9DF-22DE2125CED2}" type="presParOf" srcId="{0BDCD868-57F7-4B00-A594-2745D1E85513}" destId="{390B31DC-1D86-4572-AECD-15918697B9C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05B007-BE92-4CE9-B85E-FBAE95EC34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B4C9F-F052-4451-A460-2302B82888FA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ক্যাসেট প্লেয়ার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F029C62-CB22-4478-9DAA-71E7479D2DB6}" type="parTrans" cxnId="{2C903D44-FAA0-42E1-A87D-EA58AA96EE9B}">
      <dgm:prSet/>
      <dgm:spPr/>
      <dgm:t>
        <a:bodyPr/>
        <a:lstStyle/>
        <a:p>
          <a:endParaRPr lang="en-US"/>
        </a:p>
      </dgm:t>
    </dgm:pt>
    <dgm:pt modelId="{32D79A70-63B6-4CB4-A0F4-3EFA56277A9D}" type="sibTrans" cxnId="{2C903D44-FAA0-42E1-A87D-EA58AA96EE9B}">
      <dgm:prSet/>
      <dgm:spPr/>
      <dgm:t>
        <a:bodyPr/>
        <a:lstStyle/>
        <a:p>
          <a:endParaRPr lang="en-US"/>
        </a:p>
      </dgm:t>
    </dgm:pt>
    <dgm:pt modelId="{96079DDD-824E-4AC0-93A0-86CA57B4AFA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গান শোনার এক ধরণের যন্ত্র।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D232BEF-8605-4ACA-A0E7-B8422FE033DC}" type="parTrans" cxnId="{7D9EB031-3E79-4C07-B3E6-3194E4511797}">
      <dgm:prSet/>
      <dgm:spPr/>
      <dgm:t>
        <a:bodyPr/>
        <a:lstStyle/>
        <a:p>
          <a:endParaRPr lang="en-US"/>
        </a:p>
      </dgm:t>
    </dgm:pt>
    <dgm:pt modelId="{89F64EDA-22A5-4744-99E2-DA14D570BC8D}" type="sibTrans" cxnId="{7D9EB031-3E79-4C07-B3E6-3194E4511797}">
      <dgm:prSet/>
      <dgm:spPr/>
      <dgm:t>
        <a:bodyPr/>
        <a:lstStyle/>
        <a:p>
          <a:endParaRPr lang="en-US"/>
        </a:p>
      </dgm:t>
    </dgm:pt>
    <dgm:pt modelId="{1C97A590-67D4-4A63-A739-A2E14B16005F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ক্যালকুলেটর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8069DEF-7382-49AF-A654-098AAA8D2F9B}" type="parTrans" cxnId="{5AAAF407-D050-426F-B0ED-B34FB25B0F22}">
      <dgm:prSet/>
      <dgm:spPr/>
      <dgm:t>
        <a:bodyPr/>
        <a:lstStyle/>
        <a:p>
          <a:endParaRPr lang="en-US"/>
        </a:p>
      </dgm:t>
    </dgm:pt>
    <dgm:pt modelId="{14D298FB-A7BD-4B7A-91B0-FBA1804F0ECA}" type="sibTrans" cxnId="{5AAAF407-D050-426F-B0ED-B34FB25B0F22}">
      <dgm:prSet/>
      <dgm:spPr/>
      <dgm:t>
        <a:bodyPr/>
        <a:lstStyle/>
        <a:p>
          <a:endParaRPr lang="en-US"/>
        </a:p>
      </dgm:t>
    </dgm:pt>
    <dgm:pt modelId="{0E647BC1-06FD-4CA6-AD5A-B3C4FE51C70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হাতে ধরে রেখে হিসাব করার ছোট যন্ত্র।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C082D1-7430-4778-B030-0F80CF3FF04F}" type="parTrans" cxnId="{1F3643CE-C29E-4F34-9507-A511E214034C}">
      <dgm:prSet/>
      <dgm:spPr/>
      <dgm:t>
        <a:bodyPr/>
        <a:lstStyle/>
        <a:p>
          <a:endParaRPr lang="en-US"/>
        </a:p>
      </dgm:t>
    </dgm:pt>
    <dgm:pt modelId="{B5B48C89-C2AF-4F4B-A549-83AC4F5CBA67}" type="sibTrans" cxnId="{1F3643CE-C29E-4F34-9507-A511E214034C}">
      <dgm:prSet/>
      <dgm:spPr/>
      <dgm:t>
        <a:bodyPr/>
        <a:lstStyle/>
        <a:p>
          <a:endParaRPr lang="en-US"/>
        </a:p>
      </dgm:t>
    </dgm:pt>
    <dgm:pt modelId="{0AAAC09E-D470-4055-9FF7-85C0FC4FB452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সৃজনশীল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2F76F11-F12B-4FE2-8BB3-39A4FA177D9D}" type="parTrans" cxnId="{99501BFB-1BFE-4903-8F0F-44033BF9C96D}">
      <dgm:prSet/>
      <dgm:spPr/>
      <dgm:t>
        <a:bodyPr/>
        <a:lstStyle/>
        <a:p>
          <a:endParaRPr lang="en-US"/>
        </a:p>
      </dgm:t>
    </dgm:pt>
    <dgm:pt modelId="{FB462CBA-8459-4DBD-8F4B-DC50A99F164A}" type="sibTrans" cxnId="{99501BFB-1BFE-4903-8F0F-44033BF9C96D}">
      <dgm:prSet/>
      <dgm:spPr/>
      <dgm:t>
        <a:bodyPr/>
        <a:lstStyle/>
        <a:p>
          <a:endParaRPr lang="en-US"/>
        </a:p>
      </dgm:t>
    </dgm:pt>
    <dgm:pt modelId="{CA69EBDF-F9E0-4510-92D5-5AB8A1A0C32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নতুন সৃষ্টি করায় সক্ষম এমন।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E9F7210-8A74-4555-9BA5-F70FE202CFC1}" type="sibTrans" cxnId="{2508C5C1-5747-400B-ACE1-7CBC91C274DB}">
      <dgm:prSet/>
      <dgm:spPr/>
      <dgm:t>
        <a:bodyPr/>
        <a:lstStyle/>
        <a:p>
          <a:endParaRPr lang="en-US"/>
        </a:p>
      </dgm:t>
    </dgm:pt>
    <dgm:pt modelId="{32BD704F-3C9A-49CF-A256-73325E201609}" type="parTrans" cxnId="{2508C5C1-5747-400B-ACE1-7CBC91C274DB}">
      <dgm:prSet/>
      <dgm:spPr/>
      <dgm:t>
        <a:bodyPr/>
        <a:lstStyle/>
        <a:p>
          <a:endParaRPr lang="en-US"/>
        </a:p>
      </dgm:t>
    </dgm:pt>
    <dgm:pt modelId="{607AE090-E46D-4632-9A47-52386C6555FB}" type="pres">
      <dgm:prSet presAssocID="{4305B007-BE92-4CE9-B85E-FBAE95EC34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7E736-94F9-49C5-A581-A1D0C6098BB4}" type="pres">
      <dgm:prSet presAssocID="{A89B4C9F-F052-4451-A460-2302B82888FA}" presName="linNode" presStyleCnt="0"/>
      <dgm:spPr/>
    </dgm:pt>
    <dgm:pt modelId="{4D7352AF-61F7-4DE2-9293-97CCE1EAD7FD}" type="pres">
      <dgm:prSet presAssocID="{A89B4C9F-F052-4451-A460-2302B82888FA}" presName="parentText" presStyleLbl="node1" presStyleIdx="0" presStyleCnt="3" custScaleY="52211" custLinFactNeighborY="-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D724-CF10-4052-B6FC-54B08914D4EB}" type="pres">
      <dgm:prSet presAssocID="{A89B4C9F-F052-4451-A460-2302B82888FA}" presName="descendantText" presStyleLbl="alignAccFollowNode1" presStyleIdx="0" presStyleCnt="3" custScaleY="61643" custLinFactNeighborY="-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4D8CE-452F-41D4-8F5C-A7E87EAE0694}" type="pres">
      <dgm:prSet presAssocID="{32D79A70-63B6-4CB4-A0F4-3EFA56277A9D}" presName="sp" presStyleCnt="0"/>
      <dgm:spPr/>
    </dgm:pt>
    <dgm:pt modelId="{5D4AE00D-C60F-4998-92BD-1D17AAAFA6D7}" type="pres">
      <dgm:prSet presAssocID="{1C97A590-67D4-4A63-A739-A2E14B16005F}" presName="linNode" presStyleCnt="0"/>
      <dgm:spPr/>
    </dgm:pt>
    <dgm:pt modelId="{4FDC275B-2DDB-4DA3-A59F-27DD0B9EBCB6}" type="pres">
      <dgm:prSet presAssocID="{1C97A590-67D4-4A63-A739-A2E14B16005F}" presName="parentText" presStyleLbl="node1" presStyleIdx="1" presStyleCnt="3" custScaleY="596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BB776-6884-43CB-B3DC-852D410BC96D}" type="pres">
      <dgm:prSet presAssocID="{1C97A590-67D4-4A63-A739-A2E14B16005F}" presName="descendantText" presStyleLbl="alignAccFollowNode1" presStyleIdx="1" presStyleCnt="3" custScaleY="59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BF2B7-FDC8-4B9A-BA21-96A4E454B784}" type="pres">
      <dgm:prSet presAssocID="{14D298FB-A7BD-4B7A-91B0-FBA1804F0ECA}" presName="sp" presStyleCnt="0"/>
      <dgm:spPr/>
    </dgm:pt>
    <dgm:pt modelId="{F6D71C66-70FF-41E8-86E2-5DDE0BA48220}" type="pres">
      <dgm:prSet presAssocID="{0AAAC09E-D470-4055-9FF7-85C0FC4FB452}" presName="linNode" presStyleCnt="0"/>
      <dgm:spPr/>
    </dgm:pt>
    <dgm:pt modelId="{AEF26B97-5535-4C72-BB7F-8F87BE82B26D}" type="pres">
      <dgm:prSet presAssocID="{0AAAC09E-D470-4055-9FF7-85C0FC4FB452}" presName="parentText" presStyleLbl="node1" presStyleIdx="2" presStyleCnt="3" custScaleY="479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5E46-1B29-466F-86DE-E00746CCC031}" type="pres">
      <dgm:prSet presAssocID="{0AAAC09E-D470-4055-9FF7-85C0FC4FB452}" presName="descendantText" presStyleLbl="alignAccFollowNode1" presStyleIdx="2" presStyleCnt="3" custScaleY="55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E1D6F-AE41-459B-8BB4-9C1BEF2887FA}" type="presOf" srcId="{1C97A590-67D4-4A63-A739-A2E14B16005F}" destId="{4FDC275B-2DDB-4DA3-A59F-27DD0B9EBCB6}" srcOrd="0" destOrd="0" presId="urn:microsoft.com/office/officeart/2005/8/layout/vList5"/>
    <dgm:cxn modelId="{1F3643CE-C29E-4F34-9507-A511E214034C}" srcId="{1C97A590-67D4-4A63-A739-A2E14B16005F}" destId="{0E647BC1-06FD-4CA6-AD5A-B3C4FE51C70F}" srcOrd="0" destOrd="0" parTransId="{86C082D1-7430-4778-B030-0F80CF3FF04F}" sibTransId="{B5B48C89-C2AF-4F4B-A549-83AC4F5CBA67}"/>
    <dgm:cxn modelId="{9F2FAEDC-43E1-4C1B-BA1B-D0D39776F162}" type="presOf" srcId="{0AAAC09E-D470-4055-9FF7-85C0FC4FB452}" destId="{AEF26B97-5535-4C72-BB7F-8F87BE82B26D}" srcOrd="0" destOrd="0" presId="urn:microsoft.com/office/officeart/2005/8/layout/vList5"/>
    <dgm:cxn modelId="{5AAAF407-D050-426F-B0ED-B34FB25B0F22}" srcId="{4305B007-BE92-4CE9-B85E-FBAE95EC34D6}" destId="{1C97A590-67D4-4A63-A739-A2E14B16005F}" srcOrd="1" destOrd="0" parTransId="{D8069DEF-7382-49AF-A654-098AAA8D2F9B}" sibTransId="{14D298FB-A7BD-4B7A-91B0-FBA1804F0ECA}"/>
    <dgm:cxn modelId="{99501BFB-1BFE-4903-8F0F-44033BF9C96D}" srcId="{4305B007-BE92-4CE9-B85E-FBAE95EC34D6}" destId="{0AAAC09E-D470-4055-9FF7-85C0FC4FB452}" srcOrd="2" destOrd="0" parTransId="{82F76F11-F12B-4FE2-8BB3-39A4FA177D9D}" sibTransId="{FB462CBA-8459-4DBD-8F4B-DC50A99F164A}"/>
    <dgm:cxn modelId="{090A9763-536B-44FD-8FA9-8E99BD72479A}" type="presOf" srcId="{0E647BC1-06FD-4CA6-AD5A-B3C4FE51C70F}" destId="{3A6BB776-6884-43CB-B3DC-852D410BC96D}" srcOrd="0" destOrd="0" presId="urn:microsoft.com/office/officeart/2005/8/layout/vList5"/>
    <dgm:cxn modelId="{FD3AC2C4-1432-4907-A345-1C5DDF7F6C28}" type="presOf" srcId="{4305B007-BE92-4CE9-B85E-FBAE95EC34D6}" destId="{607AE090-E46D-4632-9A47-52386C6555FB}" srcOrd="0" destOrd="0" presId="urn:microsoft.com/office/officeart/2005/8/layout/vList5"/>
    <dgm:cxn modelId="{2508C5C1-5747-400B-ACE1-7CBC91C274DB}" srcId="{0AAAC09E-D470-4055-9FF7-85C0FC4FB452}" destId="{CA69EBDF-F9E0-4510-92D5-5AB8A1A0C323}" srcOrd="0" destOrd="0" parTransId="{32BD704F-3C9A-49CF-A256-73325E201609}" sibTransId="{BE9F7210-8A74-4555-9BA5-F70FE202CFC1}"/>
    <dgm:cxn modelId="{7D9EB031-3E79-4C07-B3E6-3194E4511797}" srcId="{A89B4C9F-F052-4451-A460-2302B82888FA}" destId="{96079DDD-824E-4AC0-93A0-86CA57B4AFA0}" srcOrd="0" destOrd="0" parTransId="{BD232BEF-8605-4ACA-A0E7-B8422FE033DC}" sibTransId="{89F64EDA-22A5-4744-99E2-DA14D570BC8D}"/>
    <dgm:cxn modelId="{2206DFEE-07DE-4658-9AD5-FD910BA704F3}" type="presOf" srcId="{A89B4C9F-F052-4451-A460-2302B82888FA}" destId="{4D7352AF-61F7-4DE2-9293-97CCE1EAD7FD}" srcOrd="0" destOrd="0" presId="urn:microsoft.com/office/officeart/2005/8/layout/vList5"/>
    <dgm:cxn modelId="{F190F39D-23E9-4A2A-9F47-74F8198CAFFE}" type="presOf" srcId="{96079DDD-824E-4AC0-93A0-86CA57B4AFA0}" destId="{31C7D724-CF10-4052-B6FC-54B08914D4EB}" srcOrd="0" destOrd="0" presId="urn:microsoft.com/office/officeart/2005/8/layout/vList5"/>
    <dgm:cxn modelId="{C50135BE-F362-41E5-9A5E-2D954F7E4C96}" type="presOf" srcId="{CA69EBDF-F9E0-4510-92D5-5AB8A1A0C323}" destId="{05025E46-1B29-466F-86DE-E00746CCC031}" srcOrd="0" destOrd="0" presId="urn:microsoft.com/office/officeart/2005/8/layout/vList5"/>
    <dgm:cxn modelId="{2C903D44-FAA0-42E1-A87D-EA58AA96EE9B}" srcId="{4305B007-BE92-4CE9-B85E-FBAE95EC34D6}" destId="{A89B4C9F-F052-4451-A460-2302B82888FA}" srcOrd="0" destOrd="0" parTransId="{EF029C62-CB22-4478-9DAA-71E7479D2DB6}" sibTransId="{32D79A70-63B6-4CB4-A0F4-3EFA56277A9D}"/>
    <dgm:cxn modelId="{61374335-0218-441D-898A-A5121B1B6EF0}" type="presParOf" srcId="{607AE090-E46D-4632-9A47-52386C6555FB}" destId="{CC27E736-94F9-49C5-A581-A1D0C6098BB4}" srcOrd="0" destOrd="0" presId="urn:microsoft.com/office/officeart/2005/8/layout/vList5"/>
    <dgm:cxn modelId="{08523705-DB11-4F23-83AF-CD9D59C5D2DA}" type="presParOf" srcId="{CC27E736-94F9-49C5-A581-A1D0C6098BB4}" destId="{4D7352AF-61F7-4DE2-9293-97CCE1EAD7FD}" srcOrd="0" destOrd="0" presId="urn:microsoft.com/office/officeart/2005/8/layout/vList5"/>
    <dgm:cxn modelId="{E4A03644-A5CB-4774-9A2B-CA6236279813}" type="presParOf" srcId="{CC27E736-94F9-49C5-A581-A1D0C6098BB4}" destId="{31C7D724-CF10-4052-B6FC-54B08914D4EB}" srcOrd="1" destOrd="0" presId="urn:microsoft.com/office/officeart/2005/8/layout/vList5"/>
    <dgm:cxn modelId="{8694F17C-DD12-4A6D-9417-BB68FB29AEFF}" type="presParOf" srcId="{607AE090-E46D-4632-9A47-52386C6555FB}" destId="{C544D8CE-452F-41D4-8F5C-A7E87EAE0694}" srcOrd="1" destOrd="0" presId="urn:microsoft.com/office/officeart/2005/8/layout/vList5"/>
    <dgm:cxn modelId="{130FF454-CB03-4497-82DA-7C305CAE4452}" type="presParOf" srcId="{607AE090-E46D-4632-9A47-52386C6555FB}" destId="{5D4AE00D-C60F-4998-92BD-1D17AAAFA6D7}" srcOrd="2" destOrd="0" presId="urn:microsoft.com/office/officeart/2005/8/layout/vList5"/>
    <dgm:cxn modelId="{A3AA8C1F-E81C-433B-A82A-8D30BDF2B37D}" type="presParOf" srcId="{5D4AE00D-C60F-4998-92BD-1D17AAAFA6D7}" destId="{4FDC275B-2DDB-4DA3-A59F-27DD0B9EBCB6}" srcOrd="0" destOrd="0" presId="urn:microsoft.com/office/officeart/2005/8/layout/vList5"/>
    <dgm:cxn modelId="{32A0807B-A2E6-43EE-9E92-E2E8BEE8F56B}" type="presParOf" srcId="{5D4AE00D-C60F-4998-92BD-1D17AAAFA6D7}" destId="{3A6BB776-6884-43CB-B3DC-852D410BC96D}" srcOrd="1" destOrd="0" presId="urn:microsoft.com/office/officeart/2005/8/layout/vList5"/>
    <dgm:cxn modelId="{90322DD2-1AA3-4AAC-AD53-263475677C61}" type="presParOf" srcId="{607AE090-E46D-4632-9A47-52386C6555FB}" destId="{621BF2B7-FDC8-4B9A-BA21-96A4E454B784}" srcOrd="3" destOrd="0" presId="urn:microsoft.com/office/officeart/2005/8/layout/vList5"/>
    <dgm:cxn modelId="{600BB051-249D-4311-8E88-003891FBA5F2}" type="presParOf" srcId="{607AE090-E46D-4632-9A47-52386C6555FB}" destId="{F6D71C66-70FF-41E8-86E2-5DDE0BA48220}" srcOrd="4" destOrd="0" presId="urn:microsoft.com/office/officeart/2005/8/layout/vList5"/>
    <dgm:cxn modelId="{B5EE530C-3E38-445E-8F8E-542CAFE2AB7A}" type="presParOf" srcId="{F6D71C66-70FF-41E8-86E2-5DDE0BA48220}" destId="{AEF26B97-5535-4C72-BB7F-8F87BE82B26D}" srcOrd="0" destOrd="0" presId="urn:microsoft.com/office/officeart/2005/8/layout/vList5"/>
    <dgm:cxn modelId="{1BC057A5-3724-4163-ABE3-4A198704BCAD}" type="presParOf" srcId="{F6D71C66-70FF-41E8-86E2-5DDE0BA48220}" destId="{05025E46-1B29-466F-86DE-E00746CCC0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05B007-BE92-4CE9-B85E-FBAE95EC34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B4C9F-F052-4451-A460-2302B82888F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F029C62-CB22-4478-9DAA-71E7479D2DB6}" type="parTrans" cxnId="{2C903D44-FAA0-42E1-A87D-EA58AA96EE9B}">
      <dgm:prSet/>
      <dgm:spPr/>
      <dgm:t>
        <a:bodyPr/>
        <a:lstStyle/>
        <a:p>
          <a:endParaRPr lang="en-US"/>
        </a:p>
      </dgm:t>
    </dgm:pt>
    <dgm:pt modelId="{32D79A70-63B6-4CB4-A0F4-3EFA56277A9D}" type="sibTrans" cxnId="{2C903D44-FAA0-42E1-A87D-EA58AA96EE9B}">
      <dgm:prSet/>
      <dgm:spPr/>
      <dgm:t>
        <a:bodyPr/>
        <a:lstStyle/>
        <a:p>
          <a:endParaRPr lang="en-US"/>
        </a:p>
      </dgm:t>
    </dgm:pt>
    <dgm:pt modelId="{96079DDD-824E-4AC0-93A0-86CA57B4AFA0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কম্পিউটার কী এবং এর বৈশিষ্ট্য কী কী?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D232BEF-8605-4ACA-A0E7-B8422FE033DC}" type="parTrans" cxnId="{7D9EB031-3E79-4C07-B3E6-3194E4511797}">
      <dgm:prSet/>
      <dgm:spPr/>
      <dgm:t>
        <a:bodyPr/>
        <a:lstStyle/>
        <a:p>
          <a:endParaRPr lang="en-US"/>
        </a:p>
      </dgm:t>
    </dgm:pt>
    <dgm:pt modelId="{89F64EDA-22A5-4744-99E2-DA14D570BC8D}" type="sibTrans" cxnId="{7D9EB031-3E79-4C07-B3E6-3194E4511797}">
      <dgm:prSet/>
      <dgm:spPr/>
      <dgm:t>
        <a:bodyPr/>
        <a:lstStyle/>
        <a:p>
          <a:endParaRPr lang="en-US"/>
        </a:p>
      </dgm:t>
    </dgm:pt>
    <dgm:pt modelId="{1C97A590-67D4-4A63-A739-A2E14B16005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069DEF-7382-49AF-A654-098AAA8D2F9B}" type="parTrans" cxnId="{5AAAF407-D050-426F-B0ED-B34FB25B0F22}">
      <dgm:prSet/>
      <dgm:spPr/>
      <dgm:t>
        <a:bodyPr/>
        <a:lstStyle/>
        <a:p>
          <a:endParaRPr lang="en-US"/>
        </a:p>
      </dgm:t>
    </dgm:pt>
    <dgm:pt modelId="{14D298FB-A7BD-4B7A-91B0-FBA1804F0ECA}" type="sibTrans" cxnId="{5AAAF407-D050-426F-B0ED-B34FB25B0F22}">
      <dgm:prSet/>
      <dgm:spPr/>
      <dgm:t>
        <a:bodyPr/>
        <a:lstStyle/>
        <a:p>
          <a:endParaRPr lang="en-US"/>
        </a:p>
      </dgm:t>
    </dgm:pt>
    <dgm:pt modelId="{0E647BC1-06FD-4CA6-AD5A-B3C4FE51C70F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কম্পিউটারের বিভিন্ন কাজের একটি তালিকা তৈরী কর?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6C082D1-7430-4778-B030-0F80CF3FF04F}" type="parTrans" cxnId="{1F3643CE-C29E-4F34-9507-A511E214034C}">
      <dgm:prSet/>
      <dgm:spPr/>
      <dgm:t>
        <a:bodyPr/>
        <a:lstStyle/>
        <a:p>
          <a:endParaRPr lang="en-US"/>
        </a:p>
      </dgm:t>
    </dgm:pt>
    <dgm:pt modelId="{B5B48C89-C2AF-4F4B-A549-83AC4F5CBA67}" type="sibTrans" cxnId="{1F3643CE-C29E-4F34-9507-A511E214034C}">
      <dgm:prSet/>
      <dgm:spPr/>
      <dgm:t>
        <a:bodyPr/>
        <a:lstStyle/>
        <a:p>
          <a:endParaRPr lang="en-US"/>
        </a:p>
      </dgm:t>
    </dgm:pt>
    <dgm:pt modelId="{0AAAC09E-D470-4055-9FF7-85C0FC4FB45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2F76F11-F12B-4FE2-8BB3-39A4FA177D9D}" type="parTrans" cxnId="{99501BFB-1BFE-4903-8F0F-44033BF9C96D}">
      <dgm:prSet/>
      <dgm:spPr/>
      <dgm:t>
        <a:bodyPr/>
        <a:lstStyle/>
        <a:p>
          <a:endParaRPr lang="en-US"/>
        </a:p>
      </dgm:t>
    </dgm:pt>
    <dgm:pt modelId="{FB462CBA-8459-4DBD-8F4B-DC50A99F164A}" type="sibTrans" cxnId="{99501BFB-1BFE-4903-8F0F-44033BF9C96D}">
      <dgm:prSet/>
      <dgm:spPr/>
      <dgm:t>
        <a:bodyPr/>
        <a:lstStyle/>
        <a:p>
          <a:endParaRPr lang="en-US"/>
        </a:p>
      </dgm:t>
    </dgm:pt>
    <dgm:pt modelId="{CA69EBDF-F9E0-4510-92D5-5AB8A1A0C323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পরীক্ষার ফলাফল তৈরীতে কম্পিউটার কী ভুমিকা রাখতে পারে?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E9F7210-8A74-4555-9BA5-F70FE202CFC1}" type="sibTrans" cxnId="{2508C5C1-5747-400B-ACE1-7CBC91C274DB}">
      <dgm:prSet/>
      <dgm:spPr/>
      <dgm:t>
        <a:bodyPr/>
        <a:lstStyle/>
        <a:p>
          <a:endParaRPr lang="en-US"/>
        </a:p>
      </dgm:t>
    </dgm:pt>
    <dgm:pt modelId="{32BD704F-3C9A-49CF-A256-73325E201609}" type="parTrans" cxnId="{2508C5C1-5747-400B-ACE1-7CBC91C274DB}">
      <dgm:prSet/>
      <dgm:spPr/>
      <dgm:t>
        <a:bodyPr/>
        <a:lstStyle/>
        <a:p>
          <a:endParaRPr lang="en-US"/>
        </a:p>
      </dgm:t>
    </dgm:pt>
    <dgm:pt modelId="{607AE090-E46D-4632-9A47-52386C6555FB}" type="pres">
      <dgm:prSet presAssocID="{4305B007-BE92-4CE9-B85E-FBAE95EC34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7E736-94F9-49C5-A581-A1D0C6098BB4}" type="pres">
      <dgm:prSet presAssocID="{A89B4C9F-F052-4451-A460-2302B82888FA}" presName="linNode" presStyleCnt="0"/>
      <dgm:spPr/>
    </dgm:pt>
    <dgm:pt modelId="{4D7352AF-61F7-4DE2-9293-97CCE1EAD7FD}" type="pres">
      <dgm:prSet presAssocID="{A89B4C9F-F052-4451-A460-2302B82888FA}" presName="parentText" presStyleLbl="node1" presStyleIdx="0" presStyleCnt="3" custScaleX="36166" custScaleY="33017" custLinFactNeighborX="-16421" custLinFactNeighborY="-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D724-CF10-4052-B6FC-54B08914D4EB}" type="pres">
      <dgm:prSet presAssocID="{A89B4C9F-F052-4451-A460-2302B82888FA}" presName="descendantText" presStyleLbl="alignAccFollowNode1" presStyleIdx="0" presStyleCnt="3" custScaleX="130637" custScaleY="38982" custLinFactNeighborY="-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4D8CE-452F-41D4-8F5C-A7E87EAE0694}" type="pres">
      <dgm:prSet presAssocID="{32D79A70-63B6-4CB4-A0F4-3EFA56277A9D}" presName="sp" presStyleCnt="0"/>
      <dgm:spPr/>
    </dgm:pt>
    <dgm:pt modelId="{5D4AE00D-C60F-4998-92BD-1D17AAAFA6D7}" type="pres">
      <dgm:prSet presAssocID="{1C97A590-67D4-4A63-A739-A2E14B16005F}" presName="linNode" presStyleCnt="0"/>
      <dgm:spPr/>
    </dgm:pt>
    <dgm:pt modelId="{4FDC275B-2DDB-4DA3-A59F-27DD0B9EBCB6}" type="pres">
      <dgm:prSet presAssocID="{1C97A590-67D4-4A63-A739-A2E14B16005F}" presName="parentText" presStyleLbl="node1" presStyleIdx="1" presStyleCnt="3" custScaleX="36166" custScaleY="32769" custLinFactNeighborX="-16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BB776-6884-43CB-B3DC-852D410BC96D}" type="pres">
      <dgm:prSet presAssocID="{1C97A590-67D4-4A63-A739-A2E14B16005F}" presName="descendantText" presStyleLbl="alignAccFollowNode1" presStyleIdx="1" presStyleCnt="3" custScaleX="130637" custScaleY="38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BF2B7-FDC8-4B9A-BA21-96A4E454B784}" type="pres">
      <dgm:prSet presAssocID="{14D298FB-A7BD-4B7A-91B0-FBA1804F0ECA}" presName="sp" presStyleCnt="0"/>
      <dgm:spPr/>
    </dgm:pt>
    <dgm:pt modelId="{F6D71C66-70FF-41E8-86E2-5DDE0BA48220}" type="pres">
      <dgm:prSet presAssocID="{0AAAC09E-D470-4055-9FF7-85C0FC4FB452}" presName="linNode" presStyleCnt="0"/>
      <dgm:spPr/>
    </dgm:pt>
    <dgm:pt modelId="{AEF26B97-5535-4C72-BB7F-8F87BE82B26D}" type="pres">
      <dgm:prSet presAssocID="{0AAAC09E-D470-4055-9FF7-85C0FC4FB452}" presName="parentText" presStyleLbl="node1" presStyleIdx="2" presStyleCnt="3" custScaleX="36166" custScaleY="31079" custLinFactNeighborX="-16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5E46-1B29-466F-86DE-E00746CCC031}" type="pres">
      <dgm:prSet presAssocID="{0AAAC09E-D470-4055-9FF7-85C0FC4FB452}" presName="descendantText" presStyleLbl="alignAccFollowNode1" presStyleIdx="2" presStyleCnt="3" custScaleX="130637" custScaleY="33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D3252-DBAC-47B6-BFA3-C68A06EB730E}" type="presOf" srcId="{0E647BC1-06FD-4CA6-AD5A-B3C4FE51C70F}" destId="{3A6BB776-6884-43CB-B3DC-852D410BC96D}" srcOrd="0" destOrd="0" presId="urn:microsoft.com/office/officeart/2005/8/layout/vList5"/>
    <dgm:cxn modelId="{1F3643CE-C29E-4F34-9507-A511E214034C}" srcId="{1C97A590-67D4-4A63-A739-A2E14B16005F}" destId="{0E647BC1-06FD-4CA6-AD5A-B3C4FE51C70F}" srcOrd="0" destOrd="0" parTransId="{86C082D1-7430-4778-B030-0F80CF3FF04F}" sibTransId="{B5B48C89-C2AF-4F4B-A549-83AC4F5CBA67}"/>
    <dgm:cxn modelId="{45646BEA-F97C-4328-8184-FAB94036AE3F}" type="presOf" srcId="{1C97A590-67D4-4A63-A739-A2E14B16005F}" destId="{4FDC275B-2DDB-4DA3-A59F-27DD0B9EBCB6}" srcOrd="0" destOrd="0" presId="urn:microsoft.com/office/officeart/2005/8/layout/vList5"/>
    <dgm:cxn modelId="{5AAAF407-D050-426F-B0ED-B34FB25B0F22}" srcId="{4305B007-BE92-4CE9-B85E-FBAE95EC34D6}" destId="{1C97A590-67D4-4A63-A739-A2E14B16005F}" srcOrd="1" destOrd="0" parTransId="{D8069DEF-7382-49AF-A654-098AAA8D2F9B}" sibTransId="{14D298FB-A7BD-4B7A-91B0-FBA1804F0ECA}"/>
    <dgm:cxn modelId="{99501BFB-1BFE-4903-8F0F-44033BF9C96D}" srcId="{4305B007-BE92-4CE9-B85E-FBAE95EC34D6}" destId="{0AAAC09E-D470-4055-9FF7-85C0FC4FB452}" srcOrd="2" destOrd="0" parTransId="{82F76F11-F12B-4FE2-8BB3-39A4FA177D9D}" sibTransId="{FB462CBA-8459-4DBD-8F4B-DC50A99F164A}"/>
    <dgm:cxn modelId="{74E93B80-CFCC-44EA-8F74-BC7F7AC81712}" type="presOf" srcId="{A89B4C9F-F052-4451-A460-2302B82888FA}" destId="{4D7352AF-61F7-4DE2-9293-97CCE1EAD7FD}" srcOrd="0" destOrd="0" presId="urn:microsoft.com/office/officeart/2005/8/layout/vList5"/>
    <dgm:cxn modelId="{7D9EB031-3E79-4C07-B3E6-3194E4511797}" srcId="{A89B4C9F-F052-4451-A460-2302B82888FA}" destId="{96079DDD-824E-4AC0-93A0-86CA57B4AFA0}" srcOrd="0" destOrd="0" parTransId="{BD232BEF-8605-4ACA-A0E7-B8422FE033DC}" sibTransId="{89F64EDA-22A5-4744-99E2-DA14D570BC8D}"/>
    <dgm:cxn modelId="{2508C5C1-5747-400B-ACE1-7CBC91C274DB}" srcId="{0AAAC09E-D470-4055-9FF7-85C0FC4FB452}" destId="{CA69EBDF-F9E0-4510-92D5-5AB8A1A0C323}" srcOrd="0" destOrd="0" parTransId="{32BD704F-3C9A-49CF-A256-73325E201609}" sibTransId="{BE9F7210-8A74-4555-9BA5-F70FE202CFC1}"/>
    <dgm:cxn modelId="{C93383B1-A856-49B7-B241-9ED7354E70AB}" type="presOf" srcId="{96079DDD-824E-4AC0-93A0-86CA57B4AFA0}" destId="{31C7D724-CF10-4052-B6FC-54B08914D4EB}" srcOrd="0" destOrd="0" presId="urn:microsoft.com/office/officeart/2005/8/layout/vList5"/>
    <dgm:cxn modelId="{AEF639B5-2262-493F-AC11-2D28F2863BFD}" type="presOf" srcId="{CA69EBDF-F9E0-4510-92D5-5AB8A1A0C323}" destId="{05025E46-1B29-466F-86DE-E00746CCC031}" srcOrd="0" destOrd="0" presId="urn:microsoft.com/office/officeart/2005/8/layout/vList5"/>
    <dgm:cxn modelId="{2C903D44-FAA0-42E1-A87D-EA58AA96EE9B}" srcId="{4305B007-BE92-4CE9-B85E-FBAE95EC34D6}" destId="{A89B4C9F-F052-4451-A460-2302B82888FA}" srcOrd="0" destOrd="0" parTransId="{EF029C62-CB22-4478-9DAA-71E7479D2DB6}" sibTransId="{32D79A70-63B6-4CB4-A0F4-3EFA56277A9D}"/>
    <dgm:cxn modelId="{3F51E64B-9910-4DB8-A5FD-4EDCD2D71274}" type="presOf" srcId="{4305B007-BE92-4CE9-B85E-FBAE95EC34D6}" destId="{607AE090-E46D-4632-9A47-52386C6555FB}" srcOrd="0" destOrd="0" presId="urn:microsoft.com/office/officeart/2005/8/layout/vList5"/>
    <dgm:cxn modelId="{CEE96906-A191-4AA5-9AF4-1BE5FD2ED2C7}" type="presOf" srcId="{0AAAC09E-D470-4055-9FF7-85C0FC4FB452}" destId="{AEF26B97-5535-4C72-BB7F-8F87BE82B26D}" srcOrd="0" destOrd="0" presId="urn:microsoft.com/office/officeart/2005/8/layout/vList5"/>
    <dgm:cxn modelId="{4030C5FC-BD90-4CD6-8CD4-D45A4DC052EE}" type="presParOf" srcId="{607AE090-E46D-4632-9A47-52386C6555FB}" destId="{CC27E736-94F9-49C5-A581-A1D0C6098BB4}" srcOrd="0" destOrd="0" presId="urn:microsoft.com/office/officeart/2005/8/layout/vList5"/>
    <dgm:cxn modelId="{13672756-26A4-4E0A-8C39-66C7CBE79555}" type="presParOf" srcId="{CC27E736-94F9-49C5-A581-A1D0C6098BB4}" destId="{4D7352AF-61F7-4DE2-9293-97CCE1EAD7FD}" srcOrd="0" destOrd="0" presId="urn:microsoft.com/office/officeart/2005/8/layout/vList5"/>
    <dgm:cxn modelId="{A92E1A80-CB38-44C4-B957-0BDCDF95018A}" type="presParOf" srcId="{CC27E736-94F9-49C5-A581-A1D0C6098BB4}" destId="{31C7D724-CF10-4052-B6FC-54B08914D4EB}" srcOrd="1" destOrd="0" presId="urn:microsoft.com/office/officeart/2005/8/layout/vList5"/>
    <dgm:cxn modelId="{62B15647-C75C-4D16-81DD-E06711F82E90}" type="presParOf" srcId="{607AE090-E46D-4632-9A47-52386C6555FB}" destId="{C544D8CE-452F-41D4-8F5C-A7E87EAE0694}" srcOrd="1" destOrd="0" presId="urn:microsoft.com/office/officeart/2005/8/layout/vList5"/>
    <dgm:cxn modelId="{53F0194B-F949-47E8-9666-0152B629165D}" type="presParOf" srcId="{607AE090-E46D-4632-9A47-52386C6555FB}" destId="{5D4AE00D-C60F-4998-92BD-1D17AAAFA6D7}" srcOrd="2" destOrd="0" presId="urn:microsoft.com/office/officeart/2005/8/layout/vList5"/>
    <dgm:cxn modelId="{57511C4C-F6DA-45A1-98B5-3854B0CE256D}" type="presParOf" srcId="{5D4AE00D-C60F-4998-92BD-1D17AAAFA6D7}" destId="{4FDC275B-2DDB-4DA3-A59F-27DD0B9EBCB6}" srcOrd="0" destOrd="0" presId="urn:microsoft.com/office/officeart/2005/8/layout/vList5"/>
    <dgm:cxn modelId="{888289A4-66E1-43B1-BA2F-BB0D00656938}" type="presParOf" srcId="{5D4AE00D-C60F-4998-92BD-1D17AAAFA6D7}" destId="{3A6BB776-6884-43CB-B3DC-852D410BC96D}" srcOrd="1" destOrd="0" presId="urn:microsoft.com/office/officeart/2005/8/layout/vList5"/>
    <dgm:cxn modelId="{534808AF-CA06-4AF5-A2DF-C90518BD3E48}" type="presParOf" srcId="{607AE090-E46D-4632-9A47-52386C6555FB}" destId="{621BF2B7-FDC8-4B9A-BA21-96A4E454B784}" srcOrd="3" destOrd="0" presId="urn:microsoft.com/office/officeart/2005/8/layout/vList5"/>
    <dgm:cxn modelId="{41824F45-479A-4F73-B584-ECEC6EF0F544}" type="presParOf" srcId="{607AE090-E46D-4632-9A47-52386C6555FB}" destId="{F6D71C66-70FF-41E8-86E2-5DDE0BA48220}" srcOrd="4" destOrd="0" presId="urn:microsoft.com/office/officeart/2005/8/layout/vList5"/>
    <dgm:cxn modelId="{908FD7FF-A66B-4A52-9281-D64787FE8DF0}" type="presParOf" srcId="{F6D71C66-70FF-41E8-86E2-5DDE0BA48220}" destId="{AEF26B97-5535-4C72-BB7F-8F87BE82B26D}" srcOrd="0" destOrd="0" presId="urn:microsoft.com/office/officeart/2005/8/layout/vList5"/>
    <dgm:cxn modelId="{9AC5301E-9ECE-4CBE-8989-34C4F8DDA782}" type="presParOf" srcId="{F6D71C66-70FF-41E8-86E2-5DDE0BA48220}" destId="{05025E46-1B29-466F-86DE-E00746CCC0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5B007-BE92-4CE9-B85E-FBAE95EC34D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B4C9F-F052-4451-A460-2302B82888FA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F029C62-CB22-4478-9DAA-71E7479D2DB6}" type="parTrans" cxnId="{2C903D44-FAA0-42E1-A87D-EA58AA96EE9B}">
      <dgm:prSet/>
      <dgm:spPr/>
      <dgm:t>
        <a:bodyPr/>
        <a:lstStyle/>
        <a:p>
          <a:endParaRPr lang="en-US"/>
        </a:p>
      </dgm:t>
    </dgm:pt>
    <dgm:pt modelId="{32D79A70-63B6-4CB4-A0F4-3EFA56277A9D}" type="sibTrans" cxnId="{2C903D44-FAA0-42E1-A87D-EA58AA96EE9B}">
      <dgm:prSet/>
      <dgm:spPr/>
      <dgm:t>
        <a:bodyPr/>
        <a:lstStyle/>
        <a:p>
          <a:endParaRPr lang="en-US"/>
        </a:p>
      </dgm:t>
    </dgm:pt>
    <dgm:pt modelId="{96079DDD-824E-4AC0-93A0-86CA57B4AFA0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কম্পিউটার কাকে বলে?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D232BEF-8605-4ACA-A0E7-B8422FE033DC}" type="parTrans" cxnId="{7D9EB031-3E79-4C07-B3E6-3194E4511797}">
      <dgm:prSet/>
      <dgm:spPr/>
      <dgm:t>
        <a:bodyPr/>
        <a:lstStyle/>
        <a:p>
          <a:endParaRPr lang="en-US"/>
        </a:p>
      </dgm:t>
    </dgm:pt>
    <dgm:pt modelId="{89F64EDA-22A5-4744-99E2-DA14D570BC8D}" type="sibTrans" cxnId="{7D9EB031-3E79-4C07-B3E6-3194E4511797}">
      <dgm:prSet/>
      <dgm:spPr/>
      <dgm:t>
        <a:bodyPr/>
        <a:lstStyle/>
        <a:p>
          <a:endParaRPr lang="en-US"/>
        </a:p>
      </dgm:t>
    </dgm:pt>
    <dgm:pt modelId="{1C97A590-67D4-4A63-A739-A2E14B16005F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069DEF-7382-49AF-A654-098AAA8D2F9B}" type="parTrans" cxnId="{5AAAF407-D050-426F-B0ED-B34FB25B0F22}">
      <dgm:prSet/>
      <dgm:spPr/>
      <dgm:t>
        <a:bodyPr/>
        <a:lstStyle/>
        <a:p>
          <a:endParaRPr lang="en-US"/>
        </a:p>
      </dgm:t>
    </dgm:pt>
    <dgm:pt modelId="{14D298FB-A7BD-4B7A-91B0-FBA1804F0ECA}" type="sibTrans" cxnId="{5AAAF407-D050-426F-B0ED-B34FB25B0F22}">
      <dgm:prSet/>
      <dgm:spPr/>
      <dgm:t>
        <a:bodyPr/>
        <a:lstStyle/>
        <a:p>
          <a:endParaRPr lang="en-US"/>
        </a:p>
      </dgm:t>
    </dgm:pt>
    <dgm:pt modelId="{0E647BC1-06FD-4CA6-AD5A-B3C4FE51C70F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কম্পিউটারের উল্লেখযোগ্য তিনটি কাজের কথা বল।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6C082D1-7430-4778-B030-0F80CF3FF04F}" type="parTrans" cxnId="{1F3643CE-C29E-4F34-9507-A511E214034C}">
      <dgm:prSet/>
      <dgm:spPr/>
      <dgm:t>
        <a:bodyPr/>
        <a:lstStyle/>
        <a:p>
          <a:endParaRPr lang="en-US"/>
        </a:p>
      </dgm:t>
    </dgm:pt>
    <dgm:pt modelId="{B5B48C89-C2AF-4F4B-A549-83AC4F5CBA67}" type="sibTrans" cxnId="{1F3643CE-C29E-4F34-9507-A511E214034C}">
      <dgm:prSet/>
      <dgm:spPr/>
      <dgm:t>
        <a:bodyPr/>
        <a:lstStyle/>
        <a:p>
          <a:endParaRPr lang="en-US"/>
        </a:p>
      </dgm:t>
    </dgm:pt>
    <dgm:pt modelId="{0AAAC09E-D470-4055-9FF7-85C0FC4FB452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2F76F11-F12B-4FE2-8BB3-39A4FA177D9D}" type="parTrans" cxnId="{99501BFB-1BFE-4903-8F0F-44033BF9C96D}">
      <dgm:prSet/>
      <dgm:spPr/>
      <dgm:t>
        <a:bodyPr/>
        <a:lstStyle/>
        <a:p>
          <a:endParaRPr lang="en-US"/>
        </a:p>
      </dgm:t>
    </dgm:pt>
    <dgm:pt modelId="{FB462CBA-8459-4DBD-8F4B-DC50A99F164A}" type="sibTrans" cxnId="{99501BFB-1BFE-4903-8F0F-44033BF9C96D}">
      <dgm:prSet/>
      <dgm:spPr/>
      <dgm:t>
        <a:bodyPr/>
        <a:lstStyle/>
        <a:p>
          <a:endParaRPr lang="en-US"/>
        </a:p>
      </dgm:t>
    </dgm:pt>
    <dgm:pt modelId="{CA69EBDF-F9E0-4510-92D5-5AB8A1A0C323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কম্পিউটার ব্যবহারের একটি সুফল বল।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E9F7210-8A74-4555-9BA5-F70FE202CFC1}" type="sibTrans" cxnId="{2508C5C1-5747-400B-ACE1-7CBC91C274DB}">
      <dgm:prSet/>
      <dgm:spPr/>
      <dgm:t>
        <a:bodyPr/>
        <a:lstStyle/>
        <a:p>
          <a:endParaRPr lang="en-US"/>
        </a:p>
      </dgm:t>
    </dgm:pt>
    <dgm:pt modelId="{32BD704F-3C9A-49CF-A256-73325E201609}" type="parTrans" cxnId="{2508C5C1-5747-400B-ACE1-7CBC91C274DB}">
      <dgm:prSet/>
      <dgm:spPr/>
      <dgm:t>
        <a:bodyPr/>
        <a:lstStyle/>
        <a:p>
          <a:endParaRPr lang="en-US"/>
        </a:p>
      </dgm:t>
    </dgm:pt>
    <dgm:pt modelId="{607AE090-E46D-4632-9A47-52386C6555FB}" type="pres">
      <dgm:prSet presAssocID="{4305B007-BE92-4CE9-B85E-FBAE95EC34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7E736-94F9-49C5-A581-A1D0C6098BB4}" type="pres">
      <dgm:prSet presAssocID="{A89B4C9F-F052-4451-A460-2302B82888FA}" presName="linNode" presStyleCnt="0"/>
      <dgm:spPr/>
    </dgm:pt>
    <dgm:pt modelId="{4D7352AF-61F7-4DE2-9293-97CCE1EAD7FD}" type="pres">
      <dgm:prSet presAssocID="{A89B4C9F-F052-4451-A460-2302B82888FA}" presName="parentText" presStyleLbl="node1" presStyleIdx="0" presStyleCnt="3" custScaleX="36166" custScaleY="33017" custLinFactNeighborX="-16421" custLinFactNeighborY="-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7D724-CF10-4052-B6FC-54B08914D4EB}" type="pres">
      <dgm:prSet presAssocID="{A89B4C9F-F052-4451-A460-2302B82888FA}" presName="descendantText" presStyleLbl="alignAccFollowNode1" presStyleIdx="0" presStyleCnt="3" custScaleX="130637" custScaleY="38982" custLinFactNeighborY="-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4D8CE-452F-41D4-8F5C-A7E87EAE0694}" type="pres">
      <dgm:prSet presAssocID="{32D79A70-63B6-4CB4-A0F4-3EFA56277A9D}" presName="sp" presStyleCnt="0"/>
      <dgm:spPr/>
    </dgm:pt>
    <dgm:pt modelId="{5D4AE00D-C60F-4998-92BD-1D17AAAFA6D7}" type="pres">
      <dgm:prSet presAssocID="{1C97A590-67D4-4A63-A739-A2E14B16005F}" presName="linNode" presStyleCnt="0"/>
      <dgm:spPr/>
    </dgm:pt>
    <dgm:pt modelId="{4FDC275B-2DDB-4DA3-A59F-27DD0B9EBCB6}" type="pres">
      <dgm:prSet presAssocID="{1C97A590-67D4-4A63-A739-A2E14B16005F}" presName="parentText" presStyleLbl="node1" presStyleIdx="1" presStyleCnt="3" custScaleX="36166" custScaleY="32769" custLinFactNeighborX="-16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BB776-6884-43CB-B3DC-852D410BC96D}" type="pres">
      <dgm:prSet presAssocID="{1C97A590-67D4-4A63-A739-A2E14B16005F}" presName="descendantText" presStyleLbl="alignAccFollowNode1" presStyleIdx="1" presStyleCnt="3" custScaleX="130637" custScaleY="38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BF2B7-FDC8-4B9A-BA21-96A4E454B784}" type="pres">
      <dgm:prSet presAssocID="{14D298FB-A7BD-4B7A-91B0-FBA1804F0ECA}" presName="sp" presStyleCnt="0"/>
      <dgm:spPr/>
    </dgm:pt>
    <dgm:pt modelId="{F6D71C66-70FF-41E8-86E2-5DDE0BA48220}" type="pres">
      <dgm:prSet presAssocID="{0AAAC09E-D470-4055-9FF7-85C0FC4FB452}" presName="linNode" presStyleCnt="0"/>
      <dgm:spPr/>
    </dgm:pt>
    <dgm:pt modelId="{AEF26B97-5535-4C72-BB7F-8F87BE82B26D}" type="pres">
      <dgm:prSet presAssocID="{0AAAC09E-D470-4055-9FF7-85C0FC4FB452}" presName="parentText" presStyleLbl="node1" presStyleIdx="2" presStyleCnt="3" custScaleX="36166" custScaleY="31079" custLinFactNeighborX="-164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5E46-1B29-466F-86DE-E00746CCC031}" type="pres">
      <dgm:prSet presAssocID="{0AAAC09E-D470-4055-9FF7-85C0FC4FB452}" presName="descendantText" presStyleLbl="alignAccFollowNode1" presStyleIdx="2" presStyleCnt="3" custScaleX="130637" custScaleY="33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FEDA55-696B-480A-BE80-4AAB249BA5AC}" type="presOf" srcId="{0AAAC09E-D470-4055-9FF7-85C0FC4FB452}" destId="{AEF26B97-5535-4C72-BB7F-8F87BE82B26D}" srcOrd="0" destOrd="0" presId="urn:microsoft.com/office/officeart/2005/8/layout/vList5"/>
    <dgm:cxn modelId="{EDB78377-B3BA-473B-9C0B-541041280790}" type="presOf" srcId="{1C97A590-67D4-4A63-A739-A2E14B16005F}" destId="{4FDC275B-2DDB-4DA3-A59F-27DD0B9EBCB6}" srcOrd="0" destOrd="0" presId="urn:microsoft.com/office/officeart/2005/8/layout/vList5"/>
    <dgm:cxn modelId="{1F3643CE-C29E-4F34-9507-A511E214034C}" srcId="{1C97A590-67D4-4A63-A739-A2E14B16005F}" destId="{0E647BC1-06FD-4CA6-AD5A-B3C4FE51C70F}" srcOrd="0" destOrd="0" parTransId="{86C082D1-7430-4778-B030-0F80CF3FF04F}" sibTransId="{B5B48C89-C2AF-4F4B-A549-83AC4F5CBA67}"/>
    <dgm:cxn modelId="{CAC9A52C-5872-4061-9E1B-7E5C4BB07EDD}" type="presOf" srcId="{A89B4C9F-F052-4451-A460-2302B82888FA}" destId="{4D7352AF-61F7-4DE2-9293-97CCE1EAD7FD}" srcOrd="0" destOrd="0" presId="urn:microsoft.com/office/officeart/2005/8/layout/vList5"/>
    <dgm:cxn modelId="{E97EE313-1035-4C51-BDD4-281BABA70164}" type="presOf" srcId="{96079DDD-824E-4AC0-93A0-86CA57B4AFA0}" destId="{31C7D724-CF10-4052-B6FC-54B08914D4EB}" srcOrd="0" destOrd="0" presId="urn:microsoft.com/office/officeart/2005/8/layout/vList5"/>
    <dgm:cxn modelId="{72332624-5B4D-4C1C-839A-4A27E97379FE}" type="presOf" srcId="{0E647BC1-06FD-4CA6-AD5A-B3C4FE51C70F}" destId="{3A6BB776-6884-43CB-B3DC-852D410BC96D}" srcOrd="0" destOrd="0" presId="urn:microsoft.com/office/officeart/2005/8/layout/vList5"/>
    <dgm:cxn modelId="{5AAAF407-D050-426F-B0ED-B34FB25B0F22}" srcId="{4305B007-BE92-4CE9-B85E-FBAE95EC34D6}" destId="{1C97A590-67D4-4A63-A739-A2E14B16005F}" srcOrd="1" destOrd="0" parTransId="{D8069DEF-7382-49AF-A654-098AAA8D2F9B}" sibTransId="{14D298FB-A7BD-4B7A-91B0-FBA1804F0ECA}"/>
    <dgm:cxn modelId="{99501BFB-1BFE-4903-8F0F-44033BF9C96D}" srcId="{4305B007-BE92-4CE9-B85E-FBAE95EC34D6}" destId="{0AAAC09E-D470-4055-9FF7-85C0FC4FB452}" srcOrd="2" destOrd="0" parTransId="{82F76F11-F12B-4FE2-8BB3-39A4FA177D9D}" sibTransId="{FB462CBA-8459-4DBD-8F4B-DC50A99F164A}"/>
    <dgm:cxn modelId="{163F6F81-1FD1-4A0E-B5CF-8FCFF1F509E2}" type="presOf" srcId="{4305B007-BE92-4CE9-B85E-FBAE95EC34D6}" destId="{607AE090-E46D-4632-9A47-52386C6555FB}" srcOrd="0" destOrd="0" presId="urn:microsoft.com/office/officeart/2005/8/layout/vList5"/>
    <dgm:cxn modelId="{17ACE521-EF07-40E2-B9A5-2CE7457FFD97}" type="presOf" srcId="{CA69EBDF-F9E0-4510-92D5-5AB8A1A0C323}" destId="{05025E46-1B29-466F-86DE-E00746CCC031}" srcOrd="0" destOrd="0" presId="urn:microsoft.com/office/officeart/2005/8/layout/vList5"/>
    <dgm:cxn modelId="{7D9EB031-3E79-4C07-B3E6-3194E4511797}" srcId="{A89B4C9F-F052-4451-A460-2302B82888FA}" destId="{96079DDD-824E-4AC0-93A0-86CA57B4AFA0}" srcOrd="0" destOrd="0" parTransId="{BD232BEF-8605-4ACA-A0E7-B8422FE033DC}" sibTransId="{89F64EDA-22A5-4744-99E2-DA14D570BC8D}"/>
    <dgm:cxn modelId="{2508C5C1-5747-400B-ACE1-7CBC91C274DB}" srcId="{0AAAC09E-D470-4055-9FF7-85C0FC4FB452}" destId="{CA69EBDF-F9E0-4510-92D5-5AB8A1A0C323}" srcOrd="0" destOrd="0" parTransId="{32BD704F-3C9A-49CF-A256-73325E201609}" sibTransId="{BE9F7210-8A74-4555-9BA5-F70FE202CFC1}"/>
    <dgm:cxn modelId="{2C903D44-FAA0-42E1-A87D-EA58AA96EE9B}" srcId="{4305B007-BE92-4CE9-B85E-FBAE95EC34D6}" destId="{A89B4C9F-F052-4451-A460-2302B82888FA}" srcOrd="0" destOrd="0" parTransId="{EF029C62-CB22-4478-9DAA-71E7479D2DB6}" sibTransId="{32D79A70-63B6-4CB4-A0F4-3EFA56277A9D}"/>
    <dgm:cxn modelId="{C5EDCC0D-06E6-4800-BB4B-3C857836F150}" type="presParOf" srcId="{607AE090-E46D-4632-9A47-52386C6555FB}" destId="{CC27E736-94F9-49C5-A581-A1D0C6098BB4}" srcOrd="0" destOrd="0" presId="urn:microsoft.com/office/officeart/2005/8/layout/vList5"/>
    <dgm:cxn modelId="{C9C2C701-614E-4C10-A26B-B171E5DED170}" type="presParOf" srcId="{CC27E736-94F9-49C5-A581-A1D0C6098BB4}" destId="{4D7352AF-61F7-4DE2-9293-97CCE1EAD7FD}" srcOrd="0" destOrd="0" presId="urn:microsoft.com/office/officeart/2005/8/layout/vList5"/>
    <dgm:cxn modelId="{975BF61C-2FA1-4F1F-9EA2-5D8083BB7DCC}" type="presParOf" srcId="{CC27E736-94F9-49C5-A581-A1D0C6098BB4}" destId="{31C7D724-CF10-4052-B6FC-54B08914D4EB}" srcOrd="1" destOrd="0" presId="urn:microsoft.com/office/officeart/2005/8/layout/vList5"/>
    <dgm:cxn modelId="{19F78024-A8D2-4B9E-82BB-76BA98917E12}" type="presParOf" srcId="{607AE090-E46D-4632-9A47-52386C6555FB}" destId="{C544D8CE-452F-41D4-8F5C-A7E87EAE0694}" srcOrd="1" destOrd="0" presId="urn:microsoft.com/office/officeart/2005/8/layout/vList5"/>
    <dgm:cxn modelId="{A96695B2-BA5E-42F5-8A0D-EE428EAEA559}" type="presParOf" srcId="{607AE090-E46D-4632-9A47-52386C6555FB}" destId="{5D4AE00D-C60F-4998-92BD-1D17AAAFA6D7}" srcOrd="2" destOrd="0" presId="urn:microsoft.com/office/officeart/2005/8/layout/vList5"/>
    <dgm:cxn modelId="{1D5C9B41-ADFD-40CD-BCB5-8EE97F218CB4}" type="presParOf" srcId="{5D4AE00D-C60F-4998-92BD-1D17AAAFA6D7}" destId="{4FDC275B-2DDB-4DA3-A59F-27DD0B9EBCB6}" srcOrd="0" destOrd="0" presId="urn:microsoft.com/office/officeart/2005/8/layout/vList5"/>
    <dgm:cxn modelId="{F30CE746-1599-41C8-8FD0-85E09581EBF3}" type="presParOf" srcId="{5D4AE00D-C60F-4998-92BD-1D17AAAFA6D7}" destId="{3A6BB776-6884-43CB-B3DC-852D410BC96D}" srcOrd="1" destOrd="0" presId="urn:microsoft.com/office/officeart/2005/8/layout/vList5"/>
    <dgm:cxn modelId="{F14350A2-0B86-4D67-9CFD-157E111C8282}" type="presParOf" srcId="{607AE090-E46D-4632-9A47-52386C6555FB}" destId="{621BF2B7-FDC8-4B9A-BA21-96A4E454B784}" srcOrd="3" destOrd="0" presId="urn:microsoft.com/office/officeart/2005/8/layout/vList5"/>
    <dgm:cxn modelId="{6A4219AF-D23C-4344-A178-D004CFEB160A}" type="presParOf" srcId="{607AE090-E46D-4632-9A47-52386C6555FB}" destId="{F6D71C66-70FF-41E8-86E2-5DDE0BA48220}" srcOrd="4" destOrd="0" presId="urn:microsoft.com/office/officeart/2005/8/layout/vList5"/>
    <dgm:cxn modelId="{F2005C73-02EB-426B-B47D-8345A506B0BA}" type="presParOf" srcId="{F6D71C66-70FF-41E8-86E2-5DDE0BA48220}" destId="{AEF26B97-5535-4C72-BB7F-8F87BE82B26D}" srcOrd="0" destOrd="0" presId="urn:microsoft.com/office/officeart/2005/8/layout/vList5"/>
    <dgm:cxn modelId="{D63369F4-59B0-4643-A736-96CE35EB7AED}" type="presParOf" srcId="{F6D71C66-70FF-41E8-86E2-5DDE0BA48220}" destId="{05025E46-1B29-466F-86DE-E00746CCC0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3967D-6A46-4E1C-A629-9A2671282710}">
      <dsp:nvSpPr>
        <dsp:cNvPr id="0" name=""/>
        <dsp:cNvSpPr/>
      </dsp:nvSpPr>
      <dsp:spPr>
        <a:xfrm>
          <a:off x="538929" y="440809"/>
          <a:ext cx="4385864" cy="4385864"/>
        </a:xfrm>
        <a:prstGeom prst="circularArrow">
          <a:avLst>
            <a:gd name="adj1" fmla="val 5544"/>
            <a:gd name="adj2" fmla="val 330680"/>
            <a:gd name="adj3" fmla="val 14647169"/>
            <a:gd name="adj4" fmla="val 1687541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D3E9C-EDEB-47FD-95F6-C04D134F468E}">
      <dsp:nvSpPr>
        <dsp:cNvPr id="0" name=""/>
        <dsp:cNvSpPr/>
      </dsp:nvSpPr>
      <dsp:spPr>
        <a:xfrm>
          <a:off x="2113162" y="593191"/>
          <a:ext cx="1237397" cy="39290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113162" y="593191"/>
        <a:ext cx="1237397" cy="392908"/>
      </dsp:txXfrm>
    </dsp:sp>
    <dsp:sp modelId="{AA3C7FA2-8DC8-4F7C-AF31-E23D149EFB7A}">
      <dsp:nvSpPr>
        <dsp:cNvPr id="0" name=""/>
        <dsp:cNvSpPr/>
      </dsp:nvSpPr>
      <dsp:spPr>
        <a:xfrm>
          <a:off x="3765685" y="1901303"/>
          <a:ext cx="1489881" cy="3613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শিক্ষা জীবন</a:t>
          </a:r>
        </a:p>
      </dsp:txBody>
      <dsp:txXfrm>
        <a:off x="3765685" y="1901303"/>
        <a:ext cx="1489881" cy="361380"/>
      </dsp:txXfrm>
    </dsp:sp>
    <dsp:sp modelId="{7ECC19EA-0202-4F5B-8D62-1582EAA25722}">
      <dsp:nvSpPr>
        <dsp:cNvPr id="0" name=""/>
        <dsp:cNvSpPr/>
      </dsp:nvSpPr>
      <dsp:spPr>
        <a:xfrm>
          <a:off x="3798925" y="3641783"/>
          <a:ext cx="1230271" cy="3735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কর্ম জীবন</a:t>
          </a:r>
        </a:p>
      </dsp:txBody>
      <dsp:txXfrm>
        <a:off x="3798925" y="3641783"/>
        <a:ext cx="1230271" cy="373501"/>
      </dsp:txXfrm>
    </dsp:sp>
    <dsp:sp modelId="{21396CA5-2C9B-4631-A1E3-A40129998E5C}">
      <dsp:nvSpPr>
        <dsp:cNvPr id="0" name=""/>
        <dsp:cNvSpPr/>
      </dsp:nvSpPr>
      <dsp:spPr>
        <a:xfrm>
          <a:off x="535332" y="3668247"/>
          <a:ext cx="1293467" cy="34703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</a:t>
          </a:r>
          <a:endParaRPr lang="bn-BD" sz="18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5332" y="3668247"/>
        <a:ext cx="1293467" cy="347037"/>
      </dsp:txXfrm>
    </dsp:sp>
    <dsp:sp modelId="{390B31DC-1D86-4572-AECD-15918697B9CC}">
      <dsp:nvSpPr>
        <dsp:cNvPr id="0" name=""/>
        <dsp:cNvSpPr/>
      </dsp:nvSpPr>
      <dsp:spPr>
        <a:xfrm>
          <a:off x="307032" y="1877988"/>
          <a:ext cx="1292126" cy="40801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গ্রন্থাবলী</a:t>
          </a:r>
          <a:endParaRPr lang="bn-BD" sz="20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7032" y="1877988"/>
        <a:ext cx="1292126" cy="4080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7D724-CF10-4052-B6FC-54B08914D4EB}">
      <dsp:nvSpPr>
        <dsp:cNvPr id="0" name=""/>
        <dsp:cNvSpPr/>
      </dsp:nvSpPr>
      <dsp:spPr>
        <a:xfrm rot="5400000">
          <a:off x="3181857" y="-1262092"/>
          <a:ext cx="795294" cy="3368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গান শোনার এক ধরণের যন্ত্র।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181857" y="-1262092"/>
        <a:ext cx="795294" cy="3368945"/>
      </dsp:txXfrm>
    </dsp:sp>
    <dsp:sp modelId="{4D7352AF-61F7-4DE2-9293-97CCE1EAD7FD}">
      <dsp:nvSpPr>
        <dsp:cNvPr id="0" name=""/>
        <dsp:cNvSpPr/>
      </dsp:nvSpPr>
      <dsp:spPr>
        <a:xfrm>
          <a:off x="0" y="1376"/>
          <a:ext cx="1895032" cy="842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ক্যাসেট প্লেয়ার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1376"/>
        <a:ext cx="1895032" cy="842007"/>
      </dsp:txXfrm>
    </dsp:sp>
    <dsp:sp modelId="{3A6BB776-6884-43CB-B3DC-852D410BC96D}">
      <dsp:nvSpPr>
        <dsp:cNvPr id="0" name=""/>
        <dsp:cNvSpPr/>
      </dsp:nvSpPr>
      <dsp:spPr>
        <a:xfrm rot="5400000">
          <a:off x="3196778" y="-278869"/>
          <a:ext cx="765452" cy="3368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হাতে ধরে রেখে হিসাব করার ছোট যন্ত্র।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196778" y="-278869"/>
        <a:ext cx="765452" cy="3368945"/>
      </dsp:txXfrm>
    </dsp:sp>
    <dsp:sp modelId="{4FDC275B-2DDB-4DA3-A59F-27DD0B9EBCB6}">
      <dsp:nvSpPr>
        <dsp:cNvPr id="0" name=""/>
        <dsp:cNvSpPr/>
      </dsp:nvSpPr>
      <dsp:spPr>
        <a:xfrm>
          <a:off x="0" y="924276"/>
          <a:ext cx="1895032" cy="962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ক্যালকুলেটর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924276"/>
        <a:ext cx="1895032" cy="962653"/>
      </dsp:txXfrm>
    </dsp:sp>
    <dsp:sp modelId="{05025E46-1B29-466F-86DE-E00746CCC031}">
      <dsp:nvSpPr>
        <dsp:cNvPr id="0" name=""/>
        <dsp:cNvSpPr/>
      </dsp:nvSpPr>
      <dsp:spPr>
        <a:xfrm rot="5400000">
          <a:off x="3220117" y="670092"/>
          <a:ext cx="718774" cy="33689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নতুন সৃষ্টি করায় সক্ষম এমন।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220117" y="670092"/>
        <a:ext cx="718774" cy="3368945"/>
      </dsp:txXfrm>
    </dsp:sp>
    <dsp:sp modelId="{AEF26B97-5535-4C72-BB7F-8F87BE82B26D}">
      <dsp:nvSpPr>
        <dsp:cNvPr id="0" name=""/>
        <dsp:cNvSpPr/>
      </dsp:nvSpPr>
      <dsp:spPr>
        <a:xfrm>
          <a:off x="0" y="1967565"/>
          <a:ext cx="1895032" cy="77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সৃজনশীল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0" y="1967565"/>
        <a:ext cx="1895032" cy="773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7D724-CF10-4052-B6FC-54B08914D4EB}">
      <dsp:nvSpPr>
        <dsp:cNvPr id="0" name=""/>
        <dsp:cNvSpPr/>
      </dsp:nvSpPr>
      <dsp:spPr>
        <a:xfrm rot="5400000">
          <a:off x="2984485" y="-2088532"/>
          <a:ext cx="748470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 কী এবং এর বৈশিষ্ট্য কী কী?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2984485" y="-2088532"/>
        <a:ext cx="748470" cy="4969306"/>
      </dsp:txXfrm>
    </dsp:sp>
    <dsp:sp modelId="{4D7352AF-61F7-4DE2-9293-97CCE1EAD7FD}">
      <dsp:nvSpPr>
        <dsp:cNvPr id="0" name=""/>
        <dsp:cNvSpPr/>
      </dsp:nvSpPr>
      <dsp:spPr>
        <a:xfrm>
          <a:off x="0" y="4"/>
          <a:ext cx="773842" cy="79242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4"/>
        <a:ext cx="773842" cy="792425"/>
      </dsp:txXfrm>
    </dsp:sp>
    <dsp:sp modelId="{3A6BB776-6884-43CB-B3DC-852D410BC96D}">
      <dsp:nvSpPr>
        <dsp:cNvPr id="0" name=""/>
        <dsp:cNvSpPr/>
      </dsp:nvSpPr>
      <dsp:spPr>
        <a:xfrm rot="5400000">
          <a:off x="2989554" y="-1178696"/>
          <a:ext cx="738332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কম্পিউটারের বিভিন্ন কাজের একটি তালিকা তৈরী কর?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2989554" y="-1178696"/>
        <a:ext cx="738332" cy="4969306"/>
      </dsp:txXfrm>
    </dsp:sp>
    <dsp:sp modelId="{4FDC275B-2DDB-4DA3-A59F-27DD0B9EBCB6}">
      <dsp:nvSpPr>
        <dsp:cNvPr id="0" name=""/>
        <dsp:cNvSpPr/>
      </dsp:nvSpPr>
      <dsp:spPr>
        <a:xfrm>
          <a:off x="0" y="912719"/>
          <a:ext cx="773842" cy="78647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912719"/>
        <a:ext cx="773842" cy="786473"/>
      </dsp:txXfrm>
    </dsp:sp>
    <dsp:sp modelId="{05025E46-1B29-466F-86DE-E00746CCC031}">
      <dsp:nvSpPr>
        <dsp:cNvPr id="0" name=""/>
        <dsp:cNvSpPr/>
      </dsp:nvSpPr>
      <dsp:spPr>
        <a:xfrm rot="5400000">
          <a:off x="3032544" y="-292501"/>
          <a:ext cx="652353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পরীক্ষার ফলাফল তৈরীতে কম্পিউটার কী ভুমিকা রাখতে পারে?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032544" y="-292501"/>
        <a:ext cx="652353" cy="4969306"/>
      </dsp:txXfrm>
    </dsp:sp>
    <dsp:sp modelId="{AEF26B97-5535-4C72-BB7F-8F87BE82B26D}">
      <dsp:nvSpPr>
        <dsp:cNvPr id="0" name=""/>
        <dsp:cNvSpPr/>
      </dsp:nvSpPr>
      <dsp:spPr>
        <a:xfrm>
          <a:off x="0" y="1819195"/>
          <a:ext cx="773842" cy="745912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1819195"/>
        <a:ext cx="773842" cy="7459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7D724-CF10-4052-B6FC-54B08914D4EB}">
      <dsp:nvSpPr>
        <dsp:cNvPr id="0" name=""/>
        <dsp:cNvSpPr/>
      </dsp:nvSpPr>
      <dsp:spPr>
        <a:xfrm rot="5400000">
          <a:off x="3040065" y="-2147362"/>
          <a:ext cx="637311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 কাকে বলে?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040065" y="-2147362"/>
        <a:ext cx="637311" cy="4969306"/>
      </dsp:txXfrm>
    </dsp:sp>
    <dsp:sp modelId="{4D7352AF-61F7-4DE2-9293-97CCE1EAD7FD}">
      <dsp:nvSpPr>
        <dsp:cNvPr id="0" name=""/>
        <dsp:cNvSpPr/>
      </dsp:nvSpPr>
      <dsp:spPr>
        <a:xfrm>
          <a:off x="0" y="3"/>
          <a:ext cx="773842" cy="674738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এক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3"/>
        <a:ext cx="773842" cy="674738"/>
      </dsp:txXfrm>
    </dsp:sp>
    <dsp:sp modelId="{3A6BB776-6884-43CB-B3DC-852D410BC96D}">
      <dsp:nvSpPr>
        <dsp:cNvPr id="0" name=""/>
        <dsp:cNvSpPr/>
      </dsp:nvSpPr>
      <dsp:spPr>
        <a:xfrm rot="5400000">
          <a:off x="3044381" y="-1372650"/>
          <a:ext cx="628679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কম্পিউটারের উল্লেখযোগ্য তিনটি কাজের কথা বল।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044381" y="-1372650"/>
        <a:ext cx="628679" cy="4969306"/>
      </dsp:txXfrm>
    </dsp:sp>
    <dsp:sp modelId="{4FDC275B-2DDB-4DA3-A59F-27DD0B9EBCB6}">
      <dsp:nvSpPr>
        <dsp:cNvPr id="0" name=""/>
        <dsp:cNvSpPr/>
      </dsp:nvSpPr>
      <dsp:spPr>
        <a:xfrm>
          <a:off x="0" y="777167"/>
          <a:ext cx="773842" cy="66967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777167"/>
        <a:ext cx="773842" cy="669670"/>
      </dsp:txXfrm>
    </dsp:sp>
    <dsp:sp modelId="{05025E46-1B29-466F-86DE-E00746CCC031}">
      <dsp:nvSpPr>
        <dsp:cNvPr id="0" name=""/>
        <dsp:cNvSpPr/>
      </dsp:nvSpPr>
      <dsp:spPr>
        <a:xfrm rot="5400000">
          <a:off x="3080986" y="-618068"/>
          <a:ext cx="555469" cy="49693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 ব্যবহারের একটি সুফল বল।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3080986" y="-618068"/>
        <a:ext cx="555469" cy="4969306"/>
      </dsp:txXfrm>
    </dsp:sp>
    <dsp:sp modelId="{AEF26B97-5535-4C72-BB7F-8F87BE82B26D}">
      <dsp:nvSpPr>
        <dsp:cNvPr id="0" name=""/>
        <dsp:cNvSpPr/>
      </dsp:nvSpPr>
      <dsp:spPr>
        <a:xfrm>
          <a:off x="0" y="1549018"/>
          <a:ext cx="773842" cy="63513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তিন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0" y="1549018"/>
        <a:ext cx="773842" cy="635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8B8DF-6270-4004-A118-E048B3399677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6884B-90DD-4CC5-9145-4504B58ACB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6884B-90DD-4CC5-9145-4504B58ACB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8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3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welbd260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7010400" cy="49149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Flowchart: Preparation 9"/>
          <p:cNvSpPr/>
          <p:nvPr/>
        </p:nvSpPr>
        <p:spPr>
          <a:xfrm>
            <a:off x="1295400" y="381000"/>
            <a:ext cx="6934200" cy="923330"/>
          </a:xfrm>
          <a:prstGeom prst="flowChartPreparation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00200" y="838200"/>
            <a:ext cx="3124200" cy="7013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acher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2895600" cy="42477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76800" y="1905000"/>
            <a:ext cx="2820692" cy="3962400"/>
            <a:chOff x="5334000" y="1752600"/>
            <a:chExt cx="3200400" cy="4495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8" name="Pictur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1752600"/>
              <a:ext cx="32004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9" name="Rounded Rectangle 8"/>
            <p:cNvSpPr/>
            <p:nvPr/>
          </p:nvSpPr>
          <p:spPr>
            <a:xfrm>
              <a:off x="5562600" y="1905000"/>
              <a:ext cx="2514600" cy="6858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বার জন্য কম্পিউটার</a:t>
              </a:r>
            </a:p>
            <a:p>
              <a:pPr algn="ctr"/>
              <a:r>
                <a:rPr lang="bn-BD" sz="1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মুহম্মদ জাফর ইকবাল</a:t>
              </a:r>
              <a:endParaRPr lang="en-US" sz="2000" b="1" dirty="0" smtClean="0">
                <a:solidFill>
                  <a:schemeClr val="tx1"/>
                </a:solidFill>
              </a:endParaRPr>
            </a:p>
            <a:p>
              <a:pPr>
                <a:buNone/>
              </a:pPr>
              <a:endPara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Content Placeholder 3" descr="comp.work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5867400"/>
            <a:ext cx="636905" cy="79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1447800"/>
            <a:ext cx="3200400" cy="733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udent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67000"/>
            <a:ext cx="3048000" cy="2667000"/>
          </a:xfrm>
          <a:prstGeom prst="rect">
            <a:avLst/>
          </a:prstGeom>
        </p:spPr>
      </p:pic>
      <p:pic>
        <p:nvPicPr>
          <p:cNvPr id="10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5486400"/>
            <a:ext cx="758825" cy="948532"/>
          </a:xfrm>
        </p:spPr>
      </p:pic>
      <p:grpSp>
        <p:nvGrpSpPr>
          <p:cNvPr id="11" name="Group 10"/>
          <p:cNvGrpSpPr/>
          <p:nvPr/>
        </p:nvGrpSpPr>
        <p:grpSpPr>
          <a:xfrm>
            <a:off x="5257800" y="1524000"/>
            <a:ext cx="2820692" cy="3962400"/>
            <a:chOff x="5334000" y="1752600"/>
            <a:chExt cx="3200400" cy="4495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2" name="Picture 1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1752600"/>
              <a:ext cx="32004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13" name="Rounded Rectangle 12"/>
            <p:cNvSpPr/>
            <p:nvPr/>
          </p:nvSpPr>
          <p:spPr>
            <a:xfrm>
              <a:off x="5562600" y="1905000"/>
              <a:ext cx="2514600" cy="6858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bn-BD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বার জন্য কম্পিউটার</a:t>
              </a:r>
            </a:p>
            <a:p>
              <a:pPr algn="ctr"/>
              <a:r>
                <a:rPr lang="bn-BD" sz="1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        মুহম্মদ জাফর ইকবাল</a:t>
              </a:r>
              <a:endParaRPr lang="en-US" sz="2000" b="1" dirty="0" smtClean="0">
                <a:solidFill>
                  <a:schemeClr val="tx1"/>
                </a:solidFill>
              </a:endParaRPr>
            </a:p>
            <a:p>
              <a:pPr>
                <a:buNone/>
              </a:pPr>
              <a:endPara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950338" y="914400"/>
            <a:ext cx="30480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514600"/>
            <a:ext cx="2362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3200" y="3657600"/>
            <a:ext cx="2362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ক্যালকুলেটর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4648200"/>
            <a:ext cx="2362200" cy="457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স্ক্রু ড্রাইভার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486400"/>
            <a:ext cx="758825" cy="948532"/>
          </a:xfrm>
        </p:spPr>
      </p:pic>
      <p:pic>
        <p:nvPicPr>
          <p:cNvPr id="10" name="Picture 9" descr="screw driver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079" y="4572000"/>
            <a:ext cx="1587321" cy="9906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Picture 3" descr="E:\image pp2\calculato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274" y="3505200"/>
            <a:ext cx="1599126" cy="685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2" name="Picture 11" descr="computer fu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286000"/>
            <a:ext cx="1600200" cy="9296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219200" y="2362200"/>
          <a:ext cx="5263978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240537" y="1192974"/>
            <a:ext cx="2143125" cy="700368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6"/>
            <p:cNvSpPr/>
            <p:nvPr/>
          </p:nvSpPr>
          <p:spPr>
            <a:xfrm>
              <a:off x="60265" y="60265"/>
              <a:ext cx="2677534" cy="1114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3" descr="E:\image pp2\calculato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390" y="3298062"/>
            <a:ext cx="990600" cy="990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1" name="Picture 2" descr="E:\image pp2\cassett player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4274" y="2207652"/>
            <a:ext cx="1544960" cy="10429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32" name="Picture 31" descr="write broth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1106" y="4350909"/>
            <a:ext cx="1571059" cy="1066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228600" y="5943600"/>
            <a:ext cx="514985" cy="643732"/>
          </a:xfrm>
        </p:spPr>
      </p:pic>
      <p:sp>
        <p:nvSpPr>
          <p:cNvPr id="15" name="Round Same Side Corner Rectangle 14"/>
          <p:cNvSpPr/>
          <p:nvPr/>
        </p:nvSpPr>
        <p:spPr>
          <a:xfrm rot="5400000">
            <a:off x="4933071" y="-361071"/>
            <a:ext cx="649458" cy="3810000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3657600" y="1295400"/>
            <a:ext cx="2606804" cy="490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শব্দার্থ ও বাক্য গঠন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 c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208156"/>
            <a:ext cx="2819400" cy="20049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tower3-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219200"/>
            <a:ext cx="2676525" cy="19396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ba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333464"/>
            <a:ext cx="2590800" cy="2340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comp. c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632" y="3352800"/>
            <a:ext cx="274320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28600" y="5943600"/>
            <a:ext cx="514985" cy="643732"/>
          </a:xfrm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7200" y="2971800"/>
          <a:ext cx="914400" cy="714375"/>
        </p:xfrm>
        <a:graphic>
          <a:graphicData uri="http://schemas.openxmlformats.org/presentationml/2006/ole">
            <p:oleObj spid="_x0000_s15363" name="Packager Shell Object" showAsIcon="1" r:id="rId8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image pp2\medical comp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90800"/>
            <a:ext cx="1600200" cy="21291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3" name="Picture 3" descr="E:\image pp2\paint program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2438400" cy="20528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4" name="Picture 4" descr="E:\image pp2\space shut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163606"/>
            <a:ext cx="2362200" cy="17799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365" name="Picture 5" descr="E:\image pp2\space shuttle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3142" y="4191000"/>
            <a:ext cx="2638858" cy="17526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KITCHEN com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9200" y="1600200"/>
            <a:ext cx="2336800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28600" y="5943600"/>
            <a:ext cx="514985" cy="6437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752600" y="2819400"/>
          <a:ext cx="59436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ound Same Side Corner Rectangle 4"/>
          <p:cNvSpPr/>
          <p:nvPr/>
        </p:nvSpPr>
        <p:spPr>
          <a:xfrm>
            <a:off x="3657600" y="1624766"/>
            <a:ext cx="3841595" cy="6927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60960" rIns="121920" bIns="60960" numCol="1" spcCol="1270" anchor="ctr" anchorCtr="0">
            <a:noAutofit/>
          </a:bodyPr>
          <a:lstStyle/>
          <a:p>
            <a:pPr marL="285750" lvl="1" indent="-285750" defTabSz="1466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দলীয় ভাবে নিম্নলিখিত প্রশ্নের উত্তর লিখবে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97737" y="1605514"/>
            <a:ext cx="1760136" cy="756685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ounded Rectangle 16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6"/>
            <p:cNvSpPr/>
            <p:nvPr/>
          </p:nvSpPr>
          <p:spPr>
            <a:xfrm>
              <a:off x="60265" y="60265"/>
              <a:ext cx="2677534" cy="1114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33400" y="5715000"/>
            <a:ext cx="454025" cy="5675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42898" y="1143000"/>
            <a:ext cx="5953302" cy="3327400"/>
            <a:chOff x="1742898" y="1143000"/>
            <a:chExt cx="5953302" cy="3327400"/>
          </a:xfrm>
        </p:grpSpPr>
        <p:sp>
          <p:nvSpPr>
            <p:cNvPr id="17" name="Round Same Side Corner Rectangle 4"/>
            <p:cNvSpPr/>
            <p:nvPr/>
          </p:nvSpPr>
          <p:spPr>
            <a:xfrm>
              <a:off x="3657600" y="1143000"/>
              <a:ext cx="3810000" cy="7942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marL="285750" lvl="1" indent="-28575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শিক্ষার্থীরা ছোট ছোট প্রশ্নের উত্তর দিবে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42898" y="1143000"/>
              <a:ext cx="1889302" cy="803960"/>
              <a:chOff x="0" y="0"/>
              <a:chExt cx="2798064" cy="123453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0" y="0"/>
                <a:ext cx="2798064" cy="1234532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6"/>
              <p:cNvSpPr/>
              <p:nvPr/>
            </p:nvSpPr>
            <p:spPr>
              <a:xfrm>
                <a:off x="60265" y="60265"/>
                <a:ext cx="2677534" cy="111400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60960" rIns="121920" bIns="60960" numCol="1" spcCol="1270" anchor="ctr" anchorCtr="0">
                <a:noAutofit/>
              </a:bodyPr>
              <a:lstStyle/>
              <a:p>
                <a:pPr algn="ctr"/>
                <a:r>
                  <a:rPr lang="en-US" sz="28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মূল্যায়</a:t>
                </a:r>
                <a:r>
                  <a:rPr lang="bn-BD" sz="28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</a:t>
                </a:r>
                <a:endPara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aphicFrame>
          <p:nvGraphicFramePr>
            <p:cNvPr id="21" name="Diagram 20"/>
            <p:cNvGraphicFramePr/>
            <p:nvPr/>
          </p:nvGraphicFramePr>
          <p:xfrm>
            <a:off x="1752600" y="2286000"/>
            <a:ext cx="5943600" cy="2184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pic>
        <p:nvPicPr>
          <p:cNvPr id="7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81000" y="5486400"/>
            <a:ext cx="758825" cy="9485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14800" y="1828800"/>
            <a:ext cx="3886200" cy="627162"/>
            <a:chOff x="2798063" y="34240"/>
            <a:chExt cx="4974336" cy="116604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Round Same Side Corner Rectangle 7"/>
            <p:cNvSpPr/>
            <p:nvPr/>
          </p:nvSpPr>
          <p:spPr>
            <a:xfrm rot="5400000">
              <a:off x="4702210" y="-1869907"/>
              <a:ext cx="1166042" cy="4974336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2798064" y="91160"/>
              <a:ext cx="4917415" cy="10522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marL="285750" lvl="1" indent="-28575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শিক্ষার্থীরা খাতায় তুলে নিবে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5891" y="1828800"/>
            <a:ext cx="1993774" cy="651560"/>
            <a:chOff x="0" y="0"/>
            <a:chExt cx="2798064" cy="12345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2798064" cy="12345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6"/>
            <p:cNvSpPr/>
            <p:nvPr/>
          </p:nvSpPr>
          <p:spPr>
            <a:xfrm>
              <a:off x="60265" y="60265"/>
              <a:ext cx="2677534" cy="11140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97154" y="3124200"/>
            <a:ext cx="1117446" cy="1143000"/>
            <a:chOff x="-644195" y="134989"/>
            <a:chExt cx="1011947" cy="1012382"/>
          </a:xfrm>
        </p:grpSpPr>
        <p:sp>
          <p:nvSpPr>
            <p:cNvPr id="15" name="Rounded Rectangle 14"/>
            <p:cNvSpPr/>
            <p:nvPr/>
          </p:nvSpPr>
          <p:spPr>
            <a:xfrm>
              <a:off x="-644195" y="134989"/>
              <a:ext cx="1011947" cy="8457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-644195" y="215135"/>
              <a:ext cx="916197" cy="932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454025" cy="567532"/>
          </a:xfrm>
        </p:spPr>
      </p:pic>
      <p:sp>
        <p:nvSpPr>
          <p:cNvPr id="22" name="Round Same Side Corner Rectangle 21"/>
          <p:cNvSpPr/>
          <p:nvPr/>
        </p:nvSpPr>
        <p:spPr>
          <a:xfrm rot="5400000">
            <a:off x="4944219" y="981819"/>
            <a:ext cx="627162" cy="4876800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lowchart: Alternate Process 23"/>
          <p:cNvSpPr/>
          <p:nvPr/>
        </p:nvSpPr>
        <p:spPr>
          <a:xfrm>
            <a:off x="2514600" y="3105835"/>
            <a:ext cx="5486400" cy="91940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“বিজ্ঞান ও প্রযুক্তি এক চমকপ্রদ রহস্যময় জগ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তাৎপর্য বিশ্লেষণ কর?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_Rose_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5181600"/>
            <a:ext cx="3505200" cy="1200329"/>
          </a:xfrm>
          <a:prstGeom prst="rect">
            <a:avLst/>
          </a:prstGeom>
          <a:noFill/>
          <a:scene3d>
            <a:camera prst="orthographicFront"/>
            <a:lightRig rig="flat" dir="t">
              <a:rot lat="0" lon="0" rev="189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200" cap="none" spc="0" dirty="0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685801"/>
            <a:ext cx="7924800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endParaRPr lang="en-US" sz="4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ইয়াকুবিয়া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০১৭১৭৪১৫৫৩৪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juwelbd260@gmail.com</a:t>
            </a:r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JUWEL  MEMIS 3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838200"/>
            <a:ext cx="205740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274638"/>
            <a:ext cx="8077200" cy="944562"/>
          </a:xfrm>
          <a:prstGeom prst="vertic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flowChartAlternateProcess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শ্রেণি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সপ্তম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সপ্তবর্ণা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গদ্য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কম্পিউটার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শিক্ষা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:-৩৫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মিনিট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তারিখ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:-০৫/০৪/২০২০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খ্রি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1676400"/>
            <a:ext cx="26670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066800" y="990600"/>
            <a:ext cx="7086600" cy="4188973"/>
            <a:chOff x="1395317" y="1181174"/>
            <a:chExt cx="6411399" cy="4112773"/>
          </a:xfrm>
        </p:grpSpPr>
        <p:pic>
          <p:nvPicPr>
            <p:cNvPr id="3" name="Picture 2" descr="spoon work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3440" y="2519419"/>
              <a:ext cx="1277322" cy="1172815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5" name="Picture 4" descr="comb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3675" y="1207378"/>
              <a:ext cx="1341188" cy="1167701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6" name="Picture 5" descr="comb work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2552" y="2489956"/>
              <a:ext cx="1312159" cy="1209668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" name="Picture 6" descr="niddle &amp; work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3719" y="4093798"/>
              <a:ext cx="1304510" cy="120014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8" name="Picture 7" descr="pen.jpe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317" y="1186307"/>
              <a:ext cx="1318974" cy="1213456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9" name="Picture 8" descr="pen work.jpe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96294" y="2507355"/>
              <a:ext cx="1301546" cy="120176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0" name="Picture 9" descr="screw driver.jpe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6205" y="1181174"/>
              <a:ext cx="1341188" cy="121858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1" name="Picture 10" descr="spoon.jpe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9394" y="1212065"/>
              <a:ext cx="1277322" cy="1213456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8435" name="Picture 3" descr="E:\image pp2\screw driver work.jpe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84067" y="2485548"/>
              <a:ext cx="1334599" cy="1218589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18436" name="Picture 4" descr="E:\image pp2\niddle cloth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73956" y="4093798"/>
              <a:ext cx="1200149" cy="1200149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1981200" y="5867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দৈনন্দিন জীবনে প্রয়োজনীয় টুল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381000" y="5791200"/>
            <a:ext cx="563879" cy="704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4400" y="1524000"/>
            <a:ext cx="7315200" cy="3581400"/>
            <a:chOff x="1295400" y="2057400"/>
            <a:chExt cx="6515740" cy="2538703"/>
          </a:xfrm>
        </p:grpSpPr>
        <p:pic>
          <p:nvPicPr>
            <p:cNvPr id="11" name="Picture 10" descr="speakar2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479" y="2514600"/>
              <a:ext cx="1066800" cy="1066800"/>
            </a:xfrm>
            <a:prstGeom prst="rect">
              <a:avLst/>
            </a:prstGeom>
            <a:noFill/>
          </p:spPr>
        </p:pic>
        <p:pic>
          <p:nvPicPr>
            <p:cNvPr id="5" name="Picture 4" descr="comp. CPU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3001" y="2057400"/>
              <a:ext cx="1523999" cy="1523999"/>
            </a:xfrm>
            <a:prstGeom prst="rect">
              <a:avLst/>
            </a:prstGeom>
          </p:spPr>
        </p:pic>
        <p:pic>
          <p:nvPicPr>
            <p:cNvPr id="7" name="Picture 6" descr="comp. monit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2800" y="2133600"/>
              <a:ext cx="1864438" cy="1578582"/>
            </a:xfrm>
            <a:prstGeom prst="rect">
              <a:avLst/>
            </a:prstGeom>
          </p:spPr>
        </p:pic>
        <p:pic>
          <p:nvPicPr>
            <p:cNvPr id="8" name="Picture 7" descr="mouse 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2116" y="3655452"/>
              <a:ext cx="621714" cy="513704"/>
            </a:xfrm>
            <a:prstGeom prst="rect">
              <a:avLst/>
            </a:prstGeom>
          </p:spPr>
        </p:pic>
        <p:pic>
          <p:nvPicPr>
            <p:cNvPr id="6" name="Picture 5" descr="comp. keyboar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201271">
              <a:off x="3119379" y="3477734"/>
              <a:ext cx="1650777" cy="1118369"/>
            </a:xfrm>
            <a:prstGeom prst="rect">
              <a:avLst/>
            </a:prstGeom>
          </p:spPr>
        </p:pic>
        <p:pic>
          <p:nvPicPr>
            <p:cNvPr id="10" name="Picture 9" descr="sccann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5400" y="2590800"/>
              <a:ext cx="1447800" cy="1084999"/>
            </a:xfrm>
            <a:prstGeom prst="rect">
              <a:avLst/>
            </a:prstGeom>
          </p:spPr>
        </p:pic>
        <p:pic>
          <p:nvPicPr>
            <p:cNvPr id="9" name="Picture 8" descr="printer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4790" y="2531410"/>
              <a:ext cx="1586350" cy="1326103"/>
            </a:xfrm>
            <a:prstGeom prst="rect">
              <a:avLst/>
            </a:prstGeom>
          </p:spPr>
        </p:pic>
      </p:grpSp>
      <p:pic>
        <p:nvPicPr>
          <p:cNvPr id="14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457200" y="5638800"/>
            <a:ext cx="563879" cy="704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1295400"/>
            <a:ext cx="464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বার জন্য কম্পিউটার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মুহম্মদ জাফর ইকবাল</a:t>
            </a:r>
            <a:endParaRPr lang="en-US" sz="3200" b="1" dirty="0" smtClean="0"/>
          </a:p>
        </p:txBody>
      </p:sp>
      <p:pic>
        <p:nvPicPr>
          <p:cNvPr id="4" name="Picture 3" descr="computer 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667000"/>
            <a:ext cx="5943600" cy="3429000"/>
          </a:xfrm>
          <a:prstGeom prst="rect">
            <a:avLst/>
          </a:prstGeom>
        </p:spPr>
      </p:pic>
      <p:pic>
        <p:nvPicPr>
          <p:cNvPr id="7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5715000"/>
            <a:ext cx="454025" cy="567532"/>
          </a:xfrm>
        </p:spPr>
      </p:pic>
      <p:sp>
        <p:nvSpPr>
          <p:cNvPr id="5" name="Rectangle 4"/>
          <p:cNvSpPr/>
          <p:nvPr/>
        </p:nvSpPr>
        <p:spPr>
          <a:xfrm>
            <a:off x="2338355" y="525959"/>
            <a:ext cx="3910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আজকের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16308"/>
            <a:ext cx="8001000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---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কী তা বলতে পারবে।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বৈশিষ্ট্য বর্ণনা করতে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 বিভিন্ন কাজের তালিকা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কম্পিউটার ব্যবহারের সুফল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304800"/>
            <a:ext cx="3810000" cy="76944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শিখনফল</a:t>
            </a:r>
            <a:endParaRPr lang="en-U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/>
        </p:nvGraphicFramePr>
        <p:xfrm>
          <a:off x="1676400" y="1447800"/>
          <a:ext cx="5562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2819400" y="1083975"/>
            <a:ext cx="30480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631842" y="3176790"/>
            <a:ext cx="1648695" cy="167640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407015" y="2362200"/>
            <a:ext cx="6060585" cy="3620159"/>
            <a:chOff x="1407015" y="2362200"/>
            <a:chExt cx="6060585" cy="3620159"/>
          </a:xfrm>
        </p:grpSpPr>
        <p:grpSp>
          <p:nvGrpSpPr>
            <p:cNvPr id="6" name="Group 5"/>
            <p:cNvGrpSpPr/>
            <p:nvPr/>
          </p:nvGrpSpPr>
          <p:grpSpPr>
            <a:xfrm>
              <a:off x="3389289" y="2362200"/>
              <a:ext cx="2057400" cy="622452"/>
              <a:chOff x="1967277" y="482920"/>
              <a:chExt cx="1683653" cy="62245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67277" y="482920"/>
                <a:ext cx="1683653" cy="62245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1997663" y="513306"/>
                <a:ext cx="1622881" cy="5616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সিলেটে, 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১9</a:t>
                </a:r>
                <a:r>
                  <a:rPr lang="bn-BD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৫২</a:t>
                </a:r>
                <a:r>
                  <a:rPr lang="en-US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kern="1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খ্রিঃ</a:t>
                </a:r>
                <a:endParaRPr lang="en-US" sz="2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309316" y="3632916"/>
              <a:ext cx="2090534" cy="625094"/>
              <a:chOff x="3542602" y="1773948"/>
              <a:chExt cx="2090534" cy="62509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542602" y="1773948"/>
                <a:ext cx="2090534" cy="62509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3573117" y="1804463"/>
                <a:ext cx="2029504" cy="564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bn-BD" sz="20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ঢাকা বিশ্ববিদ্যালয়ে পদার্থ বিজ্ঞানে লেখাপড়া</a:t>
                </a:r>
                <a:endParaRPr lang="en-US" sz="20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29200" y="5398395"/>
              <a:ext cx="2438400" cy="554041"/>
              <a:chOff x="3443564" y="3556015"/>
              <a:chExt cx="2095478" cy="55404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3443564" y="3556015"/>
                <a:ext cx="2095478" cy="55404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Rounded Rectangle 4"/>
              <p:cNvSpPr/>
              <p:nvPr/>
            </p:nvSpPr>
            <p:spPr>
              <a:xfrm>
                <a:off x="3470610" y="3583061"/>
                <a:ext cx="2041386" cy="4999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18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অধ্যাপক, শাহজালাল বিজ্ঞান ও প্রযুক্তি বিশ্ববিদ্যালয়</a:t>
                </a:r>
                <a:endParaRPr lang="en-US" sz="1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853484" y="5397321"/>
              <a:ext cx="2113514" cy="585038"/>
              <a:chOff x="202552" y="3553748"/>
              <a:chExt cx="2113514" cy="585038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02552" y="3553748"/>
                <a:ext cx="2113514" cy="58503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231111" y="3582307"/>
                <a:ext cx="2056396" cy="527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1800" kern="1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 একাডেমী পুরস্কার ২০০৪</a:t>
                </a:r>
                <a:endParaRPr lang="en-US" sz="1800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07015" y="3670479"/>
              <a:ext cx="2201752" cy="625094"/>
              <a:chOff x="-70537" y="1773948"/>
              <a:chExt cx="2201752" cy="62509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-70537" y="1773948"/>
                <a:ext cx="2201752" cy="62509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-40022" y="1804463"/>
                <a:ext cx="2140722" cy="564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000" kern="1200" spc="-100" baseline="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আমি তপু, দীপু নম্বর টু, বৃষ্টির ঠিকানা</a:t>
                </a:r>
                <a:endParaRPr lang="en-US" sz="2000" kern="1200" spc="-10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25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533400" y="5715000"/>
            <a:ext cx="454025" cy="5675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59436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ছ্ক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comp.working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5715000"/>
            <a:ext cx="636905" cy="7961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296</Words>
  <Application>Microsoft Office PowerPoint</Application>
  <PresentationFormat>On-screen Show 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লেখক সম্পর্কে তথ্য ছ্ক  তৈরী করবে।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DeLL</cp:lastModifiedBy>
  <cp:revision>174</cp:revision>
  <dcterms:created xsi:type="dcterms:W3CDTF">2006-08-16T00:00:00Z</dcterms:created>
  <dcterms:modified xsi:type="dcterms:W3CDTF">2020-04-09T02:53:29Z</dcterms:modified>
</cp:coreProperties>
</file>