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sldIdLst>
    <p:sldId id="259" r:id="rId2"/>
    <p:sldId id="261" r:id="rId3"/>
    <p:sldId id="262" r:id="rId4"/>
    <p:sldId id="270" r:id="rId5"/>
    <p:sldId id="258" r:id="rId6"/>
    <p:sldId id="269" r:id="rId7"/>
    <p:sldId id="257" r:id="rId8"/>
    <p:sldId id="273" r:id="rId9"/>
    <p:sldId id="263" r:id="rId10"/>
    <p:sldId id="265" r:id="rId11"/>
    <p:sldId id="264" r:id="rId12"/>
    <p:sldId id="266" r:id="rId13"/>
    <p:sldId id="267" r:id="rId14"/>
    <p:sldId id="268"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00"/>
    <a:srgbClr val="E915CB"/>
    <a:srgbClr val="29EF58"/>
    <a:srgbClr val="9DAB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07ADEF73-BB72-42B2-9A72-9B3382181DB8}" type="datetimeFigureOut">
              <a:rPr lang="en-US" smtClean="0"/>
              <a:t>4/8/2020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0C4984C9-D0CB-415A-98F4-D80367BA9369}" type="slidenum">
              <a:rPr lang="en-US" smtClean="0"/>
              <a:t>‹#›</a:t>
            </a:fld>
            <a:endParaRPr lang="en-US"/>
          </a:p>
        </p:txBody>
      </p:sp>
    </p:spTree>
    <p:extLst>
      <p:ext uri="{BB962C8B-B14F-4D97-AF65-F5344CB8AC3E}">
        <p14:creationId xmlns:p14="http://schemas.microsoft.com/office/powerpoint/2010/main" val="4255646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07ADEF73-BB72-42B2-9A72-9B3382181DB8}" type="datetimeFigureOut">
              <a:rPr lang="en-US" smtClean="0"/>
              <a:t>4/8/2020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0C4984C9-D0CB-415A-98F4-D80367BA9369}" type="slidenum">
              <a:rPr lang="en-US" smtClean="0"/>
              <a:t>‹#›</a:t>
            </a:fld>
            <a:endParaRPr lang="en-US"/>
          </a:p>
        </p:txBody>
      </p:sp>
    </p:spTree>
    <p:extLst>
      <p:ext uri="{BB962C8B-B14F-4D97-AF65-F5344CB8AC3E}">
        <p14:creationId xmlns:p14="http://schemas.microsoft.com/office/powerpoint/2010/main" val="120240589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07ADEF73-BB72-42B2-9A72-9B3382181DB8}" type="datetimeFigureOut">
              <a:rPr lang="en-US" smtClean="0"/>
              <a:t>4/8/2020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0C4984C9-D0CB-415A-98F4-D80367BA9369}" type="slidenum">
              <a:rPr lang="en-US" smtClean="0"/>
              <a:t>‹#›</a:t>
            </a:fld>
            <a:endParaRPr lang="en-US"/>
          </a:p>
        </p:txBody>
      </p:sp>
    </p:spTree>
    <p:extLst>
      <p:ext uri="{BB962C8B-B14F-4D97-AF65-F5344CB8AC3E}">
        <p14:creationId xmlns:p14="http://schemas.microsoft.com/office/powerpoint/2010/main" val="131153795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2266950" cy="2019300"/>
          </a:xfrm>
          <a:prstGeom prst="rect">
            <a:avLst/>
          </a:prstGeom>
        </p:spPr>
      </p:pic>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9925050" y="4831976"/>
            <a:ext cx="2266950" cy="2019300"/>
          </a:xfrm>
          <a:prstGeom prst="rect">
            <a:avLst/>
          </a:prstGeom>
        </p:spPr>
      </p:pic>
      <p:sp>
        <p:nvSpPr>
          <p:cNvPr id="9" name="Title 8"/>
          <p:cNvSpPr>
            <a:spLocks noGrp="1"/>
          </p:cNvSpPr>
          <p:nvPr>
            <p:ph type="title"/>
          </p:nvPr>
        </p:nvSpPr>
        <p:spPr>
          <a:xfrm>
            <a:off x="1362635" y="781983"/>
            <a:ext cx="10515600" cy="1325563"/>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36710526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2266950" cy="2019300"/>
          </a:xfrm>
          <a:prstGeom prst="rect">
            <a:avLst/>
          </a:prstGeom>
        </p:spPr>
      </p:pic>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9925050" y="4831976"/>
            <a:ext cx="2266950" cy="2019300"/>
          </a:xfrm>
          <a:prstGeom prst="rect">
            <a:avLst/>
          </a:prstGeom>
        </p:spPr>
      </p:pic>
      <p:sp>
        <p:nvSpPr>
          <p:cNvPr id="9" name="Title 8"/>
          <p:cNvSpPr>
            <a:spLocks noGrp="1"/>
          </p:cNvSpPr>
          <p:nvPr>
            <p:ph type="title"/>
          </p:nvPr>
        </p:nvSpPr>
        <p:spPr>
          <a:xfrm>
            <a:off x="1362635" y="781983"/>
            <a:ext cx="10515600" cy="1325563"/>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913491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07ADEF73-BB72-42B2-9A72-9B3382181DB8}" type="datetimeFigureOut">
              <a:rPr lang="en-US" smtClean="0"/>
              <a:t>4/8/2020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0C4984C9-D0CB-415A-98F4-D80367BA9369}" type="slidenum">
              <a:rPr lang="en-US" smtClean="0"/>
              <a:t>‹#›</a:t>
            </a:fld>
            <a:endParaRPr lang="en-US"/>
          </a:p>
        </p:txBody>
      </p:sp>
    </p:spTree>
    <p:extLst>
      <p:ext uri="{BB962C8B-B14F-4D97-AF65-F5344CB8AC3E}">
        <p14:creationId xmlns:p14="http://schemas.microsoft.com/office/powerpoint/2010/main" val="4030446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07ADEF73-BB72-42B2-9A72-9B3382181DB8}" type="datetimeFigureOut">
              <a:rPr lang="en-US" smtClean="0"/>
              <a:t>4/8/2020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0C4984C9-D0CB-415A-98F4-D80367BA9369}" type="slidenum">
              <a:rPr lang="en-US" smtClean="0"/>
              <a:t>‹#›</a:t>
            </a:fld>
            <a:endParaRPr lang="en-US"/>
          </a:p>
        </p:txBody>
      </p:sp>
    </p:spTree>
    <p:extLst>
      <p:ext uri="{BB962C8B-B14F-4D97-AF65-F5344CB8AC3E}">
        <p14:creationId xmlns:p14="http://schemas.microsoft.com/office/powerpoint/2010/main" val="2801202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07ADEF73-BB72-42B2-9A72-9B3382181DB8}" type="datetimeFigureOut">
              <a:rPr lang="en-US" smtClean="0"/>
              <a:t>4/8/2020</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0C4984C9-D0CB-415A-98F4-D80367BA9369}" type="slidenum">
              <a:rPr lang="en-US" smtClean="0"/>
              <a:t>‹#›</a:t>
            </a:fld>
            <a:endParaRPr lang="en-US"/>
          </a:p>
        </p:txBody>
      </p:sp>
    </p:spTree>
    <p:extLst>
      <p:ext uri="{BB962C8B-B14F-4D97-AF65-F5344CB8AC3E}">
        <p14:creationId xmlns:p14="http://schemas.microsoft.com/office/powerpoint/2010/main" val="3094301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lvl5pPr>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 </a:t>
            </a:r>
            <a:endParaRPr lang="en-US" dirty="0"/>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07ADEF73-BB72-42B2-9A72-9B3382181DB8}" type="datetimeFigureOut">
              <a:rPr lang="en-US" smtClean="0"/>
              <a:t>4/8/2020</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0C4984C9-D0CB-415A-98F4-D80367BA9369}"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81287" y="6387547"/>
            <a:ext cx="312278" cy="251792"/>
          </a:xfrm>
          <a:prstGeom prst="rect">
            <a:avLst/>
          </a:prstGeom>
        </p:spPr>
      </p:pic>
      <p:sp>
        <p:nvSpPr>
          <p:cNvPr id="11" name="TextBox 10"/>
          <p:cNvSpPr txBox="1"/>
          <p:nvPr userDrawn="1"/>
        </p:nvSpPr>
        <p:spPr>
          <a:xfrm>
            <a:off x="6467061" y="6387548"/>
            <a:ext cx="1219200" cy="276999"/>
          </a:xfrm>
          <a:prstGeom prst="rect">
            <a:avLst/>
          </a:prstGeom>
          <a:noFill/>
        </p:spPr>
        <p:txBody>
          <a:bodyPr wrap="square" rtlCol="0">
            <a:spAutoFit/>
          </a:bodyPr>
          <a:lstStyle/>
          <a:p>
            <a:r>
              <a:rPr lang="en-US" sz="1200" dirty="0" err="1" smtClean="0">
                <a:latin typeface="NikoshBAN" panose="02000000000000000000" pitchFamily="2" charset="0"/>
                <a:cs typeface="NikoshBAN" panose="02000000000000000000" pitchFamily="2" charset="0"/>
              </a:rPr>
              <a:t>সাইফুল</a:t>
            </a:r>
            <a:r>
              <a:rPr lang="en-US" sz="1200" dirty="0" smtClean="0">
                <a:latin typeface="NikoshBAN" panose="02000000000000000000" pitchFamily="2" charset="0"/>
                <a:cs typeface="NikoshBAN" panose="02000000000000000000" pitchFamily="2" charset="0"/>
              </a:rPr>
              <a:t> </a:t>
            </a:r>
            <a:r>
              <a:rPr lang="en-US" sz="1200" dirty="0" err="1" smtClean="0">
                <a:latin typeface="NikoshBAN" panose="02000000000000000000" pitchFamily="2" charset="0"/>
                <a:cs typeface="NikoshBAN" panose="02000000000000000000" pitchFamily="2" charset="0"/>
              </a:rPr>
              <a:t>আলম</a:t>
            </a:r>
            <a:endParaRPr lang="en-US" sz="1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50583391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07ADEF73-BB72-42B2-9A72-9B3382181DB8}" type="datetimeFigureOut">
              <a:rPr lang="en-US" smtClean="0"/>
              <a:t>4/8/2020</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0C4984C9-D0CB-415A-98F4-D80367BA9369}" type="slidenum">
              <a:rPr lang="en-US" smtClean="0"/>
              <a:t>‹#›</a:t>
            </a:fld>
            <a:endParaRPr lang="en-US"/>
          </a:p>
        </p:txBody>
      </p:sp>
    </p:spTree>
    <p:extLst>
      <p:ext uri="{BB962C8B-B14F-4D97-AF65-F5344CB8AC3E}">
        <p14:creationId xmlns:p14="http://schemas.microsoft.com/office/powerpoint/2010/main" val="4292864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07ADEF73-BB72-42B2-9A72-9B3382181DB8}" type="datetimeFigureOut">
              <a:rPr lang="en-US" smtClean="0"/>
              <a:t>4/8/2020</a:t>
            </a:fld>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0C4984C9-D0CB-415A-98F4-D80367BA9369}" type="slidenum">
              <a:rPr lang="en-US" smtClean="0"/>
              <a:t>‹#›</a:t>
            </a:fld>
            <a:endParaRPr lang="en-US"/>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78265" y="6466909"/>
            <a:ext cx="233422" cy="291699"/>
          </a:xfrm>
          <a:prstGeom prst="rect">
            <a:avLst/>
          </a:prstGeom>
        </p:spPr>
      </p:pic>
      <p:sp>
        <p:nvSpPr>
          <p:cNvPr id="6" name="Rectangle 5"/>
          <p:cNvSpPr/>
          <p:nvPr userDrawn="1"/>
        </p:nvSpPr>
        <p:spPr>
          <a:xfrm>
            <a:off x="5661754" y="6477866"/>
            <a:ext cx="853119" cy="276999"/>
          </a:xfrm>
          <a:prstGeom prst="rect">
            <a:avLst/>
          </a:prstGeom>
        </p:spPr>
        <p:txBody>
          <a:bodyPr wrap="none">
            <a:spAutoFit/>
          </a:bodyPr>
          <a:lstStyle/>
          <a:p>
            <a:r>
              <a:rPr lang="bn-IN" sz="1200" dirty="0" smtClean="0">
                <a:latin typeface="NikoshBAN" panose="02000000000000000000" pitchFamily="2" charset="0"/>
                <a:cs typeface="NikoshBAN" panose="02000000000000000000" pitchFamily="2" charset="0"/>
              </a:rPr>
              <a:t>সাইফুল আলম</a:t>
            </a:r>
            <a:endParaRPr lang="en-US" sz="1200" dirty="0"/>
          </a:p>
        </p:txBody>
      </p:sp>
    </p:spTree>
    <p:extLst>
      <p:ext uri="{BB962C8B-B14F-4D97-AF65-F5344CB8AC3E}">
        <p14:creationId xmlns:p14="http://schemas.microsoft.com/office/powerpoint/2010/main" val="156166914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07ADEF73-BB72-42B2-9A72-9B3382181DB8}" type="datetimeFigureOut">
              <a:rPr lang="en-US" smtClean="0"/>
              <a:t>4/8/2020</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0C4984C9-D0CB-415A-98F4-D80367BA9369}" type="slidenum">
              <a:rPr lang="en-US" smtClean="0"/>
              <a:t>‹#›</a:t>
            </a:fld>
            <a:endParaRPr lang="en-US"/>
          </a:p>
        </p:txBody>
      </p:sp>
    </p:spTree>
    <p:extLst>
      <p:ext uri="{BB962C8B-B14F-4D97-AF65-F5344CB8AC3E}">
        <p14:creationId xmlns:p14="http://schemas.microsoft.com/office/powerpoint/2010/main" val="512553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07ADEF73-BB72-42B2-9A72-9B3382181DB8}" type="datetimeFigureOut">
              <a:rPr lang="en-US" smtClean="0"/>
              <a:t>4/8/2020</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0C4984C9-D0CB-415A-98F4-D80367BA9369}" type="slidenum">
              <a:rPr lang="en-US" smtClean="0"/>
              <a:t>‹#›</a:t>
            </a:fld>
            <a:endParaRPr lang="en-US"/>
          </a:p>
        </p:txBody>
      </p:sp>
    </p:spTree>
    <p:extLst>
      <p:ext uri="{BB962C8B-B14F-4D97-AF65-F5344CB8AC3E}">
        <p14:creationId xmlns:p14="http://schemas.microsoft.com/office/powerpoint/2010/main" val="3579527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0" y="0"/>
            <a:ext cx="2266950" cy="2019300"/>
          </a:xfrm>
          <a:prstGeom prst="rect">
            <a:avLst/>
          </a:prstGeom>
        </p:spPr>
      </p:pic>
      <p:pic>
        <p:nvPicPr>
          <p:cNvPr id="8" name="Picture 7"/>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rot="10800000">
            <a:off x="9925050" y="4838700"/>
            <a:ext cx="2266950" cy="2019300"/>
          </a:xfrm>
          <a:prstGeom prst="rect">
            <a:avLst/>
          </a:prstGeom>
        </p:spPr>
      </p:pic>
    </p:spTree>
    <p:extLst>
      <p:ext uri="{BB962C8B-B14F-4D97-AF65-F5344CB8AC3E}">
        <p14:creationId xmlns:p14="http://schemas.microsoft.com/office/powerpoint/2010/main" val="1681585592"/>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slideLayout" Target="../slideLayouts/slideLayout5.xml"/><Relationship Id="rId6" Type="http://schemas.openxmlformats.org/officeDocument/2006/relationships/image" Target="../media/image10.jpeg"/><Relationship Id="rId5" Type="http://schemas.openxmlformats.org/officeDocument/2006/relationships/image" Target="../media/image9.jpg"/><Relationship Id="rId4" Type="http://schemas.openxmlformats.org/officeDocument/2006/relationships/image" Target="../media/image8.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3686" y="379639"/>
            <a:ext cx="5069114" cy="1325563"/>
          </a:xfrm>
        </p:spPr>
        <p:txBody>
          <a:bodyPr>
            <a:noAutofit/>
          </a:bodyPr>
          <a:lstStyle/>
          <a:p>
            <a:pPr algn="ctr"/>
            <a:r>
              <a:rPr lang="bn-IN" sz="11500" b="1" dirty="0" smtClean="0">
                <a:ln w="22225">
                  <a:solidFill>
                    <a:schemeClr val="accent2"/>
                  </a:solidFill>
                  <a:prstDash val="solid"/>
                </a:ln>
                <a:blipFill dpi="0" rotWithShape="1">
                  <a:blip r:embed="rId2">
                    <a:extLst>
                      <a:ext uri="{28A0092B-C50C-407E-A947-70E740481C1C}">
                        <a14:useLocalDpi xmlns:a14="http://schemas.microsoft.com/office/drawing/2010/main" val="0"/>
                      </a:ext>
                    </a:extLst>
                  </a:blip>
                  <a:srcRect/>
                  <a:stretch>
                    <a:fillRect/>
                  </a:stretch>
                </a:blipFill>
                <a:latin typeface="NikoshBAN" panose="02000000000000000000" pitchFamily="2" charset="0"/>
                <a:cs typeface="NikoshBAN" panose="02000000000000000000" pitchFamily="2" charset="0"/>
              </a:rPr>
              <a:t>স্বাগতম</a:t>
            </a:r>
            <a:endParaRPr lang="en-US" sz="11500" b="1" dirty="0">
              <a:ln w="22225">
                <a:solidFill>
                  <a:schemeClr val="accent2"/>
                </a:solidFill>
                <a:prstDash val="solid"/>
              </a:ln>
              <a:blipFill dpi="0" rotWithShape="1">
                <a:blip r:embed="rId2">
                  <a:extLst>
                    <a:ext uri="{28A0092B-C50C-407E-A947-70E740481C1C}">
                      <a14:useLocalDpi xmlns:a14="http://schemas.microsoft.com/office/drawing/2010/main" val="0"/>
                    </a:ext>
                  </a:extLst>
                </a:blip>
                <a:srcRect/>
                <a:stretch>
                  <a:fillRect/>
                </a:stretch>
              </a:blipFill>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0400" y="1921658"/>
            <a:ext cx="8083291" cy="4526643"/>
          </a:xfrm>
          <a:prstGeom prst="ellipse">
            <a:avLst/>
          </a:prstGeom>
          <a:ln>
            <a:noFill/>
          </a:ln>
          <a:effectLst>
            <a:softEdge rad="112500"/>
          </a:effectLst>
        </p:spPr>
      </p:pic>
    </p:spTree>
    <p:extLst>
      <p:ext uri="{BB962C8B-B14F-4D97-AF65-F5344CB8AC3E}">
        <p14:creationId xmlns:p14="http://schemas.microsoft.com/office/powerpoint/2010/main" val="453775082"/>
      </p:ext>
    </p:extLst>
  </p:cSld>
  <p:clrMapOvr>
    <a:masterClrMapping/>
  </p:clrMapOvr>
  <mc:AlternateContent xmlns:mc="http://schemas.openxmlformats.org/markup-compatibility/2006" xmlns:p14="http://schemas.microsoft.com/office/powerpoint/2010/main">
    <mc:Choice Requires="p14">
      <p:transition spd="slow" p14:dur="2000" advTm="10481"/>
    </mc:Choice>
    <mc:Fallback xmlns="">
      <p:transition spd="slow" advTm="10481"/>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2000"/>
                                        <p:tgtEl>
                                          <p:spTgt spid="2"/>
                                        </p:tgtEl>
                                      </p:cBhvr>
                                    </p:animEffect>
                                  </p:childTnLst>
                                </p:cTn>
                              </p:par>
                            </p:childTnLst>
                          </p:cTn>
                        </p:par>
                        <p:par>
                          <p:cTn id="8" fill="hold">
                            <p:stCondLst>
                              <p:cond delay="3200"/>
                            </p:stCondLst>
                            <p:childTnLst>
                              <p:par>
                                <p:cTn id="9" presetID="5" presetClass="entr" presetSubtype="5"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heckerboard(down)">
                                      <p:cBhvr>
                                        <p:cTn id="11"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41554" t="27456" r="42407" b="62327"/>
          <a:stretch/>
        </p:blipFill>
        <p:spPr>
          <a:xfrm>
            <a:off x="1524658" y="1191268"/>
            <a:ext cx="1596573" cy="2441921"/>
          </a:xfrm>
          <a:prstGeom prst="flowChartProcess">
            <a:avLst/>
          </a:prstGeom>
          <a:ln>
            <a:noFill/>
          </a:ln>
          <a:effectLst>
            <a:softEdge rad="112500"/>
          </a:effectLst>
        </p:spPr>
      </p:pic>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8365" t="12694" r="64677" b="80956"/>
          <a:stretch/>
        </p:blipFill>
        <p:spPr>
          <a:xfrm>
            <a:off x="9060873" y="1246909"/>
            <a:ext cx="1648691" cy="2230583"/>
          </a:xfrm>
          <a:prstGeom prst="rect">
            <a:avLst/>
          </a:prstGeom>
        </p:spPr>
      </p:pic>
      <p:sp>
        <p:nvSpPr>
          <p:cNvPr id="4" name="Left-Right Arrow 3"/>
          <p:cNvSpPr/>
          <p:nvPr/>
        </p:nvSpPr>
        <p:spPr>
          <a:xfrm>
            <a:off x="3004457" y="1407885"/>
            <a:ext cx="6212114" cy="972458"/>
          </a:xfrm>
          <a:prstGeom prst="leftRightArrow">
            <a:avLst>
              <a:gd name="adj1" fmla="val 50000"/>
              <a:gd name="adj2" fmla="val 71875"/>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2060"/>
              </a:solidFill>
            </a:endParaRPr>
          </a:p>
        </p:txBody>
      </p:sp>
      <p:sp>
        <p:nvSpPr>
          <p:cNvPr id="5" name="TextBox 4"/>
          <p:cNvSpPr txBox="1"/>
          <p:nvPr/>
        </p:nvSpPr>
        <p:spPr>
          <a:xfrm>
            <a:off x="3686628" y="1625598"/>
            <a:ext cx="4847771" cy="584775"/>
          </a:xfrm>
          <a:prstGeom prst="rect">
            <a:avLst/>
          </a:prstGeom>
          <a:noFill/>
          <a:ln>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3200" b="1" dirty="0" err="1" smtClean="0">
                <a:ln/>
                <a:solidFill>
                  <a:srgbClr val="002060"/>
                </a:solidFill>
                <a:latin typeface="NikoshBAN" panose="02000000000000000000" pitchFamily="2" charset="0"/>
                <a:cs typeface="NikoshBAN" panose="02000000000000000000" pitchFamily="2" charset="0"/>
              </a:rPr>
              <a:t>ক্রন্তীয়</a:t>
            </a:r>
            <a:r>
              <a:rPr lang="en-US" sz="3200" b="1" dirty="0" smtClean="0">
                <a:ln/>
                <a:solidFill>
                  <a:srgbClr val="002060"/>
                </a:solidFill>
                <a:latin typeface="NikoshBAN" panose="02000000000000000000" pitchFamily="2" charset="0"/>
                <a:cs typeface="NikoshBAN" panose="02000000000000000000" pitchFamily="2" charset="0"/>
              </a:rPr>
              <a:t> </a:t>
            </a:r>
            <a:r>
              <a:rPr lang="en-US" sz="3200" b="1" dirty="0" err="1" smtClean="0">
                <a:ln/>
                <a:solidFill>
                  <a:srgbClr val="002060"/>
                </a:solidFill>
                <a:latin typeface="NikoshBAN" panose="02000000000000000000" pitchFamily="2" charset="0"/>
                <a:cs typeface="NikoshBAN" panose="02000000000000000000" pitchFamily="2" charset="0"/>
              </a:rPr>
              <a:t>পাতাঝরা</a:t>
            </a:r>
            <a:r>
              <a:rPr lang="en-US" sz="3200" b="1" dirty="0" smtClean="0">
                <a:ln/>
                <a:solidFill>
                  <a:srgbClr val="002060"/>
                </a:solidFill>
                <a:latin typeface="NikoshBAN" panose="02000000000000000000" pitchFamily="2" charset="0"/>
                <a:cs typeface="NikoshBAN" panose="02000000000000000000" pitchFamily="2" charset="0"/>
              </a:rPr>
              <a:t> </a:t>
            </a:r>
            <a:r>
              <a:rPr lang="en-US" sz="3200" b="1" dirty="0" err="1" smtClean="0">
                <a:ln/>
                <a:solidFill>
                  <a:srgbClr val="002060"/>
                </a:solidFill>
                <a:latin typeface="NikoshBAN" panose="02000000000000000000" pitchFamily="2" charset="0"/>
                <a:cs typeface="NikoshBAN" panose="02000000000000000000" pitchFamily="2" charset="0"/>
              </a:rPr>
              <a:t>গাছের</a:t>
            </a:r>
            <a:r>
              <a:rPr lang="en-US" sz="3200" b="1" dirty="0" smtClean="0">
                <a:ln/>
                <a:solidFill>
                  <a:srgbClr val="002060"/>
                </a:solidFill>
                <a:latin typeface="NikoshBAN" panose="02000000000000000000" pitchFamily="2" charset="0"/>
                <a:cs typeface="NikoshBAN" panose="02000000000000000000" pitchFamily="2" charset="0"/>
              </a:rPr>
              <a:t> </a:t>
            </a:r>
            <a:r>
              <a:rPr lang="en-US" sz="3200" b="1" dirty="0" err="1" smtClean="0">
                <a:ln/>
                <a:solidFill>
                  <a:srgbClr val="002060"/>
                </a:solidFill>
                <a:latin typeface="NikoshBAN" panose="02000000000000000000" pitchFamily="2" charset="0"/>
                <a:cs typeface="NikoshBAN" panose="02000000000000000000" pitchFamily="2" charset="0"/>
              </a:rPr>
              <a:t>বনভূমি</a:t>
            </a:r>
            <a:endParaRPr lang="en-US" sz="3200" b="1" dirty="0">
              <a:ln/>
              <a:solidFill>
                <a:srgbClr val="002060"/>
              </a:solidFill>
              <a:latin typeface="NikoshBAN" panose="02000000000000000000" pitchFamily="2" charset="0"/>
              <a:cs typeface="NikoshBAN" panose="02000000000000000000" pitchFamily="2" charset="0"/>
            </a:endParaRPr>
          </a:p>
        </p:txBody>
      </p:sp>
      <p:sp>
        <p:nvSpPr>
          <p:cNvPr id="6" name="Right Arrow 5"/>
          <p:cNvSpPr/>
          <p:nvPr/>
        </p:nvSpPr>
        <p:spPr>
          <a:xfrm rot="5400000" flipV="1">
            <a:off x="2959877" y="3511641"/>
            <a:ext cx="928087" cy="151622"/>
          </a:xfrm>
          <a:prstGeom prst="rightArrow">
            <a:avLst>
              <a:gd name="adj1" fmla="val 27681"/>
              <a:gd name="adj2" fmla="val 4744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 </a:t>
            </a:r>
            <a:endParaRPr lang="en-US" dirty="0"/>
          </a:p>
        </p:txBody>
      </p:sp>
      <p:sp>
        <p:nvSpPr>
          <p:cNvPr id="7" name="Right Arrow 6"/>
          <p:cNvSpPr/>
          <p:nvPr/>
        </p:nvSpPr>
        <p:spPr>
          <a:xfrm rot="5400000" flipV="1">
            <a:off x="5516847" y="2301929"/>
            <a:ext cx="512423" cy="166919"/>
          </a:xfrm>
          <a:prstGeom prst="rightArrow">
            <a:avLst>
              <a:gd name="adj1" fmla="val 27681"/>
              <a:gd name="adj2" fmla="val 4744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5400000" flipV="1">
            <a:off x="8115799" y="3455375"/>
            <a:ext cx="780932" cy="145142"/>
          </a:xfrm>
          <a:prstGeom prst="rightArrow">
            <a:avLst>
              <a:gd name="adj1" fmla="val 27681"/>
              <a:gd name="adj2" fmla="val 4744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404382" y="2612572"/>
            <a:ext cx="5106572" cy="523220"/>
          </a:xfrm>
          <a:prstGeom prst="rect">
            <a:avLst/>
          </a:prstGeom>
          <a:noFill/>
          <a:ln>
            <a:solidFill>
              <a:srgbClr val="00B050"/>
            </a:solidFill>
          </a:ln>
        </p:spPr>
        <p:txBody>
          <a:bodyPr wrap="square" rtlCol="0">
            <a:spAutoFit/>
          </a:bodyPr>
          <a:lstStyle/>
          <a:p>
            <a:pPr algn="ctr"/>
            <a:r>
              <a:rPr lang="bn-IN" sz="2800" dirty="0" smtClean="0">
                <a:latin typeface="NikoshBAN" panose="02000000000000000000" pitchFamily="2" charset="0"/>
                <a:cs typeface="NikoshBAN" panose="02000000000000000000" pitchFamily="2" charset="0"/>
              </a:rPr>
              <a:t>এ বনভূমি দুই </a:t>
            </a:r>
            <a:r>
              <a:rPr lang="en-US" sz="2800" dirty="0" err="1" smtClean="0">
                <a:latin typeface="NikoshBAN" panose="02000000000000000000" pitchFamily="2" charset="0"/>
                <a:cs typeface="NikoshBAN" panose="02000000000000000000" pitchFamily="2" charset="0"/>
              </a:rPr>
              <a:t>অং</a:t>
            </a:r>
            <a:r>
              <a:rPr lang="bn-IN" sz="2800" dirty="0" smtClean="0">
                <a:latin typeface="NikoshBAN" panose="02000000000000000000" pitchFamily="2" charset="0"/>
                <a:cs typeface="NikoshBAN" panose="02000000000000000000" pitchFamily="2" charset="0"/>
              </a:rPr>
              <a:t>শে বিভক্ত</a:t>
            </a:r>
            <a:r>
              <a:rPr lang="en-US" sz="2800" dirty="0" smtClean="0">
                <a:latin typeface="NikoshBAN" panose="02000000000000000000" pitchFamily="2" charset="0"/>
                <a:cs typeface="NikoshBAN" panose="02000000000000000000" pitchFamily="2" charset="0"/>
              </a:rPr>
              <a:t> </a:t>
            </a:r>
            <a:endParaRPr lang="en-US" sz="2800" dirty="0">
              <a:latin typeface="NikoshBAN" panose="02000000000000000000" pitchFamily="2" charset="0"/>
              <a:cs typeface="NikoshBAN" panose="02000000000000000000" pitchFamily="2" charset="0"/>
            </a:endParaRPr>
          </a:p>
        </p:txBody>
      </p:sp>
      <p:sp>
        <p:nvSpPr>
          <p:cNvPr id="12" name="Horizontal Scroll 11"/>
          <p:cNvSpPr/>
          <p:nvPr/>
        </p:nvSpPr>
        <p:spPr>
          <a:xfrm>
            <a:off x="1256490" y="3932923"/>
            <a:ext cx="4513943" cy="1335315"/>
          </a:xfrm>
          <a:prstGeom prst="horizontalScroll">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800" dirty="0">
                <a:solidFill>
                  <a:sysClr val="windowText" lastClr="000000"/>
                </a:solidFill>
                <a:latin typeface="NikoshBAN" panose="02000000000000000000" pitchFamily="2" charset="0"/>
                <a:cs typeface="NikoshBAN" panose="02000000000000000000" pitchFamily="2" charset="0"/>
              </a:rPr>
              <a:t>ক.ময়মনসিংহ, টাঙ্গাইল ও গাজীপুর জেলার মধুপুর</a:t>
            </a:r>
            <a:r>
              <a:rPr lang="en-US" sz="2800" dirty="0">
                <a:solidFill>
                  <a:sysClr val="windowText" lastClr="000000"/>
                </a:solidFill>
                <a:latin typeface="NikoshBAN" panose="02000000000000000000" pitchFamily="2" charset="0"/>
                <a:cs typeface="NikoshBAN" panose="02000000000000000000" pitchFamily="2" charset="0"/>
              </a:rPr>
              <a:t> </a:t>
            </a:r>
            <a:r>
              <a:rPr lang="bn-IN" sz="2800" dirty="0">
                <a:solidFill>
                  <a:sysClr val="windowText" lastClr="000000"/>
                </a:solidFill>
                <a:latin typeface="NikoshBAN" panose="02000000000000000000" pitchFamily="2" charset="0"/>
                <a:cs typeface="NikoshBAN" panose="02000000000000000000" pitchFamily="2" charset="0"/>
              </a:rPr>
              <a:t>ও ভাওয়ালের বনভূমি</a:t>
            </a:r>
            <a:r>
              <a:rPr lang="en-US" sz="2800" dirty="0">
                <a:solidFill>
                  <a:sysClr val="windowText" lastClr="000000"/>
                </a:solidFill>
                <a:latin typeface="NikoshBAN" panose="02000000000000000000" pitchFamily="2" charset="0"/>
                <a:cs typeface="NikoshBAN" panose="02000000000000000000" pitchFamily="2" charset="0"/>
              </a:rPr>
              <a:t> </a:t>
            </a:r>
          </a:p>
        </p:txBody>
      </p:sp>
      <p:sp>
        <p:nvSpPr>
          <p:cNvPr id="13" name="Horizontal Scroll 12"/>
          <p:cNvSpPr/>
          <p:nvPr/>
        </p:nvSpPr>
        <p:spPr>
          <a:xfrm>
            <a:off x="6330462" y="3854548"/>
            <a:ext cx="4107766" cy="1328391"/>
          </a:xfrm>
          <a:prstGeom prst="horizontalScroll">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ysClr val="windowText" lastClr="000000"/>
              </a:solidFill>
              <a:latin typeface="NikoshBAN" panose="02000000000000000000" pitchFamily="2" charset="0"/>
              <a:cs typeface="NikoshBAN" panose="02000000000000000000" pitchFamily="2" charset="0"/>
            </a:endParaRPr>
          </a:p>
        </p:txBody>
      </p:sp>
      <p:sp>
        <p:nvSpPr>
          <p:cNvPr id="15" name="Rectangle 14"/>
          <p:cNvSpPr/>
          <p:nvPr/>
        </p:nvSpPr>
        <p:spPr>
          <a:xfrm>
            <a:off x="7055615" y="4002874"/>
            <a:ext cx="2811421" cy="954107"/>
          </a:xfrm>
          <a:prstGeom prst="rect">
            <a:avLst/>
          </a:prstGeom>
        </p:spPr>
        <p:txBody>
          <a:bodyPr wrap="square">
            <a:spAutoFit/>
          </a:bodyPr>
          <a:lstStyle/>
          <a:p>
            <a:r>
              <a:rPr lang="bn-IN" sz="2800" dirty="0">
                <a:latin typeface="NikoshBAN" panose="02000000000000000000" pitchFamily="2" charset="0"/>
                <a:cs typeface="NikoshBAN" panose="02000000000000000000" pitchFamily="2" charset="0"/>
              </a:rPr>
              <a:t>খ. দিনাজপুর ও রংপুর জেলায় বরেন্দ্র বনভূমি</a:t>
            </a:r>
            <a:r>
              <a:rPr lang="en-US" sz="2800" dirty="0">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1120794866"/>
      </p:ext>
    </p:extLst>
  </p:cSld>
  <p:clrMapOvr>
    <a:masterClrMapping/>
  </p:clrMapOvr>
  <mc:AlternateContent xmlns:mc="http://schemas.openxmlformats.org/markup-compatibility/2006" xmlns:p14="http://schemas.microsoft.com/office/powerpoint/2010/main">
    <mc:Choice Requires="p14">
      <p:transition spd="slow" p14:dur="2000" advTm="33352"/>
    </mc:Choice>
    <mc:Fallback xmlns="">
      <p:transition spd="slow" advTm="3335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arn(inVertical)">
                                      <p:cBhvr>
                                        <p:cTn id="11" dur="500"/>
                                        <p:tgtEl>
                                          <p:spTgt spid="3"/>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inVertical)">
                                      <p:cBhvr>
                                        <p:cTn id="15" dur="500"/>
                                        <p:tgtEl>
                                          <p:spTgt spid="4"/>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inVertical)">
                                      <p:cBhvr>
                                        <p:cTn id="18" dur="500"/>
                                        <p:tgtEl>
                                          <p:spTgt spid="5"/>
                                        </p:tgtEl>
                                      </p:cBhvr>
                                    </p:animEffect>
                                  </p:childTnLst>
                                </p:cTn>
                              </p:par>
                            </p:childTnLst>
                          </p:cTn>
                        </p:par>
                        <p:par>
                          <p:cTn id="19" fill="hold">
                            <p:stCondLst>
                              <p:cond delay="1500"/>
                            </p:stCondLst>
                            <p:childTnLst>
                              <p:par>
                                <p:cTn id="20" presetID="14" presetClass="entr" presetSubtype="10"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randombar(horizontal)">
                                      <p:cBhvr>
                                        <p:cTn id="22" dur="400"/>
                                        <p:tgtEl>
                                          <p:spTgt spid="7"/>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randombar(horizontal)">
                                      <p:cBhvr>
                                        <p:cTn id="25" dur="500"/>
                                        <p:tgtEl>
                                          <p:spTgt spid="10"/>
                                        </p:tgtEl>
                                      </p:cBhvr>
                                    </p:animEffect>
                                  </p:childTnLst>
                                </p:cTn>
                              </p:par>
                            </p:childTnLst>
                          </p:cTn>
                        </p:par>
                        <p:par>
                          <p:cTn id="26" fill="hold">
                            <p:stCondLst>
                              <p:cond delay="2000"/>
                            </p:stCondLst>
                            <p:childTnLst>
                              <p:par>
                                <p:cTn id="27" presetID="17" presetClass="entr" presetSubtype="10" fill="hold" grpId="0" nodeType="after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500" fill="hold"/>
                                        <p:tgtEl>
                                          <p:spTgt spid="6"/>
                                        </p:tgtEl>
                                        <p:attrNameLst>
                                          <p:attrName>ppt_w</p:attrName>
                                        </p:attrNameLst>
                                      </p:cBhvr>
                                      <p:tavLst>
                                        <p:tav tm="0">
                                          <p:val>
                                            <p:fltVal val="0"/>
                                          </p:val>
                                        </p:tav>
                                        <p:tav tm="100000">
                                          <p:val>
                                            <p:strVal val="#ppt_w"/>
                                          </p:val>
                                        </p:tav>
                                      </p:tavLst>
                                    </p:anim>
                                    <p:anim calcmode="lin" valueType="num">
                                      <p:cBhvr>
                                        <p:cTn id="30" dur="500" fill="hold"/>
                                        <p:tgtEl>
                                          <p:spTgt spid="6"/>
                                        </p:tgtEl>
                                        <p:attrNameLst>
                                          <p:attrName>ppt_h</p:attrName>
                                        </p:attrNameLst>
                                      </p:cBhvr>
                                      <p:tavLst>
                                        <p:tav tm="0">
                                          <p:val>
                                            <p:strVal val="#ppt_h"/>
                                          </p:val>
                                        </p:tav>
                                        <p:tav tm="100000">
                                          <p:val>
                                            <p:strVal val="#ppt_h"/>
                                          </p:val>
                                        </p:tav>
                                      </p:tavLst>
                                    </p:anim>
                                  </p:childTnLst>
                                </p:cTn>
                              </p:par>
                              <p:par>
                                <p:cTn id="31" presetID="17" presetClass="entr" presetSubtype="1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p:cTn id="33" dur="500" fill="hold"/>
                                        <p:tgtEl>
                                          <p:spTgt spid="12"/>
                                        </p:tgtEl>
                                        <p:attrNameLst>
                                          <p:attrName>ppt_w</p:attrName>
                                        </p:attrNameLst>
                                      </p:cBhvr>
                                      <p:tavLst>
                                        <p:tav tm="0">
                                          <p:val>
                                            <p:fltVal val="0"/>
                                          </p:val>
                                        </p:tav>
                                        <p:tav tm="100000">
                                          <p:val>
                                            <p:strVal val="#ppt_w"/>
                                          </p:val>
                                        </p:tav>
                                      </p:tavLst>
                                    </p:anim>
                                    <p:anim calcmode="lin" valueType="num">
                                      <p:cBhvr>
                                        <p:cTn id="34" dur="500" fill="hold"/>
                                        <p:tgtEl>
                                          <p:spTgt spid="12"/>
                                        </p:tgtEl>
                                        <p:attrNameLst>
                                          <p:attrName>ppt_h</p:attrName>
                                        </p:attrNameLst>
                                      </p:cBhvr>
                                      <p:tavLst>
                                        <p:tav tm="0">
                                          <p:val>
                                            <p:strVal val="#ppt_h"/>
                                          </p:val>
                                        </p:tav>
                                        <p:tav tm="100000">
                                          <p:val>
                                            <p:strVal val="#ppt_h"/>
                                          </p:val>
                                        </p:tav>
                                      </p:tavLst>
                                    </p:anim>
                                  </p:childTnLst>
                                </p:cTn>
                              </p:par>
                              <p:par>
                                <p:cTn id="35" presetID="17" presetClass="entr" presetSubtype="1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500" fill="hold"/>
                                        <p:tgtEl>
                                          <p:spTgt spid="8"/>
                                        </p:tgtEl>
                                        <p:attrNameLst>
                                          <p:attrName>ppt_w</p:attrName>
                                        </p:attrNameLst>
                                      </p:cBhvr>
                                      <p:tavLst>
                                        <p:tav tm="0">
                                          <p:val>
                                            <p:fltVal val="0"/>
                                          </p:val>
                                        </p:tav>
                                        <p:tav tm="100000">
                                          <p:val>
                                            <p:strVal val="#ppt_w"/>
                                          </p:val>
                                        </p:tav>
                                      </p:tavLst>
                                    </p:anim>
                                    <p:anim calcmode="lin" valueType="num">
                                      <p:cBhvr>
                                        <p:cTn id="38" dur="500" fill="hold"/>
                                        <p:tgtEl>
                                          <p:spTgt spid="8"/>
                                        </p:tgtEl>
                                        <p:attrNameLst>
                                          <p:attrName>ppt_h</p:attrName>
                                        </p:attrNameLst>
                                      </p:cBhvr>
                                      <p:tavLst>
                                        <p:tav tm="0">
                                          <p:val>
                                            <p:strVal val="#ppt_h"/>
                                          </p:val>
                                        </p:tav>
                                        <p:tav tm="100000">
                                          <p:val>
                                            <p:strVal val="#ppt_h"/>
                                          </p:val>
                                        </p:tav>
                                      </p:tavLst>
                                    </p:anim>
                                  </p:childTnLst>
                                </p:cTn>
                              </p:par>
                              <p:par>
                                <p:cTn id="39" presetID="17" presetClass="entr" presetSubtype="1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p:cTn id="41" dur="500" fill="hold"/>
                                        <p:tgtEl>
                                          <p:spTgt spid="15"/>
                                        </p:tgtEl>
                                        <p:attrNameLst>
                                          <p:attrName>ppt_w</p:attrName>
                                        </p:attrNameLst>
                                      </p:cBhvr>
                                      <p:tavLst>
                                        <p:tav tm="0">
                                          <p:val>
                                            <p:fltVal val="0"/>
                                          </p:val>
                                        </p:tav>
                                        <p:tav tm="100000">
                                          <p:val>
                                            <p:strVal val="#ppt_w"/>
                                          </p:val>
                                        </p:tav>
                                      </p:tavLst>
                                    </p:anim>
                                    <p:anim calcmode="lin" valueType="num">
                                      <p:cBhvr>
                                        <p:cTn id="42" dur="500" fill="hold"/>
                                        <p:tgtEl>
                                          <p:spTgt spid="15"/>
                                        </p:tgtEl>
                                        <p:attrNameLst>
                                          <p:attrName>ppt_h</p:attrName>
                                        </p:attrNameLst>
                                      </p:cBhvr>
                                      <p:tavLst>
                                        <p:tav tm="0">
                                          <p:val>
                                            <p:strVal val="#ppt_h"/>
                                          </p:val>
                                        </p:tav>
                                        <p:tav tm="100000">
                                          <p:val>
                                            <p:strVal val="#ppt_h"/>
                                          </p:val>
                                        </p:tav>
                                      </p:tavLst>
                                    </p:anim>
                                  </p:childTnLst>
                                </p:cTn>
                              </p:par>
                              <p:par>
                                <p:cTn id="43" presetID="17" presetClass="entr" presetSubtype="10"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500" fill="hold"/>
                                        <p:tgtEl>
                                          <p:spTgt spid="13"/>
                                        </p:tgtEl>
                                        <p:attrNameLst>
                                          <p:attrName>ppt_w</p:attrName>
                                        </p:attrNameLst>
                                      </p:cBhvr>
                                      <p:tavLst>
                                        <p:tav tm="0">
                                          <p:val>
                                            <p:fltVal val="0"/>
                                          </p:val>
                                        </p:tav>
                                        <p:tav tm="100000">
                                          <p:val>
                                            <p:strVal val="#ppt_w"/>
                                          </p:val>
                                        </p:tav>
                                      </p:tavLst>
                                    </p:anim>
                                    <p:anim calcmode="lin" valueType="num">
                                      <p:cBhvr>
                                        <p:cTn id="46" dur="5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animBg="1"/>
      <p:bldP spid="8" grpId="0" animBg="1"/>
      <p:bldP spid="10" grpId="0" animBg="1"/>
      <p:bldP spid="12" grpId="0" animBg="1"/>
      <p:bldP spid="13" grpId="0" animBg="1"/>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29093" y="2418441"/>
            <a:ext cx="3729032" cy="523220"/>
          </a:xfrm>
          <a:prstGeom prst="rect">
            <a:avLst/>
          </a:prstGeom>
          <a:noFill/>
          <a:ln w="28575">
            <a:solidFill>
              <a:schemeClr val="accent1"/>
            </a:solidFill>
          </a:ln>
        </p:spPr>
        <p:txBody>
          <a:bodyPr wrap="square" rtlCol="0">
            <a:spAutoFit/>
          </a:bodyPr>
          <a:lstStyle/>
          <a:p>
            <a:r>
              <a:rPr lang="bn-IN" sz="28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স্রোতজ </a:t>
            </a:r>
            <a:r>
              <a:rPr lang="en-US" sz="2800" dirty="0" err="1"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বনভূমি</a:t>
            </a:r>
            <a:r>
              <a:rPr lang="bn-IN" sz="28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বা সুন্দরবন </a:t>
            </a:r>
            <a:endParaRPr lang="en-US" sz="28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5" name="Right Arrow 4"/>
          <p:cNvSpPr/>
          <p:nvPr/>
        </p:nvSpPr>
        <p:spPr>
          <a:xfrm rot="5400000" flipV="1">
            <a:off x="4028476" y="3029671"/>
            <a:ext cx="320366" cy="147710"/>
          </a:xfrm>
          <a:prstGeom prst="rightArrow">
            <a:avLst>
              <a:gd name="adj1" fmla="val 27681"/>
              <a:gd name="adj2" fmla="val 4744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rot="5400000" flipV="1">
            <a:off x="4977766" y="3402188"/>
            <a:ext cx="1111352" cy="187271"/>
          </a:xfrm>
          <a:prstGeom prst="rightArrow">
            <a:avLst>
              <a:gd name="adj1" fmla="val 27681"/>
              <a:gd name="adj2" fmla="val 4744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rotWithShape="1">
          <a:blip r:embed="rId2">
            <a:extLst>
              <a:ext uri="{28A0092B-C50C-407E-A947-70E740481C1C}">
                <a14:useLocalDpi xmlns:a14="http://schemas.microsoft.com/office/drawing/2010/main" val="0"/>
              </a:ext>
            </a:extLst>
          </a:blip>
          <a:srcRect l="10574" t="15264" r="-3965"/>
          <a:stretch/>
        </p:blipFill>
        <p:spPr>
          <a:xfrm>
            <a:off x="4143376" y="48255"/>
            <a:ext cx="3892260" cy="2337759"/>
          </a:xfrm>
          <a:prstGeom prst="rect">
            <a:avLst/>
          </a:prstGeom>
        </p:spPr>
      </p:pic>
      <p:sp>
        <p:nvSpPr>
          <p:cNvPr id="12" name="Horizontal Scroll 11"/>
          <p:cNvSpPr/>
          <p:nvPr/>
        </p:nvSpPr>
        <p:spPr>
          <a:xfrm>
            <a:off x="1701312" y="3132699"/>
            <a:ext cx="3443288" cy="1000125"/>
          </a:xfrm>
          <a:prstGeom prst="horizontalScroll">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endParaRPr lang="bn-IN" sz="2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r>
              <a:rPr lang="bn-IN" sz="2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উত্তরে খুলনা,সাতক্ষীরা,বাগেরহাট</a:t>
            </a:r>
          </a:p>
          <a:p>
            <a:endParaRPr lang="en-US" sz="2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13" name="Horizontal Scroll 12"/>
          <p:cNvSpPr/>
          <p:nvPr/>
        </p:nvSpPr>
        <p:spPr>
          <a:xfrm>
            <a:off x="3658478" y="3947087"/>
            <a:ext cx="2514602" cy="1000125"/>
          </a:xfrm>
          <a:prstGeom prst="horizontalScroll">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dirty="0" smtClean="0">
                <a:latin typeface="NikoshBAN" panose="02000000000000000000" pitchFamily="2" charset="0"/>
                <a:cs typeface="NikoshBAN" panose="02000000000000000000" pitchFamily="2" charset="0"/>
              </a:rPr>
              <a:t> </a:t>
            </a:r>
            <a:r>
              <a:rPr lang="bn-IN" sz="2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দক্ষিণে বঙ্গোপসাগর,</a:t>
            </a:r>
            <a:endParaRPr lang="en-US" dirty="0">
              <a:latin typeface="NikoshBAN" panose="02000000000000000000" pitchFamily="2" charset="0"/>
              <a:cs typeface="NikoshBAN" panose="02000000000000000000" pitchFamily="2" charset="0"/>
            </a:endParaRPr>
          </a:p>
        </p:txBody>
      </p:sp>
      <p:sp>
        <p:nvSpPr>
          <p:cNvPr id="14" name="Horizontal Scroll 13"/>
          <p:cNvSpPr/>
          <p:nvPr/>
        </p:nvSpPr>
        <p:spPr>
          <a:xfrm>
            <a:off x="4043142" y="4789829"/>
            <a:ext cx="3271837" cy="1000125"/>
          </a:xfrm>
          <a:prstGeom prst="horizontalScroll">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পূর্বে হরিণঘাটা নদী, পিরোজপুর ও বরিশাল জেলা </a:t>
            </a:r>
            <a:endParaRPr lang="en-US" sz="2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15" name="Horizontal Scroll 14"/>
          <p:cNvSpPr/>
          <p:nvPr/>
        </p:nvSpPr>
        <p:spPr>
          <a:xfrm>
            <a:off x="5968218" y="5646860"/>
            <a:ext cx="4357467" cy="1000125"/>
          </a:xfrm>
          <a:prstGeom prst="horizontalScroll">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IN" sz="2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পশ্চিমে রাইমঙ্গল, হাড়িয়াভাঙ্গা নদী এবং ভারতের পশ্চিমবঙ্গ রাজ্যের আংশিক সীমা </a:t>
            </a:r>
            <a:endParaRPr lang="en-US" sz="2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17" name="Right Arrow 16"/>
          <p:cNvSpPr/>
          <p:nvPr/>
        </p:nvSpPr>
        <p:spPr>
          <a:xfrm rot="5400000" flipV="1">
            <a:off x="5372984" y="3825538"/>
            <a:ext cx="1969476" cy="170568"/>
          </a:xfrm>
          <a:prstGeom prst="rightArrow">
            <a:avLst>
              <a:gd name="adj1" fmla="val 27681"/>
              <a:gd name="adj2" fmla="val 4744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rot="5400000" flipV="1">
            <a:off x="6408350" y="4248955"/>
            <a:ext cx="2819544" cy="161781"/>
          </a:xfrm>
          <a:prstGeom prst="rightArrow">
            <a:avLst>
              <a:gd name="adj1" fmla="val 27681"/>
              <a:gd name="adj2" fmla="val 4744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5960753"/>
      </p:ext>
    </p:extLst>
  </p:cSld>
  <p:clrMapOvr>
    <a:masterClrMapping/>
  </p:clrMapOvr>
  <mc:AlternateContent xmlns:mc="http://schemas.openxmlformats.org/markup-compatibility/2006" xmlns:p14="http://schemas.microsoft.com/office/powerpoint/2010/main">
    <mc:Choice Requires="p14">
      <p:transition spd="slow" p14:dur="2000" advTm="45927"/>
    </mc:Choice>
    <mc:Fallback xmlns="">
      <p:transition spd="slow" advTm="4592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childTnLst>
                          </p:cTn>
                        </p:par>
                        <p:par>
                          <p:cTn id="8" fill="hold">
                            <p:stCondLst>
                              <p:cond delay="2000"/>
                            </p:stCondLst>
                            <p:childTnLst>
                              <p:par>
                                <p:cTn id="9" presetID="5"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heckerboard(across)">
                                      <p:cBhvr>
                                        <p:cTn id="11" dur="500"/>
                                        <p:tgtEl>
                                          <p:spTgt spid="4"/>
                                        </p:tgtEl>
                                      </p:cBhvr>
                                    </p:animEffect>
                                  </p:childTnLst>
                                </p:cTn>
                              </p:par>
                            </p:childTnLst>
                          </p:cTn>
                        </p:par>
                        <p:par>
                          <p:cTn id="12" fill="hold">
                            <p:stCondLst>
                              <p:cond delay="2500"/>
                            </p:stCondLst>
                            <p:childTnLst>
                              <p:par>
                                <p:cTn id="13" presetID="14" presetClass="entr" presetSubtype="1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randombar(horizontal)">
                                      <p:cBhvr>
                                        <p:cTn id="15" dur="500"/>
                                        <p:tgtEl>
                                          <p:spTgt spid="5"/>
                                        </p:tgtEl>
                                      </p:cBhvr>
                                    </p:animEffect>
                                  </p:childTnLst>
                                </p:cTn>
                              </p:par>
                            </p:childTnLst>
                          </p:cTn>
                        </p:par>
                        <p:par>
                          <p:cTn id="16" fill="hold">
                            <p:stCondLst>
                              <p:cond delay="3000"/>
                            </p:stCondLst>
                            <p:childTnLst>
                              <p:par>
                                <p:cTn id="17" presetID="14" presetClass="entr" presetSubtype="1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randombar(horizontal)">
                                      <p:cBhvr>
                                        <p:cTn id="19" dur="500"/>
                                        <p:tgtEl>
                                          <p:spTgt spid="12"/>
                                        </p:tgtEl>
                                      </p:cBhvr>
                                    </p:animEffect>
                                  </p:childTnLst>
                                </p:cTn>
                              </p:par>
                            </p:childTnLst>
                          </p:cTn>
                        </p:par>
                        <p:par>
                          <p:cTn id="20" fill="hold">
                            <p:stCondLst>
                              <p:cond delay="3500"/>
                            </p:stCondLst>
                            <p:childTnLst>
                              <p:par>
                                <p:cTn id="21" presetID="14" presetClass="entr" presetSubtype="10"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randombar(horizontal)">
                                      <p:cBhvr>
                                        <p:cTn id="23" dur="500"/>
                                        <p:tgtEl>
                                          <p:spTgt spid="7"/>
                                        </p:tgtEl>
                                      </p:cBhvr>
                                    </p:animEffect>
                                  </p:childTnLst>
                                </p:cTn>
                              </p:par>
                            </p:childTnLst>
                          </p:cTn>
                        </p:par>
                        <p:par>
                          <p:cTn id="24" fill="hold">
                            <p:stCondLst>
                              <p:cond delay="4000"/>
                            </p:stCondLst>
                            <p:childTnLst>
                              <p:par>
                                <p:cTn id="25" presetID="14" presetClass="entr" presetSubtype="10"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randombar(horizontal)">
                                      <p:cBhvr>
                                        <p:cTn id="27" dur="500"/>
                                        <p:tgtEl>
                                          <p:spTgt spid="13"/>
                                        </p:tgtEl>
                                      </p:cBhvr>
                                    </p:animEffect>
                                  </p:childTnLst>
                                </p:cTn>
                              </p:par>
                            </p:childTnLst>
                          </p:cTn>
                        </p:par>
                        <p:par>
                          <p:cTn id="28" fill="hold">
                            <p:stCondLst>
                              <p:cond delay="4500"/>
                            </p:stCondLst>
                            <p:childTnLst>
                              <p:par>
                                <p:cTn id="29" presetID="14" presetClass="entr" presetSubtype="10" fill="hold" grpId="0" nodeType="after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randombar(horizontal)">
                                      <p:cBhvr>
                                        <p:cTn id="31" dur="500"/>
                                        <p:tgtEl>
                                          <p:spTgt spid="17"/>
                                        </p:tgtEl>
                                      </p:cBhvr>
                                    </p:animEffect>
                                  </p:childTnLst>
                                </p:cTn>
                              </p:par>
                            </p:childTnLst>
                          </p:cTn>
                        </p:par>
                        <p:par>
                          <p:cTn id="32" fill="hold">
                            <p:stCondLst>
                              <p:cond delay="5000"/>
                            </p:stCondLst>
                            <p:childTnLst>
                              <p:par>
                                <p:cTn id="33" presetID="14" presetClass="entr" presetSubtype="10"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randombar(horizontal)">
                                      <p:cBhvr>
                                        <p:cTn id="35" dur="500"/>
                                        <p:tgtEl>
                                          <p:spTgt spid="14"/>
                                        </p:tgtEl>
                                      </p:cBhvr>
                                    </p:animEffect>
                                  </p:childTnLst>
                                </p:cTn>
                              </p:par>
                            </p:childTnLst>
                          </p:cTn>
                        </p:par>
                        <p:par>
                          <p:cTn id="36" fill="hold">
                            <p:stCondLst>
                              <p:cond delay="5500"/>
                            </p:stCondLst>
                            <p:childTnLst>
                              <p:par>
                                <p:cTn id="37" presetID="14" presetClass="entr" presetSubtype="10"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randombar(horizontal)">
                                      <p:cBhvr>
                                        <p:cTn id="39" dur="500"/>
                                        <p:tgtEl>
                                          <p:spTgt spid="18"/>
                                        </p:tgtEl>
                                      </p:cBhvr>
                                    </p:animEffect>
                                  </p:childTnLst>
                                </p:cTn>
                              </p:par>
                            </p:childTnLst>
                          </p:cTn>
                        </p:par>
                        <p:par>
                          <p:cTn id="40" fill="hold">
                            <p:stCondLst>
                              <p:cond delay="6000"/>
                            </p:stCondLst>
                            <p:childTnLst>
                              <p:par>
                                <p:cTn id="41" presetID="14" presetClass="entr" presetSubtype="10" fill="hold" grpId="0" nodeType="after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randombar(horizontal)">
                                      <p:cBhvr>
                                        <p:cTn id="4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12" grpId="0" animBg="1"/>
      <p:bldP spid="13" grpId="0" animBg="1"/>
      <p:bldP spid="14" grpId="0" animBg="1"/>
      <p:bldP spid="15" grpId="0" animBg="1"/>
      <p:bldP spid="17"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14"/>
          <p:cNvSpPr/>
          <p:nvPr/>
        </p:nvSpPr>
        <p:spPr>
          <a:xfrm>
            <a:off x="2045854" y="348672"/>
            <a:ext cx="8067964" cy="1354666"/>
          </a:xfrm>
          <a:custGeom>
            <a:avLst/>
            <a:gdLst>
              <a:gd name="connsiteX0" fmla="*/ 0 w 8128000"/>
              <a:gd name="connsiteY0" fmla="*/ 135467 h 1354666"/>
              <a:gd name="connsiteX1" fmla="*/ 135467 w 8128000"/>
              <a:gd name="connsiteY1" fmla="*/ 0 h 1354666"/>
              <a:gd name="connsiteX2" fmla="*/ 7992533 w 8128000"/>
              <a:gd name="connsiteY2" fmla="*/ 0 h 1354666"/>
              <a:gd name="connsiteX3" fmla="*/ 8128000 w 8128000"/>
              <a:gd name="connsiteY3" fmla="*/ 135467 h 1354666"/>
              <a:gd name="connsiteX4" fmla="*/ 8128000 w 8128000"/>
              <a:gd name="connsiteY4" fmla="*/ 1219199 h 1354666"/>
              <a:gd name="connsiteX5" fmla="*/ 7992533 w 8128000"/>
              <a:gd name="connsiteY5" fmla="*/ 1354666 h 1354666"/>
              <a:gd name="connsiteX6" fmla="*/ 135467 w 8128000"/>
              <a:gd name="connsiteY6" fmla="*/ 1354666 h 1354666"/>
              <a:gd name="connsiteX7" fmla="*/ 0 w 8128000"/>
              <a:gd name="connsiteY7" fmla="*/ 1219199 h 1354666"/>
              <a:gd name="connsiteX8" fmla="*/ 0 w 8128000"/>
              <a:gd name="connsiteY8" fmla="*/ 135467 h 1354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28000" h="1354666">
                <a:moveTo>
                  <a:pt x="0" y="135467"/>
                </a:moveTo>
                <a:cubicBezTo>
                  <a:pt x="0" y="60651"/>
                  <a:pt x="60651" y="0"/>
                  <a:pt x="135467" y="0"/>
                </a:cubicBezTo>
                <a:lnTo>
                  <a:pt x="7992533" y="0"/>
                </a:lnTo>
                <a:cubicBezTo>
                  <a:pt x="8067349" y="0"/>
                  <a:pt x="8128000" y="60651"/>
                  <a:pt x="8128000" y="135467"/>
                </a:cubicBezTo>
                <a:lnTo>
                  <a:pt x="8128000" y="1219199"/>
                </a:lnTo>
                <a:cubicBezTo>
                  <a:pt x="8128000" y="1294015"/>
                  <a:pt x="8067349" y="1354666"/>
                  <a:pt x="7992533" y="1354666"/>
                </a:cubicBezTo>
                <a:lnTo>
                  <a:pt x="135467" y="1354666"/>
                </a:lnTo>
                <a:cubicBezTo>
                  <a:pt x="60651" y="1354666"/>
                  <a:pt x="0" y="1294015"/>
                  <a:pt x="0" y="1219199"/>
                </a:cubicBezTo>
                <a:lnTo>
                  <a:pt x="0" y="135467"/>
                </a:lnTo>
                <a:close/>
              </a:path>
            </a:pathLst>
          </a:custGeom>
          <a:noFill/>
          <a:ln>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3502" tIns="122227" rIns="163502" bIns="122227" numCol="1" spcCol="1270" anchor="ctr" anchorCtr="0">
            <a:noAutofit/>
          </a:bodyPr>
          <a:lstStyle/>
          <a:p>
            <a:pPr algn="ctr"/>
            <a:r>
              <a:rPr lang="bn-IN" sz="36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উদ্ভিদ ও বৈশিষ্ট্য </a:t>
            </a:r>
            <a:endParaRPr lang="bn-IN" sz="36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17" name="Freeform 16"/>
          <p:cNvSpPr/>
          <p:nvPr/>
        </p:nvSpPr>
        <p:spPr>
          <a:xfrm>
            <a:off x="7592291" y="1780924"/>
            <a:ext cx="2553854" cy="1354666"/>
          </a:xfrm>
          <a:custGeom>
            <a:avLst/>
            <a:gdLst>
              <a:gd name="connsiteX0" fmla="*/ 0 w 6692053"/>
              <a:gd name="connsiteY0" fmla="*/ 225823 h 1354666"/>
              <a:gd name="connsiteX1" fmla="*/ 225823 w 6692053"/>
              <a:gd name="connsiteY1" fmla="*/ 0 h 1354666"/>
              <a:gd name="connsiteX2" fmla="*/ 6466230 w 6692053"/>
              <a:gd name="connsiteY2" fmla="*/ 0 h 1354666"/>
              <a:gd name="connsiteX3" fmla="*/ 6692053 w 6692053"/>
              <a:gd name="connsiteY3" fmla="*/ 225823 h 1354666"/>
              <a:gd name="connsiteX4" fmla="*/ 6692053 w 6692053"/>
              <a:gd name="connsiteY4" fmla="*/ 1128843 h 1354666"/>
              <a:gd name="connsiteX5" fmla="*/ 6466230 w 6692053"/>
              <a:gd name="connsiteY5" fmla="*/ 1354666 h 1354666"/>
              <a:gd name="connsiteX6" fmla="*/ 225823 w 6692053"/>
              <a:gd name="connsiteY6" fmla="*/ 1354666 h 1354666"/>
              <a:gd name="connsiteX7" fmla="*/ 0 w 6692053"/>
              <a:gd name="connsiteY7" fmla="*/ 1128843 h 1354666"/>
              <a:gd name="connsiteX8" fmla="*/ 0 w 6692053"/>
              <a:gd name="connsiteY8" fmla="*/ 225823 h 1354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92053" h="1354666">
                <a:moveTo>
                  <a:pt x="0" y="225823"/>
                </a:moveTo>
                <a:cubicBezTo>
                  <a:pt x="0" y="101104"/>
                  <a:pt x="101104" y="0"/>
                  <a:pt x="225823" y="0"/>
                </a:cubicBezTo>
                <a:lnTo>
                  <a:pt x="6466230" y="0"/>
                </a:lnTo>
                <a:cubicBezTo>
                  <a:pt x="6590949" y="0"/>
                  <a:pt x="6692053" y="101104"/>
                  <a:pt x="6692053" y="225823"/>
                </a:cubicBezTo>
                <a:lnTo>
                  <a:pt x="6692053" y="1128843"/>
                </a:lnTo>
                <a:cubicBezTo>
                  <a:pt x="6692053" y="1253562"/>
                  <a:pt x="6590949" y="1354666"/>
                  <a:pt x="6466230" y="1354666"/>
                </a:cubicBezTo>
                <a:lnTo>
                  <a:pt x="225823" y="1354666"/>
                </a:lnTo>
                <a:cubicBezTo>
                  <a:pt x="101104" y="1354666"/>
                  <a:pt x="0" y="1253562"/>
                  <a:pt x="0" y="1128843"/>
                </a:cubicBezTo>
                <a:lnTo>
                  <a:pt x="0" y="225823"/>
                </a:lnTo>
                <a:close/>
              </a:path>
            </a:pathLst>
          </a:custGeom>
          <a:noFill/>
          <a:ln>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1957" tIns="371957" rIns="371957" bIns="371957" numCol="1" spcCol="1270" anchor="ctr" anchorCtr="0">
            <a:noAutofit/>
          </a:bodyPr>
          <a:lstStyle/>
          <a:p>
            <a:r>
              <a:rPr lang="bn-IN" sz="2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স্রোতজ </a:t>
            </a:r>
            <a:r>
              <a:rPr lang="en-US" sz="24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বনভূমি</a:t>
            </a:r>
            <a:r>
              <a:rPr lang="bn-IN" sz="2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বা সুন্দরবন </a:t>
            </a:r>
            <a:endParaRPr lang="en-US" sz="2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22" name="Freeform 21"/>
          <p:cNvSpPr/>
          <p:nvPr/>
        </p:nvSpPr>
        <p:spPr>
          <a:xfrm>
            <a:off x="7578436" y="3249506"/>
            <a:ext cx="2553854" cy="1354666"/>
          </a:xfrm>
          <a:custGeom>
            <a:avLst/>
            <a:gdLst>
              <a:gd name="connsiteX0" fmla="*/ 0 w 6692053"/>
              <a:gd name="connsiteY0" fmla="*/ 225823 h 1354666"/>
              <a:gd name="connsiteX1" fmla="*/ 225823 w 6692053"/>
              <a:gd name="connsiteY1" fmla="*/ 0 h 1354666"/>
              <a:gd name="connsiteX2" fmla="*/ 6466230 w 6692053"/>
              <a:gd name="connsiteY2" fmla="*/ 0 h 1354666"/>
              <a:gd name="connsiteX3" fmla="*/ 6692053 w 6692053"/>
              <a:gd name="connsiteY3" fmla="*/ 225823 h 1354666"/>
              <a:gd name="connsiteX4" fmla="*/ 6692053 w 6692053"/>
              <a:gd name="connsiteY4" fmla="*/ 1128843 h 1354666"/>
              <a:gd name="connsiteX5" fmla="*/ 6466230 w 6692053"/>
              <a:gd name="connsiteY5" fmla="*/ 1354666 h 1354666"/>
              <a:gd name="connsiteX6" fmla="*/ 225823 w 6692053"/>
              <a:gd name="connsiteY6" fmla="*/ 1354666 h 1354666"/>
              <a:gd name="connsiteX7" fmla="*/ 0 w 6692053"/>
              <a:gd name="connsiteY7" fmla="*/ 1128843 h 1354666"/>
              <a:gd name="connsiteX8" fmla="*/ 0 w 6692053"/>
              <a:gd name="connsiteY8" fmla="*/ 225823 h 1354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92053" h="1354666">
                <a:moveTo>
                  <a:pt x="0" y="225823"/>
                </a:moveTo>
                <a:cubicBezTo>
                  <a:pt x="0" y="101104"/>
                  <a:pt x="101104" y="0"/>
                  <a:pt x="225823" y="0"/>
                </a:cubicBezTo>
                <a:lnTo>
                  <a:pt x="6466230" y="0"/>
                </a:lnTo>
                <a:cubicBezTo>
                  <a:pt x="6590949" y="0"/>
                  <a:pt x="6692053" y="101104"/>
                  <a:pt x="6692053" y="225823"/>
                </a:cubicBezTo>
                <a:lnTo>
                  <a:pt x="6692053" y="1128843"/>
                </a:lnTo>
                <a:cubicBezTo>
                  <a:pt x="6692053" y="1253562"/>
                  <a:pt x="6590949" y="1354666"/>
                  <a:pt x="6466230" y="1354666"/>
                </a:cubicBezTo>
                <a:lnTo>
                  <a:pt x="225823" y="1354666"/>
                </a:lnTo>
                <a:cubicBezTo>
                  <a:pt x="101104" y="1354666"/>
                  <a:pt x="0" y="1253562"/>
                  <a:pt x="0" y="1128843"/>
                </a:cubicBezTo>
                <a:lnTo>
                  <a:pt x="0" y="225823"/>
                </a:lnTo>
                <a:close/>
              </a:path>
            </a:pathLst>
          </a:custGeom>
          <a:noFill/>
          <a:ln>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1957" tIns="371957" rIns="371957" bIns="371957" numCol="1" spcCol="1270" anchor="ctr" anchorCtr="0">
            <a:noAutofit/>
          </a:bodyPr>
          <a:lstStyle/>
          <a:p>
            <a:pPr algn="ctr"/>
            <a:r>
              <a:rPr lang="en-US" sz="2400" b="1" dirty="0" err="1">
                <a:ln/>
                <a:solidFill>
                  <a:srgbClr val="002060"/>
                </a:solidFill>
                <a:latin typeface="NikoshBAN" panose="02000000000000000000" pitchFamily="2" charset="0"/>
                <a:cs typeface="NikoshBAN" panose="02000000000000000000" pitchFamily="2" charset="0"/>
              </a:rPr>
              <a:t>ক্রন্তীয়</a:t>
            </a:r>
            <a:r>
              <a:rPr lang="en-US" sz="2400" b="1" dirty="0">
                <a:ln/>
                <a:solidFill>
                  <a:srgbClr val="002060"/>
                </a:solidFill>
                <a:latin typeface="NikoshBAN" panose="02000000000000000000" pitchFamily="2" charset="0"/>
                <a:cs typeface="NikoshBAN" panose="02000000000000000000" pitchFamily="2" charset="0"/>
              </a:rPr>
              <a:t> </a:t>
            </a:r>
            <a:r>
              <a:rPr lang="en-US" sz="2400" b="1" dirty="0" err="1">
                <a:ln/>
                <a:solidFill>
                  <a:srgbClr val="002060"/>
                </a:solidFill>
                <a:latin typeface="NikoshBAN" panose="02000000000000000000" pitchFamily="2" charset="0"/>
                <a:cs typeface="NikoshBAN" panose="02000000000000000000" pitchFamily="2" charset="0"/>
              </a:rPr>
              <a:t>পাতাঝরা</a:t>
            </a:r>
            <a:r>
              <a:rPr lang="en-US" sz="2400" b="1" dirty="0">
                <a:ln/>
                <a:solidFill>
                  <a:srgbClr val="002060"/>
                </a:solidFill>
                <a:latin typeface="NikoshBAN" panose="02000000000000000000" pitchFamily="2" charset="0"/>
                <a:cs typeface="NikoshBAN" panose="02000000000000000000" pitchFamily="2" charset="0"/>
              </a:rPr>
              <a:t> </a:t>
            </a:r>
            <a:r>
              <a:rPr lang="en-US" sz="2400" b="1" dirty="0" err="1">
                <a:ln/>
                <a:solidFill>
                  <a:srgbClr val="002060"/>
                </a:solidFill>
                <a:latin typeface="NikoshBAN" panose="02000000000000000000" pitchFamily="2" charset="0"/>
                <a:cs typeface="NikoshBAN" panose="02000000000000000000" pitchFamily="2" charset="0"/>
              </a:rPr>
              <a:t>গাছের</a:t>
            </a:r>
            <a:r>
              <a:rPr lang="en-US" sz="2400" b="1" dirty="0">
                <a:ln/>
                <a:solidFill>
                  <a:srgbClr val="002060"/>
                </a:solidFill>
                <a:latin typeface="NikoshBAN" panose="02000000000000000000" pitchFamily="2" charset="0"/>
                <a:cs typeface="NikoshBAN" panose="02000000000000000000" pitchFamily="2" charset="0"/>
              </a:rPr>
              <a:t> </a:t>
            </a:r>
            <a:r>
              <a:rPr lang="en-US" sz="2400" b="1" dirty="0" err="1">
                <a:ln/>
                <a:solidFill>
                  <a:srgbClr val="002060"/>
                </a:solidFill>
                <a:latin typeface="NikoshBAN" panose="02000000000000000000" pitchFamily="2" charset="0"/>
                <a:cs typeface="NikoshBAN" panose="02000000000000000000" pitchFamily="2" charset="0"/>
              </a:rPr>
              <a:t>বনভূমি</a:t>
            </a:r>
            <a:endParaRPr lang="en-US" sz="2400" b="1" dirty="0">
              <a:ln/>
              <a:solidFill>
                <a:srgbClr val="002060"/>
              </a:solidFill>
              <a:latin typeface="NikoshBAN" panose="02000000000000000000" pitchFamily="2" charset="0"/>
              <a:cs typeface="NikoshBAN" panose="02000000000000000000" pitchFamily="2" charset="0"/>
            </a:endParaRPr>
          </a:p>
        </p:txBody>
      </p:sp>
      <p:sp>
        <p:nvSpPr>
          <p:cNvPr id="23" name="Freeform 22"/>
          <p:cNvSpPr/>
          <p:nvPr/>
        </p:nvSpPr>
        <p:spPr>
          <a:xfrm>
            <a:off x="1925780" y="4718087"/>
            <a:ext cx="5555673" cy="1354666"/>
          </a:xfrm>
          <a:custGeom>
            <a:avLst/>
            <a:gdLst>
              <a:gd name="connsiteX0" fmla="*/ 0 w 6692053"/>
              <a:gd name="connsiteY0" fmla="*/ 225823 h 1354666"/>
              <a:gd name="connsiteX1" fmla="*/ 225823 w 6692053"/>
              <a:gd name="connsiteY1" fmla="*/ 0 h 1354666"/>
              <a:gd name="connsiteX2" fmla="*/ 6466230 w 6692053"/>
              <a:gd name="connsiteY2" fmla="*/ 0 h 1354666"/>
              <a:gd name="connsiteX3" fmla="*/ 6692053 w 6692053"/>
              <a:gd name="connsiteY3" fmla="*/ 225823 h 1354666"/>
              <a:gd name="connsiteX4" fmla="*/ 6692053 w 6692053"/>
              <a:gd name="connsiteY4" fmla="*/ 1128843 h 1354666"/>
              <a:gd name="connsiteX5" fmla="*/ 6466230 w 6692053"/>
              <a:gd name="connsiteY5" fmla="*/ 1354666 h 1354666"/>
              <a:gd name="connsiteX6" fmla="*/ 225823 w 6692053"/>
              <a:gd name="connsiteY6" fmla="*/ 1354666 h 1354666"/>
              <a:gd name="connsiteX7" fmla="*/ 0 w 6692053"/>
              <a:gd name="connsiteY7" fmla="*/ 1128843 h 1354666"/>
              <a:gd name="connsiteX8" fmla="*/ 0 w 6692053"/>
              <a:gd name="connsiteY8" fmla="*/ 225823 h 1354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92053" h="1354666">
                <a:moveTo>
                  <a:pt x="0" y="225823"/>
                </a:moveTo>
                <a:cubicBezTo>
                  <a:pt x="0" y="101104"/>
                  <a:pt x="101104" y="0"/>
                  <a:pt x="225823" y="0"/>
                </a:cubicBezTo>
                <a:lnTo>
                  <a:pt x="6466230" y="0"/>
                </a:lnTo>
                <a:cubicBezTo>
                  <a:pt x="6590949" y="0"/>
                  <a:pt x="6692053" y="101104"/>
                  <a:pt x="6692053" y="225823"/>
                </a:cubicBezTo>
                <a:lnTo>
                  <a:pt x="6692053" y="1128843"/>
                </a:lnTo>
                <a:cubicBezTo>
                  <a:pt x="6692053" y="1253562"/>
                  <a:pt x="6590949" y="1354666"/>
                  <a:pt x="6466230" y="1354666"/>
                </a:cubicBezTo>
                <a:lnTo>
                  <a:pt x="225823" y="1354666"/>
                </a:lnTo>
                <a:cubicBezTo>
                  <a:pt x="101104" y="1354666"/>
                  <a:pt x="0" y="1253562"/>
                  <a:pt x="0" y="1128843"/>
                </a:cubicBezTo>
                <a:lnTo>
                  <a:pt x="0" y="225823"/>
                </a:lnTo>
                <a:close/>
              </a:path>
            </a:pathLst>
          </a:custGeom>
          <a:noFill/>
          <a:ln>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1957" tIns="371957" rIns="371957" bIns="371957" numCol="1" spcCol="1270" anchor="ctr" anchorCtr="0">
            <a:noAutofit/>
          </a:bodyPr>
          <a:lstStyle/>
          <a:p>
            <a:r>
              <a:rPr lang="bn-IN" sz="2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চাপালিশ, ময়না,তেলসু্‌র, বাঁশ </a:t>
            </a:r>
            <a:r>
              <a:rPr lang="bn-IN" sz="2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প্রভৃতি গাছের পাতা একবারে ঝরে </a:t>
            </a:r>
            <a:r>
              <a:rPr lang="bn-IN" sz="2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যায় না</a:t>
            </a:r>
            <a:endParaRPr lang="bn-IN" sz="2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r>
              <a:rPr lang="bn-IN" sz="2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endParaRPr lang="bn-IN" sz="2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24" name="Freeform 23"/>
          <p:cNvSpPr/>
          <p:nvPr/>
        </p:nvSpPr>
        <p:spPr>
          <a:xfrm>
            <a:off x="1981202" y="3249506"/>
            <a:ext cx="5458690" cy="1354666"/>
          </a:xfrm>
          <a:custGeom>
            <a:avLst/>
            <a:gdLst>
              <a:gd name="connsiteX0" fmla="*/ 0 w 6692053"/>
              <a:gd name="connsiteY0" fmla="*/ 225823 h 1354666"/>
              <a:gd name="connsiteX1" fmla="*/ 225823 w 6692053"/>
              <a:gd name="connsiteY1" fmla="*/ 0 h 1354666"/>
              <a:gd name="connsiteX2" fmla="*/ 6466230 w 6692053"/>
              <a:gd name="connsiteY2" fmla="*/ 0 h 1354666"/>
              <a:gd name="connsiteX3" fmla="*/ 6692053 w 6692053"/>
              <a:gd name="connsiteY3" fmla="*/ 225823 h 1354666"/>
              <a:gd name="connsiteX4" fmla="*/ 6692053 w 6692053"/>
              <a:gd name="connsiteY4" fmla="*/ 1128843 h 1354666"/>
              <a:gd name="connsiteX5" fmla="*/ 6466230 w 6692053"/>
              <a:gd name="connsiteY5" fmla="*/ 1354666 h 1354666"/>
              <a:gd name="connsiteX6" fmla="*/ 225823 w 6692053"/>
              <a:gd name="connsiteY6" fmla="*/ 1354666 h 1354666"/>
              <a:gd name="connsiteX7" fmla="*/ 0 w 6692053"/>
              <a:gd name="connsiteY7" fmla="*/ 1128843 h 1354666"/>
              <a:gd name="connsiteX8" fmla="*/ 0 w 6692053"/>
              <a:gd name="connsiteY8" fmla="*/ 225823 h 1354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92053" h="1354666">
                <a:moveTo>
                  <a:pt x="0" y="225823"/>
                </a:moveTo>
                <a:cubicBezTo>
                  <a:pt x="0" y="101104"/>
                  <a:pt x="101104" y="0"/>
                  <a:pt x="225823" y="0"/>
                </a:cubicBezTo>
                <a:lnTo>
                  <a:pt x="6466230" y="0"/>
                </a:lnTo>
                <a:cubicBezTo>
                  <a:pt x="6590949" y="0"/>
                  <a:pt x="6692053" y="101104"/>
                  <a:pt x="6692053" y="225823"/>
                </a:cubicBezTo>
                <a:lnTo>
                  <a:pt x="6692053" y="1128843"/>
                </a:lnTo>
                <a:cubicBezTo>
                  <a:pt x="6692053" y="1253562"/>
                  <a:pt x="6590949" y="1354666"/>
                  <a:pt x="6466230" y="1354666"/>
                </a:cubicBezTo>
                <a:lnTo>
                  <a:pt x="225823" y="1354666"/>
                </a:lnTo>
                <a:cubicBezTo>
                  <a:pt x="101104" y="1354666"/>
                  <a:pt x="0" y="1253562"/>
                  <a:pt x="0" y="1128843"/>
                </a:cubicBezTo>
                <a:lnTo>
                  <a:pt x="0" y="225823"/>
                </a:lnTo>
                <a:close/>
              </a:path>
            </a:pathLst>
          </a:custGeom>
          <a:noFill/>
          <a:ln>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1957" tIns="371957" rIns="371957" bIns="371957" numCol="1" spcCol="1270" anchor="t" anchorCtr="0">
            <a:noAutofit/>
          </a:bodyPr>
          <a:lstStyle/>
          <a:p>
            <a:r>
              <a:rPr lang="bn-IN" sz="2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শাল, গজারি,কড়ই, হিজল প্রভৃতি গাছের পাতা একবারে ঝরে যায়</a:t>
            </a:r>
            <a:endParaRPr lang="bn-IN" sz="2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25" name="Freeform 24"/>
          <p:cNvSpPr/>
          <p:nvPr/>
        </p:nvSpPr>
        <p:spPr>
          <a:xfrm>
            <a:off x="1995054" y="1794779"/>
            <a:ext cx="5389418" cy="1354666"/>
          </a:xfrm>
          <a:custGeom>
            <a:avLst/>
            <a:gdLst>
              <a:gd name="connsiteX0" fmla="*/ 0 w 6692053"/>
              <a:gd name="connsiteY0" fmla="*/ 225823 h 1354666"/>
              <a:gd name="connsiteX1" fmla="*/ 225823 w 6692053"/>
              <a:gd name="connsiteY1" fmla="*/ 0 h 1354666"/>
              <a:gd name="connsiteX2" fmla="*/ 6466230 w 6692053"/>
              <a:gd name="connsiteY2" fmla="*/ 0 h 1354666"/>
              <a:gd name="connsiteX3" fmla="*/ 6692053 w 6692053"/>
              <a:gd name="connsiteY3" fmla="*/ 225823 h 1354666"/>
              <a:gd name="connsiteX4" fmla="*/ 6692053 w 6692053"/>
              <a:gd name="connsiteY4" fmla="*/ 1128843 h 1354666"/>
              <a:gd name="connsiteX5" fmla="*/ 6466230 w 6692053"/>
              <a:gd name="connsiteY5" fmla="*/ 1354666 h 1354666"/>
              <a:gd name="connsiteX6" fmla="*/ 225823 w 6692053"/>
              <a:gd name="connsiteY6" fmla="*/ 1354666 h 1354666"/>
              <a:gd name="connsiteX7" fmla="*/ 0 w 6692053"/>
              <a:gd name="connsiteY7" fmla="*/ 1128843 h 1354666"/>
              <a:gd name="connsiteX8" fmla="*/ 0 w 6692053"/>
              <a:gd name="connsiteY8" fmla="*/ 225823 h 1354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92053" h="1354666">
                <a:moveTo>
                  <a:pt x="0" y="225823"/>
                </a:moveTo>
                <a:cubicBezTo>
                  <a:pt x="0" y="101104"/>
                  <a:pt x="101104" y="0"/>
                  <a:pt x="225823" y="0"/>
                </a:cubicBezTo>
                <a:lnTo>
                  <a:pt x="6466230" y="0"/>
                </a:lnTo>
                <a:cubicBezTo>
                  <a:pt x="6590949" y="0"/>
                  <a:pt x="6692053" y="101104"/>
                  <a:pt x="6692053" y="225823"/>
                </a:cubicBezTo>
                <a:lnTo>
                  <a:pt x="6692053" y="1128843"/>
                </a:lnTo>
                <a:cubicBezTo>
                  <a:pt x="6692053" y="1253562"/>
                  <a:pt x="6590949" y="1354666"/>
                  <a:pt x="6466230" y="1354666"/>
                </a:cubicBezTo>
                <a:lnTo>
                  <a:pt x="225823" y="1354666"/>
                </a:lnTo>
                <a:cubicBezTo>
                  <a:pt x="101104" y="1354666"/>
                  <a:pt x="0" y="1253562"/>
                  <a:pt x="0" y="1128843"/>
                </a:cubicBezTo>
                <a:lnTo>
                  <a:pt x="0" y="225823"/>
                </a:lnTo>
                <a:close/>
              </a:path>
            </a:pathLst>
          </a:custGeom>
          <a:noFill/>
          <a:ln>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1957" tIns="371957" rIns="371957" bIns="371957" numCol="1" spcCol="1270" anchor="t" anchorCtr="0">
            <a:noAutofit/>
          </a:bodyPr>
          <a:lstStyle/>
          <a:p>
            <a:r>
              <a:rPr lang="bn-IN" sz="2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সুন্দরি, গরান, গেওয়া, ধুন্দল, কেওড়া ও গোলপাতা স্রোতময় মিঠা ও লোনা পানির সংযোগস্থলে জম্ম </a:t>
            </a:r>
            <a:endParaRPr lang="bn-IN" sz="2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26" name="Freeform 25"/>
          <p:cNvSpPr/>
          <p:nvPr/>
        </p:nvSpPr>
        <p:spPr>
          <a:xfrm>
            <a:off x="7606145" y="4731942"/>
            <a:ext cx="2553854" cy="1354666"/>
          </a:xfrm>
          <a:custGeom>
            <a:avLst/>
            <a:gdLst>
              <a:gd name="connsiteX0" fmla="*/ 0 w 6692053"/>
              <a:gd name="connsiteY0" fmla="*/ 225823 h 1354666"/>
              <a:gd name="connsiteX1" fmla="*/ 225823 w 6692053"/>
              <a:gd name="connsiteY1" fmla="*/ 0 h 1354666"/>
              <a:gd name="connsiteX2" fmla="*/ 6466230 w 6692053"/>
              <a:gd name="connsiteY2" fmla="*/ 0 h 1354666"/>
              <a:gd name="connsiteX3" fmla="*/ 6692053 w 6692053"/>
              <a:gd name="connsiteY3" fmla="*/ 225823 h 1354666"/>
              <a:gd name="connsiteX4" fmla="*/ 6692053 w 6692053"/>
              <a:gd name="connsiteY4" fmla="*/ 1128843 h 1354666"/>
              <a:gd name="connsiteX5" fmla="*/ 6466230 w 6692053"/>
              <a:gd name="connsiteY5" fmla="*/ 1354666 h 1354666"/>
              <a:gd name="connsiteX6" fmla="*/ 225823 w 6692053"/>
              <a:gd name="connsiteY6" fmla="*/ 1354666 h 1354666"/>
              <a:gd name="connsiteX7" fmla="*/ 0 w 6692053"/>
              <a:gd name="connsiteY7" fmla="*/ 1128843 h 1354666"/>
              <a:gd name="connsiteX8" fmla="*/ 0 w 6692053"/>
              <a:gd name="connsiteY8" fmla="*/ 225823 h 1354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92053" h="1354666">
                <a:moveTo>
                  <a:pt x="0" y="225823"/>
                </a:moveTo>
                <a:cubicBezTo>
                  <a:pt x="0" y="101104"/>
                  <a:pt x="101104" y="0"/>
                  <a:pt x="225823" y="0"/>
                </a:cubicBezTo>
                <a:lnTo>
                  <a:pt x="6466230" y="0"/>
                </a:lnTo>
                <a:cubicBezTo>
                  <a:pt x="6590949" y="0"/>
                  <a:pt x="6692053" y="101104"/>
                  <a:pt x="6692053" y="225823"/>
                </a:cubicBezTo>
                <a:lnTo>
                  <a:pt x="6692053" y="1128843"/>
                </a:lnTo>
                <a:cubicBezTo>
                  <a:pt x="6692053" y="1253562"/>
                  <a:pt x="6590949" y="1354666"/>
                  <a:pt x="6466230" y="1354666"/>
                </a:cubicBezTo>
                <a:lnTo>
                  <a:pt x="225823" y="1354666"/>
                </a:lnTo>
                <a:cubicBezTo>
                  <a:pt x="101104" y="1354666"/>
                  <a:pt x="0" y="1253562"/>
                  <a:pt x="0" y="1128843"/>
                </a:cubicBezTo>
                <a:lnTo>
                  <a:pt x="0" y="225823"/>
                </a:lnTo>
                <a:close/>
              </a:path>
            </a:pathLst>
          </a:custGeom>
          <a:noFill/>
          <a:ln>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1957" tIns="371957" rIns="371957" bIns="371957" numCol="1" spcCol="1270" anchor="ctr" anchorCtr="0">
            <a:noAutofit/>
          </a:bodyPr>
          <a:lstStyle/>
          <a:p>
            <a:r>
              <a:rPr lang="en-US" sz="2400" b="1">
                <a:ln/>
                <a:solidFill>
                  <a:srgbClr val="002060"/>
                </a:solidFill>
                <a:latin typeface="NikoshBAN" panose="02000000000000000000" pitchFamily="2" charset="0"/>
                <a:cs typeface="NikoshBAN" panose="02000000000000000000" pitchFamily="2" charset="0"/>
              </a:rPr>
              <a:t>ক্রন্তীয় চিরহরিৎ এবং পাতাঝরা গাছের বনভূমি</a:t>
            </a:r>
            <a:endParaRPr lang="en-US" sz="2400" b="1" dirty="0">
              <a:ln/>
              <a:solidFill>
                <a:srgbClr val="002060"/>
              </a:solidFill>
              <a:latin typeface="NikoshBAN" panose="02000000000000000000" pitchFamily="2" charset="0"/>
              <a:cs typeface="NikoshBAN" panose="02000000000000000000" pitchFamily="2" charset="0"/>
            </a:endParaRPr>
          </a:p>
        </p:txBody>
      </p:sp>
    </p:spTree>
    <p:custDataLst>
      <p:tags r:id="rId1"/>
    </p:custDataLst>
    <p:extLst>
      <p:ext uri="{BB962C8B-B14F-4D97-AF65-F5344CB8AC3E}">
        <p14:creationId xmlns:p14="http://schemas.microsoft.com/office/powerpoint/2010/main" val="1412938722"/>
      </p:ext>
    </p:extLst>
  </p:cSld>
  <p:clrMapOvr>
    <a:masterClrMapping/>
  </p:clrMapOvr>
  <mc:AlternateContent xmlns:mc="http://schemas.openxmlformats.org/markup-compatibility/2006" xmlns:p14="http://schemas.microsoft.com/office/powerpoint/2010/main">
    <mc:Choice Requires="p14">
      <p:transition spd="slow" p14:dur="2000" advTm="5745"/>
    </mc:Choice>
    <mc:Fallback xmlns="">
      <p:transition spd="slow" advTm="574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1" nodeType="clickEffect">
                                  <p:stCondLst>
                                    <p:cond delay="0"/>
                                  </p:stCondLst>
                                  <p:iterate type="lt">
                                    <p:tmPct val="0"/>
                                  </p:iterate>
                                  <p:childTnLst>
                                    <p:set>
                                      <p:cBhvr>
                                        <p:cTn id="6" dur="1" fill="hold">
                                          <p:stCondLst>
                                            <p:cond delay="0"/>
                                          </p:stCondLst>
                                        </p:cTn>
                                        <p:tgtEl>
                                          <p:spTgt spid="15"/>
                                        </p:tgtEl>
                                        <p:attrNameLst>
                                          <p:attrName>style.visibility</p:attrName>
                                        </p:attrNameLst>
                                      </p:cBhvr>
                                      <p:to>
                                        <p:strVal val="visible"/>
                                      </p:to>
                                    </p:set>
                                    <p:animEffect transition="in" filter="randombar(horizontal)">
                                      <p:cBhvr>
                                        <p:cTn id="7" dur="2000"/>
                                        <p:tgtEl>
                                          <p:spTgt spid="15"/>
                                        </p:tgtEl>
                                      </p:cBhvr>
                                    </p:animEffect>
                                  </p:childTnLst>
                                </p:cTn>
                              </p:par>
                            </p:childTnLst>
                          </p:cTn>
                        </p:par>
                        <p:par>
                          <p:cTn id="8" fill="hold">
                            <p:stCondLst>
                              <p:cond delay="2000"/>
                            </p:stCondLst>
                            <p:childTnLst>
                              <p:par>
                                <p:cTn id="9" presetID="28" presetClass="emph" presetSubtype="0" fill="hold" grpId="0" nodeType="afterEffect">
                                  <p:stCondLst>
                                    <p:cond delay="0"/>
                                  </p:stCondLst>
                                  <p:iterate type="lt">
                                    <p:tmPct val="10000"/>
                                  </p:iterate>
                                  <p:childTnLst>
                                    <p:animClr clrSpc="rgb" dir="cw">
                                      <p:cBhvr override="childStyle">
                                        <p:cTn id="10" dur="500" fill="hold"/>
                                        <p:tgtEl>
                                          <p:spTgt spid="15"/>
                                        </p:tgtEl>
                                        <p:attrNameLst>
                                          <p:attrName>style.color</p:attrName>
                                        </p:attrNameLst>
                                      </p:cBhvr>
                                      <p:to>
                                        <a:schemeClr val="accent2"/>
                                      </p:to>
                                    </p:animClr>
                                    <p:animClr clrSpc="rgb" dir="cw">
                                      <p:cBhvr>
                                        <p:cTn id="11" dur="500" fill="hold"/>
                                        <p:tgtEl>
                                          <p:spTgt spid="15"/>
                                        </p:tgtEl>
                                        <p:attrNameLst>
                                          <p:attrName>fillcolor</p:attrName>
                                        </p:attrNameLst>
                                      </p:cBhvr>
                                      <p:to>
                                        <a:schemeClr val="accent2"/>
                                      </p:to>
                                    </p:animClr>
                                    <p:set>
                                      <p:cBhvr>
                                        <p:cTn id="12" dur="500" fill="hold"/>
                                        <p:tgtEl>
                                          <p:spTgt spid="15"/>
                                        </p:tgtEl>
                                        <p:attrNameLst>
                                          <p:attrName>fill.type</p:attrName>
                                        </p:attrNameLst>
                                      </p:cBhvr>
                                      <p:to>
                                        <p:strVal val="solid"/>
                                      </p:to>
                                    </p:set>
                                    <p:anim to="1.5" calcmode="lin" valueType="num">
                                      <p:cBhvr override="childStyle">
                                        <p:cTn id="13" dur="500" fill="hold"/>
                                        <p:tgtEl>
                                          <p:spTgt spid="15"/>
                                        </p:tgtEl>
                                        <p:attrNameLst>
                                          <p:attrName>style.fontSize</p:attrName>
                                        </p:attrNameLst>
                                      </p:cBhvr>
                                    </p:anim>
                                  </p:childTnLst>
                                </p:cTn>
                              </p:par>
                            </p:childTnLst>
                          </p:cTn>
                        </p:par>
                        <p:par>
                          <p:cTn id="14" fill="hold">
                            <p:stCondLst>
                              <p:cond delay="3250"/>
                            </p:stCondLst>
                            <p:childTnLst>
                              <p:par>
                                <p:cTn id="15" presetID="16" presetClass="entr" presetSubtype="21"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barn(inVertical)">
                                      <p:cBhvr>
                                        <p:cTn id="17" dur="3000"/>
                                        <p:tgtEl>
                                          <p:spTgt spid="25"/>
                                        </p:tgtEl>
                                      </p:cBhvr>
                                    </p:animEffect>
                                  </p:childTnLst>
                                </p:cTn>
                              </p:par>
                            </p:childTnLst>
                          </p:cTn>
                        </p:par>
                        <p:par>
                          <p:cTn id="18" fill="hold">
                            <p:stCondLst>
                              <p:cond delay="6250"/>
                            </p:stCondLst>
                            <p:childTnLst>
                              <p:par>
                                <p:cTn id="19" presetID="16" presetClass="entr" presetSubtype="2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barn(inVertical)">
                                      <p:cBhvr>
                                        <p:cTn id="21" dur="500"/>
                                        <p:tgtEl>
                                          <p:spTgt spid="24"/>
                                        </p:tgtEl>
                                      </p:cBhvr>
                                    </p:animEffect>
                                  </p:childTnLst>
                                </p:cTn>
                              </p:par>
                            </p:childTnLst>
                          </p:cTn>
                        </p:par>
                        <p:par>
                          <p:cTn id="22" fill="hold">
                            <p:stCondLst>
                              <p:cond delay="6750"/>
                            </p:stCondLst>
                            <p:childTnLst>
                              <p:par>
                                <p:cTn id="23" presetID="16" presetClass="entr" presetSubtype="21"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barn(inVertical)">
                                      <p:cBhvr>
                                        <p:cTn id="25" dur="500"/>
                                        <p:tgtEl>
                                          <p:spTgt spid="23"/>
                                        </p:tgtEl>
                                      </p:cBhvr>
                                    </p:animEffect>
                                  </p:childTnLst>
                                </p:cTn>
                              </p:par>
                            </p:childTnLst>
                          </p:cTn>
                        </p:par>
                        <p:par>
                          <p:cTn id="26" fill="hold">
                            <p:stCondLst>
                              <p:cond delay="7250"/>
                            </p:stCondLst>
                            <p:childTnLst>
                              <p:par>
                                <p:cTn id="27" presetID="16" presetClass="entr" presetSubtype="21"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barn(inVertical)">
                                      <p:cBhvr>
                                        <p:cTn id="29" dur="500"/>
                                        <p:tgtEl>
                                          <p:spTgt spid="17"/>
                                        </p:tgtEl>
                                      </p:cBhvr>
                                    </p:animEffect>
                                  </p:childTnLst>
                                </p:cTn>
                              </p:par>
                            </p:childTnLst>
                          </p:cTn>
                        </p:par>
                        <p:par>
                          <p:cTn id="30" fill="hold">
                            <p:stCondLst>
                              <p:cond delay="7750"/>
                            </p:stCondLst>
                            <p:childTnLst>
                              <p:par>
                                <p:cTn id="31" presetID="16" presetClass="entr" presetSubtype="21" fill="hold" grpId="0" nodeType="after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barn(inVertical)">
                                      <p:cBhvr>
                                        <p:cTn id="33" dur="500"/>
                                        <p:tgtEl>
                                          <p:spTgt spid="22"/>
                                        </p:tgtEl>
                                      </p:cBhvr>
                                    </p:animEffect>
                                  </p:childTnLst>
                                </p:cTn>
                              </p:par>
                            </p:childTnLst>
                          </p:cTn>
                        </p:par>
                        <p:par>
                          <p:cTn id="34" fill="hold">
                            <p:stCondLst>
                              <p:cond delay="8250"/>
                            </p:stCondLst>
                            <p:childTnLst>
                              <p:par>
                                <p:cTn id="35" presetID="16" presetClass="entr" presetSubtype="21" fill="hold" grpId="0" nodeType="after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barn(inVertical)">
                                      <p:cBhvr>
                                        <p:cTn id="37" dur="500"/>
                                        <p:tgtEl>
                                          <p:spTgt spid="26"/>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mph" presetSubtype="2" fill="hold" nodeType="clickEffect">
                                  <p:stCondLst>
                                    <p:cond delay="0"/>
                                  </p:stCondLst>
                                  <p:childTnLst>
                                    <p:animClr clrSpc="rgb" dir="cw">
                                      <p:cBhvr>
                                        <p:cTn id="41" dur="2000" fill="hold"/>
                                        <p:tgtEl>
                                          <p:spTgt spid="25"/>
                                        </p:tgtEl>
                                        <p:attrNameLst>
                                          <p:attrName>fillcolor</p:attrName>
                                        </p:attrNameLst>
                                      </p:cBhvr>
                                      <p:to>
                                        <a:srgbClr val="00B0F0"/>
                                      </p:to>
                                    </p:animClr>
                                    <p:set>
                                      <p:cBhvr>
                                        <p:cTn id="42" dur="2000" fill="hold"/>
                                        <p:tgtEl>
                                          <p:spTgt spid="25"/>
                                        </p:tgtEl>
                                        <p:attrNameLst>
                                          <p:attrName>fill.type</p:attrName>
                                        </p:attrNameLst>
                                      </p:cBhvr>
                                      <p:to>
                                        <p:strVal val="solid"/>
                                      </p:to>
                                    </p:set>
                                    <p:set>
                                      <p:cBhvr>
                                        <p:cTn id="43" dur="2000" fill="hold"/>
                                        <p:tgtEl>
                                          <p:spTgt spid="25"/>
                                        </p:tgtEl>
                                        <p:attrNameLst>
                                          <p:attrName>fill.on</p:attrName>
                                        </p:attrNameLst>
                                      </p:cBhvr>
                                      <p:to>
                                        <p:strVal val="true"/>
                                      </p:to>
                                    </p:set>
                                  </p:childTnLst>
                                </p:cTn>
                              </p:par>
                            </p:childTnLst>
                          </p:cTn>
                        </p:par>
                        <p:par>
                          <p:cTn id="44" fill="hold">
                            <p:stCondLst>
                              <p:cond delay="2000"/>
                            </p:stCondLst>
                            <p:childTnLst>
                              <p:par>
                                <p:cTn id="45" presetID="1" presetClass="emph" presetSubtype="2" fill="hold" nodeType="afterEffect">
                                  <p:stCondLst>
                                    <p:cond delay="0"/>
                                  </p:stCondLst>
                                  <p:childTnLst>
                                    <p:animClr clrSpc="rgb" dir="cw">
                                      <p:cBhvr>
                                        <p:cTn id="46" dur="2000" fill="hold"/>
                                        <p:tgtEl>
                                          <p:spTgt spid="17"/>
                                        </p:tgtEl>
                                        <p:attrNameLst>
                                          <p:attrName>fillcolor</p:attrName>
                                        </p:attrNameLst>
                                      </p:cBhvr>
                                      <p:to>
                                        <a:srgbClr val="00B050"/>
                                      </p:to>
                                    </p:animClr>
                                    <p:set>
                                      <p:cBhvr>
                                        <p:cTn id="47" dur="2000" fill="hold"/>
                                        <p:tgtEl>
                                          <p:spTgt spid="17"/>
                                        </p:tgtEl>
                                        <p:attrNameLst>
                                          <p:attrName>fill.type</p:attrName>
                                        </p:attrNameLst>
                                      </p:cBhvr>
                                      <p:to>
                                        <p:strVal val="solid"/>
                                      </p:to>
                                    </p:set>
                                    <p:set>
                                      <p:cBhvr>
                                        <p:cTn id="48" dur="2000" fill="hold"/>
                                        <p:tgtEl>
                                          <p:spTgt spid="17"/>
                                        </p:tgtEl>
                                        <p:attrNameLst>
                                          <p:attrName>fill.on</p:attrName>
                                        </p:attrNameLst>
                                      </p:cBhvr>
                                      <p:to>
                                        <p:strVal val="true"/>
                                      </p:to>
                                    </p:set>
                                  </p:childTnLst>
                                </p:cTn>
                              </p:par>
                            </p:childTnLst>
                          </p:cTn>
                        </p:par>
                      </p:childTnLst>
                    </p:cTn>
                  </p:par>
                  <p:par>
                    <p:cTn id="49" fill="hold">
                      <p:stCondLst>
                        <p:cond delay="indefinite"/>
                      </p:stCondLst>
                      <p:childTnLst>
                        <p:par>
                          <p:cTn id="50" fill="hold">
                            <p:stCondLst>
                              <p:cond delay="0"/>
                            </p:stCondLst>
                            <p:childTnLst>
                              <p:par>
                                <p:cTn id="51" presetID="1" presetClass="emph" presetSubtype="2" fill="hold" nodeType="clickEffect">
                                  <p:stCondLst>
                                    <p:cond delay="0"/>
                                  </p:stCondLst>
                                  <p:childTnLst>
                                    <p:animClr clrSpc="rgb" dir="cw">
                                      <p:cBhvr>
                                        <p:cTn id="52" dur="2000" fill="hold"/>
                                        <p:tgtEl>
                                          <p:spTgt spid="24"/>
                                        </p:tgtEl>
                                        <p:attrNameLst>
                                          <p:attrName>fillcolor</p:attrName>
                                        </p:attrNameLst>
                                      </p:cBhvr>
                                      <p:to>
                                        <a:srgbClr val="F4B183"/>
                                      </p:to>
                                    </p:animClr>
                                    <p:set>
                                      <p:cBhvr>
                                        <p:cTn id="53" dur="2000" fill="hold"/>
                                        <p:tgtEl>
                                          <p:spTgt spid="24"/>
                                        </p:tgtEl>
                                        <p:attrNameLst>
                                          <p:attrName>fill.type</p:attrName>
                                        </p:attrNameLst>
                                      </p:cBhvr>
                                      <p:to>
                                        <p:strVal val="solid"/>
                                      </p:to>
                                    </p:set>
                                    <p:set>
                                      <p:cBhvr>
                                        <p:cTn id="54" dur="2000" fill="hold"/>
                                        <p:tgtEl>
                                          <p:spTgt spid="24"/>
                                        </p:tgtEl>
                                        <p:attrNameLst>
                                          <p:attrName>fill.on</p:attrName>
                                        </p:attrNameLst>
                                      </p:cBhvr>
                                      <p:to>
                                        <p:strVal val="true"/>
                                      </p:to>
                                    </p:set>
                                  </p:childTnLst>
                                </p:cTn>
                              </p:par>
                            </p:childTnLst>
                          </p:cTn>
                        </p:par>
                        <p:par>
                          <p:cTn id="55" fill="hold">
                            <p:stCondLst>
                              <p:cond delay="2000"/>
                            </p:stCondLst>
                            <p:childTnLst>
                              <p:par>
                                <p:cTn id="56" presetID="1" presetClass="emph" presetSubtype="2" fill="hold" nodeType="afterEffect">
                                  <p:stCondLst>
                                    <p:cond delay="0"/>
                                  </p:stCondLst>
                                  <p:childTnLst>
                                    <p:animClr clrSpc="rgb" dir="cw">
                                      <p:cBhvr>
                                        <p:cTn id="57" dur="2000" fill="hold"/>
                                        <p:tgtEl>
                                          <p:spTgt spid="22"/>
                                        </p:tgtEl>
                                        <p:attrNameLst>
                                          <p:attrName>fillcolor</p:attrName>
                                        </p:attrNameLst>
                                      </p:cBhvr>
                                      <p:to>
                                        <a:srgbClr val="BF9000"/>
                                      </p:to>
                                    </p:animClr>
                                    <p:set>
                                      <p:cBhvr>
                                        <p:cTn id="58" dur="2000" fill="hold"/>
                                        <p:tgtEl>
                                          <p:spTgt spid="22"/>
                                        </p:tgtEl>
                                        <p:attrNameLst>
                                          <p:attrName>fill.type</p:attrName>
                                        </p:attrNameLst>
                                      </p:cBhvr>
                                      <p:to>
                                        <p:strVal val="solid"/>
                                      </p:to>
                                    </p:set>
                                    <p:set>
                                      <p:cBhvr>
                                        <p:cTn id="59" dur="2000" fill="hold"/>
                                        <p:tgtEl>
                                          <p:spTgt spid="22"/>
                                        </p:tgtEl>
                                        <p:attrNameLst>
                                          <p:attrName>fill.on</p:attrName>
                                        </p:attrNameLst>
                                      </p:cBhvr>
                                      <p:to>
                                        <p:strVal val="true"/>
                                      </p:to>
                                    </p:set>
                                  </p:childTnLst>
                                </p:cTn>
                              </p:par>
                            </p:childTnLst>
                          </p:cTn>
                        </p:par>
                      </p:childTnLst>
                    </p:cTn>
                  </p:par>
                  <p:par>
                    <p:cTn id="60" fill="hold">
                      <p:stCondLst>
                        <p:cond delay="indefinite"/>
                      </p:stCondLst>
                      <p:childTnLst>
                        <p:par>
                          <p:cTn id="61" fill="hold">
                            <p:stCondLst>
                              <p:cond delay="0"/>
                            </p:stCondLst>
                            <p:childTnLst>
                              <p:par>
                                <p:cTn id="62" presetID="1" presetClass="emph" presetSubtype="2" fill="hold" nodeType="clickEffect">
                                  <p:stCondLst>
                                    <p:cond delay="0"/>
                                  </p:stCondLst>
                                  <p:childTnLst>
                                    <p:animClr clrSpc="rgb" dir="cw">
                                      <p:cBhvr>
                                        <p:cTn id="63" dur="2000" fill="hold"/>
                                        <p:tgtEl>
                                          <p:spTgt spid="23"/>
                                        </p:tgtEl>
                                        <p:attrNameLst>
                                          <p:attrName>fillcolor</p:attrName>
                                        </p:attrNameLst>
                                      </p:cBhvr>
                                      <p:to>
                                        <a:srgbClr val="BF9000"/>
                                      </p:to>
                                    </p:animClr>
                                    <p:set>
                                      <p:cBhvr>
                                        <p:cTn id="64" dur="2000" fill="hold"/>
                                        <p:tgtEl>
                                          <p:spTgt spid="23"/>
                                        </p:tgtEl>
                                        <p:attrNameLst>
                                          <p:attrName>fill.type</p:attrName>
                                        </p:attrNameLst>
                                      </p:cBhvr>
                                      <p:to>
                                        <p:strVal val="solid"/>
                                      </p:to>
                                    </p:set>
                                    <p:set>
                                      <p:cBhvr>
                                        <p:cTn id="65" dur="2000" fill="hold"/>
                                        <p:tgtEl>
                                          <p:spTgt spid="23"/>
                                        </p:tgtEl>
                                        <p:attrNameLst>
                                          <p:attrName>fill.on</p:attrName>
                                        </p:attrNameLst>
                                      </p:cBhvr>
                                      <p:to>
                                        <p:strVal val="true"/>
                                      </p:to>
                                    </p:set>
                                  </p:childTnLst>
                                </p:cTn>
                              </p:par>
                            </p:childTnLst>
                          </p:cTn>
                        </p:par>
                        <p:par>
                          <p:cTn id="66" fill="hold">
                            <p:stCondLst>
                              <p:cond delay="2000"/>
                            </p:stCondLst>
                            <p:childTnLst>
                              <p:par>
                                <p:cTn id="67" presetID="1" presetClass="emph" presetSubtype="2" fill="hold" nodeType="afterEffect">
                                  <p:stCondLst>
                                    <p:cond delay="0"/>
                                  </p:stCondLst>
                                  <p:childTnLst>
                                    <p:animClr clrSpc="rgb" dir="cw">
                                      <p:cBhvr>
                                        <p:cTn id="68" dur="2000" fill="hold"/>
                                        <p:tgtEl>
                                          <p:spTgt spid="26"/>
                                        </p:tgtEl>
                                        <p:attrNameLst>
                                          <p:attrName>fillcolor</p:attrName>
                                        </p:attrNameLst>
                                      </p:cBhvr>
                                      <p:to>
                                        <a:srgbClr val="FFD965"/>
                                      </p:to>
                                    </p:animClr>
                                    <p:set>
                                      <p:cBhvr>
                                        <p:cTn id="69" dur="2000" fill="hold"/>
                                        <p:tgtEl>
                                          <p:spTgt spid="26"/>
                                        </p:tgtEl>
                                        <p:attrNameLst>
                                          <p:attrName>fill.type</p:attrName>
                                        </p:attrNameLst>
                                      </p:cBhvr>
                                      <p:to>
                                        <p:strVal val="solid"/>
                                      </p:to>
                                    </p:set>
                                    <p:set>
                                      <p:cBhvr>
                                        <p:cTn id="70" dur="2000" fill="hold"/>
                                        <p:tgtEl>
                                          <p:spTgt spid="26"/>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5" grpId="1" animBg="1"/>
      <p:bldP spid="17" grpId="0" animBg="1"/>
      <p:bldP spid="22" grpId="0" animBg="1"/>
      <p:bldP spid="23" grpId="0" animBg="1"/>
      <p:bldP spid="24" grpId="0" animBg="1"/>
      <p:bldP spid="25" grpId="0" animBg="1"/>
      <p:bldP spid="2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4045528" y="2105891"/>
            <a:ext cx="2925618" cy="2353110"/>
          </a:xfrm>
          <a:custGeom>
            <a:avLst/>
            <a:gdLst>
              <a:gd name="connsiteX0" fmla="*/ 0 w 2221862"/>
              <a:gd name="connsiteY0" fmla="*/ 961001 h 1922001"/>
              <a:gd name="connsiteX1" fmla="*/ 549116 w 2221862"/>
              <a:gd name="connsiteY1" fmla="*/ 0 h 1922001"/>
              <a:gd name="connsiteX2" fmla="*/ 1672746 w 2221862"/>
              <a:gd name="connsiteY2" fmla="*/ 0 h 1922001"/>
              <a:gd name="connsiteX3" fmla="*/ 2221862 w 2221862"/>
              <a:gd name="connsiteY3" fmla="*/ 961001 h 1922001"/>
              <a:gd name="connsiteX4" fmla="*/ 1672746 w 2221862"/>
              <a:gd name="connsiteY4" fmla="*/ 1922001 h 1922001"/>
              <a:gd name="connsiteX5" fmla="*/ 549116 w 2221862"/>
              <a:gd name="connsiteY5" fmla="*/ 1922001 h 1922001"/>
              <a:gd name="connsiteX6" fmla="*/ 0 w 2221862"/>
              <a:gd name="connsiteY6" fmla="*/ 961001 h 1922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1862" h="1922001">
                <a:moveTo>
                  <a:pt x="0" y="961001"/>
                </a:moveTo>
                <a:lnTo>
                  <a:pt x="549116" y="0"/>
                </a:lnTo>
                <a:lnTo>
                  <a:pt x="1672746" y="0"/>
                </a:lnTo>
                <a:lnTo>
                  <a:pt x="2221862" y="961001"/>
                </a:lnTo>
                <a:lnTo>
                  <a:pt x="1672746" y="1922001"/>
                </a:lnTo>
                <a:lnTo>
                  <a:pt x="549116" y="1922001"/>
                </a:lnTo>
                <a:lnTo>
                  <a:pt x="0" y="961001"/>
                </a:lnTo>
                <a:close/>
              </a:path>
            </a:pathLst>
          </a:custGeom>
          <a:noFill/>
          <a:ln w="57150">
            <a:gradFill>
              <a:gsLst>
                <a:gs pos="0">
                  <a:srgbClr val="29EF58"/>
                </a:gs>
                <a:gs pos="60000">
                  <a:srgbClr val="E915CB"/>
                </a:gs>
                <a:gs pos="83000">
                  <a:schemeClr val="accent1">
                    <a:lumMod val="45000"/>
                    <a:lumOff val="55000"/>
                  </a:schemeClr>
                </a:gs>
                <a:gs pos="100000">
                  <a:srgbClr val="9DAB15"/>
                </a:gs>
              </a:gsLst>
              <a:lin ang="5400000" scaled="1"/>
            </a:gradFill>
          </a:ln>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427884" tIns="378193" rIns="427884" bIns="378193" numCol="1" spcCol="1270" anchor="ctr" anchorCtr="0">
            <a:noAutofit/>
          </a:bodyPr>
          <a:lstStyle/>
          <a:p>
            <a:pPr algn="ctr"/>
            <a:r>
              <a:rPr lang="bn-IN" sz="32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বনাঞ্চলের গুরুত্ব </a:t>
            </a:r>
            <a:endParaRPr lang="bn-IN"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6" name="Freeform 5"/>
          <p:cNvSpPr/>
          <p:nvPr/>
        </p:nvSpPr>
        <p:spPr>
          <a:xfrm>
            <a:off x="5563544" y="706582"/>
            <a:ext cx="1474565" cy="1214218"/>
          </a:xfrm>
          <a:custGeom>
            <a:avLst/>
            <a:gdLst>
              <a:gd name="connsiteX0" fmla="*/ 0 w 1820800"/>
              <a:gd name="connsiteY0" fmla="*/ 787603 h 1575206"/>
              <a:gd name="connsiteX1" fmla="*/ 450036 w 1820800"/>
              <a:gd name="connsiteY1" fmla="*/ 0 h 1575206"/>
              <a:gd name="connsiteX2" fmla="*/ 1370764 w 1820800"/>
              <a:gd name="connsiteY2" fmla="*/ 0 h 1575206"/>
              <a:gd name="connsiteX3" fmla="*/ 1820800 w 1820800"/>
              <a:gd name="connsiteY3" fmla="*/ 787603 h 1575206"/>
              <a:gd name="connsiteX4" fmla="*/ 1370764 w 1820800"/>
              <a:gd name="connsiteY4" fmla="*/ 1575206 h 1575206"/>
              <a:gd name="connsiteX5" fmla="*/ 450036 w 1820800"/>
              <a:gd name="connsiteY5" fmla="*/ 1575206 h 1575206"/>
              <a:gd name="connsiteX6" fmla="*/ 0 w 1820800"/>
              <a:gd name="connsiteY6" fmla="*/ 787603 h 1575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0800" h="1575206">
                <a:moveTo>
                  <a:pt x="0" y="787603"/>
                </a:moveTo>
                <a:lnTo>
                  <a:pt x="450036" y="0"/>
                </a:lnTo>
                <a:lnTo>
                  <a:pt x="1370764" y="0"/>
                </a:lnTo>
                <a:lnTo>
                  <a:pt x="1820800" y="787603"/>
                </a:lnTo>
                <a:lnTo>
                  <a:pt x="1370764" y="1575206"/>
                </a:lnTo>
                <a:lnTo>
                  <a:pt x="450036" y="1575206"/>
                </a:lnTo>
                <a:lnTo>
                  <a:pt x="0" y="787603"/>
                </a:lnTo>
                <a:close/>
              </a:path>
            </a:pathLst>
          </a:custGeom>
          <a:noFill/>
          <a:ln w="38100">
            <a:gradFill>
              <a:gsLst>
                <a:gs pos="0">
                  <a:srgbClr val="002060"/>
                </a:gs>
                <a:gs pos="52000">
                  <a:srgbClr val="FFFF00"/>
                </a:gs>
                <a:gs pos="83000">
                  <a:schemeClr val="accent1">
                    <a:lumMod val="45000"/>
                    <a:lumOff val="55000"/>
                  </a:schemeClr>
                </a:gs>
                <a:gs pos="100000">
                  <a:srgbClr val="92D050"/>
                </a:gs>
              </a:gsLst>
              <a:lin ang="5400000" scaled="1"/>
            </a:gradFill>
          </a:ln>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350005" tIns="309305" rIns="350005" bIns="309305" numCol="1" spcCol="1270" anchor="ctr" anchorCtr="0">
            <a:noAutofit/>
          </a:bodyPr>
          <a:lstStyle/>
          <a:p>
            <a:pPr algn="ctr"/>
            <a:r>
              <a:rPr lang="bn-IN" sz="2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পর্যটন শিল্পের সম্ভাবনা </a:t>
            </a:r>
            <a:endParaRPr lang="bn-IN" sz="2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8" name="Freeform 7"/>
          <p:cNvSpPr/>
          <p:nvPr/>
        </p:nvSpPr>
        <p:spPr>
          <a:xfrm>
            <a:off x="6665393" y="1330035"/>
            <a:ext cx="1467226" cy="1324093"/>
          </a:xfrm>
          <a:custGeom>
            <a:avLst/>
            <a:gdLst>
              <a:gd name="connsiteX0" fmla="*/ 0 w 1820800"/>
              <a:gd name="connsiteY0" fmla="*/ 787603 h 1575206"/>
              <a:gd name="connsiteX1" fmla="*/ 450036 w 1820800"/>
              <a:gd name="connsiteY1" fmla="*/ 0 h 1575206"/>
              <a:gd name="connsiteX2" fmla="*/ 1370764 w 1820800"/>
              <a:gd name="connsiteY2" fmla="*/ 0 h 1575206"/>
              <a:gd name="connsiteX3" fmla="*/ 1820800 w 1820800"/>
              <a:gd name="connsiteY3" fmla="*/ 787603 h 1575206"/>
              <a:gd name="connsiteX4" fmla="*/ 1370764 w 1820800"/>
              <a:gd name="connsiteY4" fmla="*/ 1575206 h 1575206"/>
              <a:gd name="connsiteX5" fmla="*/ 450036 w 1820800"/>
              <a:gd name="connsiteY5" fmla="*/ 1575206 h 1575206"/>
              <a:gd name="connsiteX6" fmla="*/ 0 w 1820800"/>
              <a:gd name="connsiteY6" fmla="*/ 787603 h 1575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0800" h="1575206">
                <a:moveTo>
                  <a:pt x="0" y="787603"/>
                </a:moveTo>
                <a:lnTo>
                  <a:pt x="450036" y="0"/>
                </a:lnTo>
                <a:lnTo>
                  <a:pt x="1370764" y="0"/>
                </a:lnTo>
                <a:lnTo>
                  <a:pt x="1820800" y="787603"/>
                </a:lnTo>
                <a:lnTo>
                  <a:pt x="1370764" y="1575206"/>
                </a:lnTo>
                <a:lnTo>
                  <a:pt x="450036" y="1575206"/>
                </a:lnTo>
                <a:lnTo>
                  <a:pt x="0" y="787603"/>
                </a:lnTo>
                <a:close/>
              </a:path>
            </a:pathLst>
          </a:custGeom>
          <a:noFill/>
          <a:ln w="38100">
            <a:gradFill>
              <a:gsLst>
                <a:gs pos="0">
                  <a:srgbClr val="00B0F0"/>
                </a:gs>
                <a:gs pos="53000">
                  <a:schemeClr val="tx1"/>
                </a:gs>
                <a:gs pos="83000">
                  <a:schemeClr val="accent1">
                    <a:lumMod val="45000"/>
                    <a:lumOff val="55000"/>
                  </a:schemeClr>
                </a:gs>
                <a:gs pos="100000">
                  <a:schemeClr val="accent2">
                    <a:lumMod val="75000"/>
                  </a:schemeClr>
                </a:gs>
              </a:gsLst>
              <a:lin ang="5400000" scaled="1"/>
            </a:gradFill>
          </a:ln>
        </p:spPr>
        <p:style>
          <a:lnRef idx="2">
            <a:schemeClr val="lt1">
              <a:hueOff val="0"/>
              <a:satOff val="0"/>
              <a:lumOff val="0"/>
              <a:alphaOff val="0"/>
            </a:schemeClr>
          </a:lnRef>
          <a:fillRef idx="1">
            <a:schemeClr val="accent4">
              <a:hueOff val="2079139"/>
              <a:satOff val="-9594"/>
              <a:lumOff val="353"/>
              <a:alphaOff val="0"/>
            </a:schemeClr>
          </a:fillRef>
          <a:effectRef idx="0">
            <a:schemeClr val="accent4">
              <a:hueOff val="2079139"/>
              <a:satOff val="-9594"/>
              <a:lumOff val="353"/>
              <a:alphaOff val="0"/>
            </a:schemeClr>
          </a:effectRef>
          <a:fontRef idx="minor">
            <a:schemeClr val="lt1"/>
          </a:fontRef>
        </p:style>
        <p:txBody>
          <a:bodyPr spcFirstLastPara="0" vert="horz" wrap="square" lIns="350005" tIns="309305" rIns="350005" bIns="309305" numCol="1" spcCol="1270" anchor="ctr" anchorCtr="0">
            <a:noAutofit/>
          </a:bodyPr>
          <a:lstStyle/>
          <a:p>
            <a:pPr algn="ctr"/>
            <a:r>
              <a:rPr lang="bn-IN"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পণ্যসামগ্রী </a:t>
            </a:r>
            <a:r>
              <a:rPr lang="bn-IN" sz="2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সংগ্রহ</a:t>
            </a:r>
            <a:r>
              <a:rPr lang="bn-IN"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endParaRPr lang="bn-IN"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10" name="Freeform 9"/>
          <p:cNvSpPr/>
          <p:nvPr/>
        </p:nvSpPr>
        <p:spPr>
          <a:xfrm>
            <a:off x="7344271" y="2632363"/>
            <a:ext cx="1536493" cy="1399953"/>
          </a:xfrm>
          <a:custGeom>
            <a:avLst/>
            <a:gdLst>
              <a:gd name="connsiteX0" fmla="*/ 0 w 1820800"/>
              <a:gd name="connsiteY0" fmla="*/ 787603 h 1575206"/>
              <a:gd name="connsiteX1" fmla="*/ 450036 w 1820800"/>
              <a:gd name="connsiteY1" fmla="*/ 0 h 1575206"/>
              <a:gd name="connsiteX2" fmla="*/ 1370764 w 1820800"/>
              <a:gd name="connsiteY2" fmla="*/ 0 h 1575206"/>
              <a:gd name="connsiteX3" fmla="*/ 1820800 w 1820800"/>
              <a:gd name="connsiteY3" fmla="*/ 787603 h 1575206"/>
              <a:gd name="connsiteX4" fmla="*/ 1370764 w 1820800"/>
              <a:gd name="connsiteY4" fmla="*/ 1575206 h 1575206"/>
              <a:gd name="connsiteX5" fmla="*/ 450036 w 1820800"/>
              <a:gd name="connsiteY5" fmla="*/ 1575206 h 1575206"/>
              <a:gd name="connsiteX6" fmla="*/ 0 w 1820800"/>
              <a:gd name="connsiteY6" fmla="*/ 787603 h 1575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0800" h="1575206">
                <a:moveTo>
                  <a:pt x="0" y="787603"/>
                </a:moveTo>
                <a:lnTo>
                  <a:pt x="450036" y="0"/>
                </a:lnTo>
                <a:lnTo>
                  <a:pt x="1370764" y="0"/>
                </a:lnTo>
                <a:lnTo>
                  <a:pt x="1820800" y="787603"/>
                </a:lnTo>
                <a:lnTo>
                  <a:pt x="1370764" y="1575206"/>
                </a:lnTo>
                <a:lnTo>
                  <a:pt x="450036" y="1575206"/>
                </a:lnTo>
                <a:lnTo>
                  <a:pt x="0" y="787603"/>
                </a:lnTo>
                <a:close/>
              </a:path>
            </a:pathLst>
          </a:custGeom>
          <a:noFill/>
          <a:ln w="38100">
            <a:gradFill>
              <a:gsLst>
                <a:gs pos="0">
                  <a:srgbClr val="FF0000"/>
                </a:gs>
                <a:gs pos="31000">
                  <a:schemeClr val="accent1">
                    <a:lumMod val="45000"/>
                    <a:lumOff val="55000"/>
                  </a:schemeClr>
                </a:gs>
                <a:gs pos="58000">
                  <a:schemeClr val="accent1">
                    <a:lumMod val="45000"/>
                    <a:lumOff val="55000"/>
                  </a:schemeClr>
                </a:gs>
                <a:gs pos="100000">
                  <a:srgbClr val="FF0000"/>
                </a:gs>
              </a:gsLst>
              <a:lin ang="5400000" scaled="1"/>
            </a:gradFill>
          </a:ln>
        </p:spPr>
        <p:style>
          <a:lnRef idx="2">
            <a:schemeClr val="lt1">
              <a:hueOff val="0"/>
              <a:satOff val="0"/>
              <a:lumOff val="0"/>
              <a:alphaOff val="0"/>
            </a:schemeClr>
          </a:lnRef>
          <a:fillRef idx="1">
            <a:schemeClr val="accent4">
              <a:hueOff val="4158277"/>
              <a:satOff val="-19187"/>
              <a:lumOff val="706"/>
              <a:alphaOff val="0"/>
            </a:schemeClr>
          </a:fillRef>
          <a:effectRef idx="0">
            <a:schemeClr val="accent4">
              <a:hueOff val="4158277"/>
              <a:satOff val="-19187"/>
              <a:lumOff val="706"/>
              <a:alphaOff val="0"/>
            </a:schemeClr>
          </a:effectRef>
          <a:fontRef idx="minor">
            <a:schemeClr val="lt1"/>
          </a:fontRef>
        </p:style>
        <p:txBody>
          <a:bodyPr spcFirstLastPara="0" vert="horz" wrap="square" lIns="350005" tIns="309305" rIns="350005" bIns="309305" numCol="1" spcCol="1270" anchor="ctr" anchorCtr="0">
            <a:noAutofit/>
          </a:bodyPr>
          <a:lstStyle/>
          <a:p>
            <a:pPr algn="ctr"/>
            <a:r>
              <a:rPr lang="bn-IN" sz="2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নির্মাণের উপকরণ</a:t>
            </a:r>
            <a:endParaRPr lang="bn-IN" sz="2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12" name="Freeform 11"/>
          <p:cNvSpPr/>
          <p:nvPr/>
        </p:nvSpPr>
        <p:spPr>
          <a:xfrm rot="517184">
            <a:off x="1903607" y="2575877"/>
            <a:ext cx="1543832" cy="1372364"/>
          </a:xfrm>
          <a:custGeom>
            <a:avLst/>
            <a:gdLst>
              <a:gd name="connsiteX0" fmla="*/ 0 w 1820800"/>
              <a:gd name="connsiteY0" fmla="*/ 787603 h 1575206"/>
              <a:gd name="connsiteX1" fmla="*/ 450036 w 1820800"/>
              <a:gd name="connsiteY1" fmla="*/ 0 h 1575206"/>
              <a:gd name="connsiteX2" fmla="*/ 1370764 w 1820800"/>
              <a:gd name="connsiteY2" fmla="*/ 0 h 1575206"/>
              <a:gd name="connsiteX3" fmla="*/ 1820800 w 1820800"/>
              <a:gd name="connsiteY3" fmla="*/ 787603 h 1575206"/>
              <a:gd name="connsiteX4" fmla="*/ 1370764 w 1820800"/>
              <a:gd name="connsiteY4" fmla="*/ 1575206 h 1575206"/>
              <a:gd name="connsiteX5" fmla="*/ 450036 w 1820800"/>
              <a:gd name="connsiteY5" fmla="*/ 1575206 h 1575206"/>
              <a:gd name="connsiteX6" fmla="*/ 0 w 1820800"/>
              <a:gd name="connsiteY6" fmla="*/ 787603 h 1575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0800" h="1575206">
                <a:moveTo>
                  <a:pt x="0" y="787603"/>
                </a:moveTo>
                <a:lnTo>
                  <a:pt x="450036" y="0"/>
                </a:lnTo>
                <a:lnTo>
                  <a:pt x="1370764" y="0"/>
                </a:lnTo>
                <a:lnTo>
                  <a:pt x="1820800" y="787603"/>
                </a:lnTo>
                <a:lnTo>
                  <a:pt x="1370764" y="1575206"/>
                </a:lnTo>
                <a:lnTo>
                  <a:pt x="450036" y="1575206"/>
                </a:lnTo>
                <a:lnTo>
                  <a:pt x="0" y="787603"/>
                </a:lnTo>
                <a:close/>
              </a:path>
            </a:pathLst>
          </a:custGeom>
          <a:noFill/>
          <a:ln w="38100">
            <a:gradFill>
              <a:gsLst>
                <a:gs pos="0">
                  <a:srgbClr val="FFC000"/>
                </a:gs>
                <a:gs pos="44000">
                  <a:schemeClr val="accent1">
                    <a:lumMod val="45000"/>
                    <a:lumOff val="55000"/>
                  </a:schemeClr>
                </a:gs>
                <a:gs pos="100000">
                  <a:srgbClr val="0070C0"/>
                </a:gs>
              </a:gsLst>
              <a:lin ang="5400000" scaled="1"/>
            </a:gradFill>
          </a:ln>
        </p:spPr>
        <p:style>
          <a:lnRef idx="2">
            <a:schemeClr val="lt1">
              <a:hueOff val="0"/>
              <a:satOff val="0"/>
              <a:lumOff val="0"/>
              <a:alphaOff val="0"/>
            </a:schemeClr>
          </a:lnRef>
          <a:fillRef idx="1">
            <a:schemeClr val="accent4">
              <a:hueOff val="6237415"/>
              <a:satOff val="-28781"/>
              <a:lumOff val="1059"/>
              <a:alphaOff val="0"/>
            </a:schemeClr>
          </a:fillRef>
          <a:effectRef idx="0">
            <a:schemeClr val="accent4">
              <a:hueOff val="6237415"/>
              <a:satOff val="-28781"/>
              <a:lumOff val="1059"/>
              <a:alphaOff val="0"/>
            </a:schemeClr>
          </a:effectRef>
          <a:fontRef idx="minor">
            <a:schemeClr val="lt1"/>
          </a:fontRef>
        </p:style>
        <p:txBody>
          <a:bodyPr spcFirstLastPara="0" vert="horz" wrap="square" lIns="350005" tIns="309305" rIns="350005" bIns="309305" numCol="1" spcCol="1270" anchor="ctr" anchorCtr="0">
            <a:noAutofit/>
          </a:bodyPr>
          <a:lstStyle/>
          <a:p>
            <a:pPr algn="ctr"/>
            <a:r>
              <a:rPr lang="en-US" sz="24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কৃষি</a:t>
            </a:r>
            <a:r>
              <a:rPr lang="en-US" sz="2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24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উন্নয়ন</a:t>
            </a:r>
            <a:r>
              <a:rPr lang="bn-IN" sz="2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endParaRPr lang="bn-IN" sz="2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14" name="Freeform 13"/>
          <p:cNvSpPr/>
          <p:nvPr/>
        </p:nvSpPr>
        <p:spPr>
          <a:xfrm>
            <a:off x="2805255" y="1343889"/>
            <a:ext cx="1586635" cy="1290201"/>
          </a:xfrm>
          <a:custGeom>
            <a:avLst/>
            <a:gdLst>
              <a:gd name="connsiteX0" fmla="*/ 0 w 1820800"/>
              <a:gd name="connsiteY0" fmla="*/ 787603 h 1575206"/>
              <a:gd name="connsiteX1" fmla="*/ 450036 w 1820800"/>
              <a:gd name="connsiteY1" fmla="*/ 0 h 1575206"/>
              <a:gd name="connsiteX2" fmla="*/ 1370764 w 1820800"/>
              <a:gd name="connsiteY2" fmla="*/ 0 h 1575206"/>
              <a:gd name="connsiteX3" fmla="*/ 1820800 w 1820800"/>
              <a:gd name="connsiteY3" fmla="*/ 787603 h 1575206"/>
              <a:gd name="connsiteX4" fmla="*/ 1370764 w 1820800"/>
              <a:gd name="connsiteY4" fmla="*/ 1575206 h 1575206"/>
              <a:gd name="connsiteX5" fmla="*/ 450036 w 1820800"/>
              <a:gd name="connsiteY5" fmla="*/ 1575206 h 1575206"/>
              <a:gd name="connsiteX6" fmla="*/ 0 w 1820800"/>
              <a:gd name="connsiteY6" fmla="*/ 787603 h 1575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0800" h="1575206">
                <a:moveTo>
                  <a:pt x="0" y="787603"/>
                </a:moveTo>
                <a:lnTo>
                  <a:pt x="450036" y="0"/>
                </a:lnTo>
                <a:lnTo>
                  <a:pt x="1370764" y="0"/>
                </a:lnTo>
                <a:lnTo>
                  <a:pt x="1820800" y="787603"/>
                </a:lnTo>
                <a:lnTo>
                  <a:pt x="1370764" y="1575206"/>
                </a:lnTo>
                <a:lnTo>
                  <a:pt x="450036" y="1575206"/>
                </a:lnTo>
                <a:lnTo>
                  <a:pt x="0" y="787603"/>
                </a:lnTo>
                <a:close/>
              </a:path>
            </a:pathLst>
          </a:custGeom>
          <a:noFill/>
          <a:ln w="38100">
            <a:gradFill>
              <a:gsLst>
                <a:gs pos="0">
                  <a:srgbClr val="7030A0"/>
                </a:gs>
                <a:gs pos="56000">
                  <a:srgbClr val="FF0000"/>
                </a:gs>
                <a:gs pos="100000">
                  <a:schemeClr val="accent1">
                    <a:lumMod val="30000"/>
                    <a:lumOff val="70000"/>
                  </a:schemeClr>
                </a:gs>
              </a:gsLst>
              <a:lin ang="5400000" scaled="1"/>
            </a:gradFill>
          </a:ln>
        </p:spPr>
        <p:style>
          <a:lnRef idx="2">
            <a:schemeClr val="lt1">
              <a:hueOff val="0"/>
              <a:satOff val="0"/>
              <a:lumOff val="0"/>
              <a:alphaOff val="0"/>
            </a:schemeClr>
          </a:lnRef>
          <a:fillRef idx="1">
            <a:schemeClr val="accent4">
              <a:hueOff val="8316554"/>
              <a:satOff val="-38374"/>
              <a:lumOff val="1412"/>
              <a:alphaOff val="0"/>
            </a:schemeClr>
          </a:fillRef>
          <a:effectRef idx="0">
            <a:schemeClr val="accent4">
              <a:hueOff val="8316554"/>
              <a:satOff val="-38374"/>
              <a:lumOff val="1412"/>
              <a:alphaOff val="0"/>
            </a:schemeClr>
          </a:effectRef>
          <a:fontRef idx="minor">
            <a:schemeClr val="lt1"/>
          </a:fontRef>
        </p:style>
        <p:txBody>
          <a:bodyPr spcFirstLastPara="0" vert="horz" wrap="square" lIns="350005" tIns="309305" rIns="350005" bIns="309305" numCol="1" spcCol="1270" anchor="ctr" anchorCtr="0">
            <a:noAutofit/>
          </a:bodyPr>
          <a:lstStyle/>
          <a:p>
            <a:pPr algn="ctr"/>
            <a:r>
              <a:rPr lang="en-US" sz="24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বৈদেশিক</a:t>
            </a:r>
            <a:r>
              <a:rPr lang="en-US" sz="2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24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মুদ্রা</a:t>
            </a:r>
            <a:r>
              <a:rPr lang="en-US" sz="2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24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অর্জন</a:t>
            </a:r>
            <a:r>
              <a:rPr lang="en-US" sz="2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IN" sz="2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endParaRPr lang="bn-IN" sz="2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15" name="Freeform 14"/>
          <p:cNvSpPr/>
          <p:nvPr/>
        </p:nvSpPr>
        <p:spPr>
          <a:xfrm>
            <a:off x="3996746" y="692727"/>
            <a:ext cx="1572782" cy="1280361"/>
          </a:xfrm>
          <a:custGeom>
            <a:avLst/>
            <a:gdLst>
              <a:gd name="connsiteX0" fmla="*/ 0 w 1820800"/>
              <a:gd name="connsiteY0" fmla="*/ 787603 h 1575206"/>
              <a:gd name="connsiteX1" fmla="*/ 450036 w 1820800"/>
              <a:gd name="connsiteY1" fmla="*/ 0 h 1575206"/>
              <a:gd name="connsiteX2" fmla="*/ 1370764 w 1820800"/>
              <a:gd name="connsiteY2" fmla="*/ 0 h 1575206"/>
              <a:gd name="connsiteX3" fmla="*/ 1820800 w 1820800"/>
              <a:gd name="connsiteY3" fmla="*/ 787603 h 1575206"/>
              <a:gd name="connsiteX4" fmla="*/ 1370764 w 1820800"/>
              <a:gd name="connsiteY4" fmla="*/ 1575206 h 1575206"/>
              <a:gd name="connsiteX5" fmla="*/ 450036 w 1820800"/>
              <a:gd name="connsiteY5" fmla="*/ 1575206 h 1575206"/>
              <a:gd name="connsiteX6" fmla="*/ 0 w 1820800"/>
              <a:gd name="connsiteY6" fmla="*/ 787603 h 1575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0800" h="1575206">
                <a:moveTo>
                  <a:pt x="0" y="787603"/>
                </a:moveTo>
                <a:lnTo>
                  <a:pt x="450036" y="0"/>
                </a:lnTo>
                <a:lnTo>
                  <a:pt x="1370764" y="0"/>
                </a:lnTo>
                <a:lnTo>
                  <a:pt x="1820800" y="787603"/>
                </a:lnTo>
                <a:lnTo>
                  <a:pt x="1370764" y="1575206"/>
                </a:lnTo>
                <a:lnTo>
                  <a:pt x="450036" y="1575206"/>
                </a:lnTo>
                <a:lnTo>
                  <a:pt x="0" y="787603"/>
                </a:lnTo>
                <a:close/>
              </a:path>
            </a:pathLst>
          </a:custGeom>
          <a:noFill/>
          <a:ln w="38100">
            <a:gradFill>
              <a:gsLst>
                <a:gs pos="0">
                  <a:srgbClr val="FF0000"/>
                </a:gs>
                <a:gs pos="50000">
                  <a:schemeClr val="accent1">
                    <a:lumMod val="45000"/>
                    <a:lumOff val="55000"/>
                  </a:schemeClr>
                </a:gs>
                <a:gs pos="76000">
                  <a:srgbClr val="002060"/>
                </a:gs>
                <a:gs pos="100000">
                  <a:schemeClr val="accent1">
                    <a:lumMod val="30000"/>
                    <a:lumOff val="70000"/>
                  </a:schemeClr>
                </a:gs>
              </a:gsLst>
              <a:lin ang="5400000" scaled="1"/>
            </a:gradFill>
          </a:ln>
        </p:spPr>
        <p:style>
          <a:lnRef idx="2">
            <a:schemeClr val="lt1">
              <a:hueOff val="0"/>
              <a:satOff val="0"/>
              <a:lumOff val="0"/>
              <a:alphaOff val="0"/>
            </a:schemeClr>
          </a:lnRef>
          <a:fillRef idx="1">
            <a:schemeClr val="accent4">
              <a:hueOff val="10395692"/>
              <a:satOff val="-47968"/>
              <a:lumOff val="1765"/>
              <a:alphaOff val="0"/>
            </a:schemeClr>
          </a:fillRef>
          <a:effectRef idx="0">
            <a:schemeClr val="accent4">
              <a:hueOff val="10395692"/>
              <a:satOff val="-47968"/>
              <a:lumOff val="1765"/>
              <a:alphaOff val="0"/>
            </a:schemeClr>
          </a:effectRef>
          <a:fontRef idx="minor">
            <a:schemeClr val="lt1"/>
          </a:fontRef>
        </p:style>
        <p:txBody>
          <a:bodyPr spcFirstLastPara="0" vert="horz" wrap="square" lIns="350005" tIns="309305" rIns="350005" bIns="309305" numCol="1" spcCol="1270" anchor="ctr" anchorCtr="0">
            <a:noAutofit/>
          </a:bodyPr>
          <a:lstStyle/>
          <a:p>
            <a:pPr algn="ctr"/>
            <a:r>
              <a:rPr lang="bn-IN" sz="2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প্রাকৃতিক গুরুত্ব </a:t>
            </a:r>
            <a:endParaRPr lang="bn-IN" sz="2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16" name="Freeform 15"/>
          <p:cNvSpPr/>
          <p:nvPr/>
        </p:nvSpPr>
        <p:spPr>
          <a:xfrm>
            <a:off x="3705798" y="4738255"/>
            <a:ext cx="1628201" cy="1321920"/>
          </a:xfrm>
          <a:custGeom>
            <a:avLst/>
            <a:gdLst>
              <a:gd name="connsiteX0" fmla="*/ 0 w 1820800"/>
              <a:gd name="connsiteY0" fmla="*/ 787603 h 1575206"/>
              <a:gd name="connsiteX1" fmla="*/ 450036 w 1820800"/>
              <a:gd name="connsiteY1" fmla="*/ 0 h 1575206"/>
              <a:gd name="connsiteX2" fmla="*/ 1370764 w 1820800"/>
              <a:gd name="connsiteY2" fmla="*/ 0 h 1575206"/>
              <a:gd name="connsiteX3" fmla="*/ 1820800 w 1820800"/>
              <a:gd name="connsiteY3" fmla="*/ 787603 h 1575206"/>
              <a:gd name="connsiteX4" fmla="*/ 1370764 w 1820800"/>
              <a:gd name="connsiteY4" fmla="*/ 1575206 h 1575206"/>
              <a:gd name="connsiteX5" fmla="*/ 450036 w 1820800"/>
              <a:gd name="connsiteY5" fmla="*/ 1575206 h 1575206"/>
              <a:gd name="connsiteX6" fmla="*/ 0 w 1820800"/>
              <a:gd name="connsiteY6" fmla="*/ 787603 h 1575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0800" h="1575206">
                <a:moveTo>
                  <a:pt x="0" y="787603"/>
                </a:moveTo>
                <a:lnTo>
                  <a:pt x="450036" y="0"/>
                </a:lnTo>
                <a:lnTo>
                  <a:pt x="1370764" y="0"/>
                </a:lnTo>
                <a:lnTo>
                  <a:pt x="1820800" y="787603"/>
                </a:lnTo>
                <a:lnTo>
                  <a:pt x="1370764" y="1575206"/>
                </a:lnTo>
                <a:lnTo>
                  <a:pt x="450036" y="1575206"/>
                </a:lnTo>
                <a:lnTo>
                  <a:pt x="0" y="787603"/>
                </a:lnTo>
                <a:close/>
              </a:path>
            </a:pathLst>
          </a:custGeom>
          <a:noFill/>
          <a:ln w="38100">
            <a:gradFill>
              <a:gsLst>
                <a:gs pos="0">
                  <a:schemeClr val="tx1"/>
                </a:gs>
                <a:gs pos="45000">
                  <a:schemeClr val="accent1">
                    <a:lumMod val="45000"/>
                    <a:lumOff val="55000"/>
                  </a:schemeClr>
                </a:gs>
                <a:gs pos="71000">
                  <a:schemeClr val="accent1">
                    <a:lumMod val="45000"/>
                    <a:lumOff val="55000"/>
                  </a:schemeClr>
                </a:gs>
                <a:gs pos="100000">
                  <a:srgbClr val="C00000"/>
                </a:gs>
              </a:gsLst>
              <a:lin ang="5400000" scaled="1"/>
            </a:gradFill>
          </a:ln>
        </p:spPr>
        <p:style>
          <a:lnRef idx="2">
            <a:schemeClr val="lt1">
              <a:hueOff val="0"/>
              <a:satOff val="0"/>
              <a:lumOff val="0"/>
              <a:alphaOff val="0"/>
            </a:schemeClr>
          </a:lnRef>
          <a:fillRef idx="1">
            <a:schemeClr val="accent4">
              <a:hueOff val="10395692"/>
              <a:satOff val="-47968"/>
              <a:lumOff val="1765"/>
              <a:alphaOff val="0"/>
            </a:schemeClr>
          </a:fillRef>
          <a:effectRef idx="0">
            <a:schemeClr val="accent4">
              <a:hueOff val="10395692"/>
              <a:satOff val="-47968"/>
              <a:lumOff val="1765"/>
              <a:alphaOff val="0"/>
            </a:schemeClr>
          </a:effectRef>
          <a:fontRef idx="minor">
            <a:schemeClr val="lt1"/>
          </a:fontRef>
        </p:style>
        <p:txBody>
          <a:bodyPr spcFirstLastPara="0" vert="horz" wrap="square" lIns="350005" tIns="309305" rIns="350005" bIns="309305" numCol="1" spcCol="1270" anchor="ctr" anchorCtr="0">
            <a:noAutofit/>
          </a:bodyPr>
          <a:lstStyle/>
          <a:p>
            <a:pPr algn="ctr"/>
            <a:r>
              <a:rPr lang="en-US" sz="24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পরি</a:t>
            </a:r>
            <a:r>
              <a:rPr lang="en-US" sz="2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ও </a:t>
            </a:r>
            <a:r>
              <a:rPr lang="en-US" sz="24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যোগাযোগ</a:t>
            </a:r>
            <a:endParaRPr lang="en-US" sz="2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algn="ctr"/>
            <a:r>
              <a:rPr lang="en-US" sz="24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ব্যবস্থা</a:t>
            </a:r>
            <a:r>
              <a:rPr lang="bn-IN" sz="2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endParaRPr lang="bn-IN" sz="2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17" name="Freeform 16"/>
          <p:cNvSpPr/>
          <p:nvPr/>
        </p:nvSpPr>
        <p:spPr>
          <a:xfrm>
            <a:off x="6547211" y="4045528"/>
            <a:ext cx="1571552" cy="1352762"/>
          </a:xfrm>
          <a:custGeom>
            <a:avLst/>
            <a:gdLst>
              <a:gd name="connsiteX0" fmla="*/ 0 w 1820800"/>
              <a:gd name="connsiteY0" fmla="*/ 787603 h 1575206"/>
              <a:gd name="connsiteX1" fmla="*/ 450036 w 1820800"/>
              <a:gd name="connsiteY1" fmla="*/ 0 h 1575206"/>
              <a:gd name="connsiteX2" fmla="*/ 1370764 w 1820800"/>
              <a:gd name="connsiteY2" fmla="*/ 0 h 1575206"/>
              <a:gd name="connsiteX3" fmla="*/ 1820800 w 1820800"/>
              <a:gd name="connsiteY3" fmla="*/ 787603 h 1575206"/>
              <a:gd name="connsiteX4" fmla="*/ 1370764 w 1820800"/>
              <a:gd name="connsiteY4" fmla="*/ 1575206 h 1575206"/>
              <a:gd name="connsiteX5" fmla="*/ 450036 w 1820800"/>
              <a:gd name="connsiteY5" fmla="*/ 1575206 h 1575206"/>
              <a:gd name="connsiteX6" fmla="*/ 0 w 1820800"/>
              <a:gd name="connsiteY6" fmla="*/ 787603 h 1575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0800" h="1575206">
                <a:moveTo>
                  <a:pt x="0" y="787603"/>
                </a:moveTo>
                <a:lnTo>
                  <a:pt x="450036" y="0"/>
                </a:lnTo>
                <a:lnTo>
                  <a:pt x="1370764" y="0"/>
                </a:lnTo>
                <a:lnTo>
                  <a:pt x="1820800" y="787603"/>
                </a:lnTo>
                <a:lnTo>
                  <a:pt x="1370764" y="1575206"/>
                </a:lnTo>
                <a:lnTo>
                  <a:pt x="450036" y="1575206"/>
                </a:lnTo>
                <a:lnTo>
                  <a:pt x="0" y="787603"/>
                </a:lnTo>
                <a:close/>
              </a:path>
            </a:pathLst>
          </a:custGeom>
          <a:noFill/>
          <a:ln w="38100">
            <a:gradFill>
              <a:gsLst>
                <a:gs pos="0">
                  <a:schemeClr val="tx2"/>
                </a:gs>
                <a:gs pos="55000">
                  <a:srgbClr val="FF0000"/>
                </a:gs>
                <a:gs pos="83000">
                  <a:schemeClr val="accent1">
                    <a:lumMod val="45000"/>
                    <a:lumOff val="55000"/>
                  </a:schemeClr>
                </a:gs>
                <a:gs pos="100000">
                  <a:srgbClr val="FFC000"/>
                </a:gs>
              </a:gsLst>
              <a:lin ang="5400000" scaled="1"/>
            </a:gradFill>
          </a:ln>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350005" tIns="309305" rIns="350005" bIns="309305" numCol="1" spcCol="1270" anchor="ctr" anchorCtr="0">
            <a:noAutofit/>
          </a:bodyPr>
          <a:lstStyle/>
          <a:p>
            <a:pPr algn="ctr"/>
            <a:r>
              <a:rPr lang="bn-IN" sz="2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শিল্পের উন্নতি  </a:t>
            </a:r>
            <a:endParaRPr lang="bn-IN" sz="2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18" name="Freeform 17"/>
          <p:cNvSpPr/>
          <p:nvPr/>
        </p:nvSpPr>
        <p:spPr>
          <a:xfrm>
            <a:off x="5354486" y="4724399"/>
            <a:ext cx="1572787" cy="1343891"/>
          </a:xfrm>
          <a:custGeom>
            <a:avLst/>
            <a:gdLst>
              <a:gd name="connsiteX0" fmla="*/ 0 w 1820800"/>
              <a:gd name="connsiteY0" fmla="*/ 787603 h 1575206"/>
              <a:gd name="connsiteX1" fmla="*/ 450036 w 1820800"/>
              <a:gd name="connsiteY1" fmla="*/ 0 h 1575206"/>
              <a:gd name="connsiteX2" fmla="*/ 1370764 w 1820800"/>
              <a:gd name="connsiteY2" fmla="*/ 0 h 1575206"/>
              <a:gd name="connsiteX3" fmla="*/ 1820800 w 1820800"/>
              <a:gd name="connsiteY3" fmla="*/ 787603 h 1575206"/>
              <a:gd name="connsiteX4" fmla="*/ 1370764 w 1820800"/>
              <a:gd name="connsiteY4" fmla="*/ 1575206 h 1575206"/>
              <a:gd name="connsiteX5" fmla="*/ 450036 w 1820800"/>
              <a:gd name="connsiteY5" fmla="*/ 1575206 h 1575206"/>
              <a:gd name="connsiteX6" fmla="*/ 0 w 1820800"/>
              <a:gd name="connsiteY6" fmla="*/ 787603 h 1575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0800" h="1575206">
                <a:moveTo>
                  <a:pt x="0" y="787603"/>
                </a:moveTo>
                <a:lnTo>
                  <a:pt x="450036" y="0"/>
                </a:lnTo>
                <a:lnTo>
                  <a:pt x="1370764" y="0"/>
                </a:lnTo>
                <a:lnTo>
                  <a:pt x="1820800" y="787603"/>
                </a:lnTo>
                <a:lnTo>
                  <a:pt x="1370764" y="1575206"/>
                </a:lnTo>
                <a:lnTo>
                  <a:pt x="450036" y="1575206"/>
                </a:lnTo>
                <a:lnTo>
                  <a:pt x="0" y="787603"/>
                </a:lnTo>
                <a:close/>
              </a:path>
            </a:pathLst>
          </a:custGeom>
          <a:noFill/>
          <a:ln w="38100">
            <a:gradFill>
              <a:gsLst>
                <a:gs pos="0">
                  <a:schemeClr val="accent4">
                    <a:lumMod val="75000"/>
                  </a:schemeClr>
                </a:gs>
                <a:gs pos="48000">
                  <a:schemeClr val="accent1">
                    <a:lumMod val="45000"/>
                    <a:lumOff val="55000"/>
                  </a:schemeClr>
                </a:gs>
                <a:gs pos="83000">
                  <a:srgbClr val="7030A0"/>
                </a:gs>
                <a:gs pos="100000">
                  <a:schemeClr val="accent1">
                    <a:lumMod val="30000"/>
                    <a:lumOff val="70000"/>
                  </a:schemeClr>
                </a:gs>
              </a:gsLst>
              <a:lin ang="5400000" scaled="1"/>
            </a:gradFill>
          </a:ln>
        </p:spPr>
        <p:style>
          <a:lnRef idx="2">
            <a:schemeClr val="lt1">
              <a:hueOff val="0"/>
              <a:satOff val="0"/>
              <a:lumOff val="0"/>
              <a:alphaOff val="0"/>
            </a:schemeClr>
          </a:lnRef>
          <a:fillRef idx="1">
            <a:schemeClr val="accent4">
              <a:hueOff val="10395692"/>
              <a:satOff val="-47968"/>
              <a:lumOff val="1765"/>
              <a:alphaOff val="0"/>
            </a:schemeClr>
          </a:fillRef>
          <a:effectRef idx="0">
            <a:schemeClr val="accent4">
              <a:hueOff val="10395692"/>
              <a:satOff val="-47968"/>
              <a:lumOff val="1765"/>
              <a:alphaOff val="0"/>
            </a:schemeClr>
          </a:effectRef>
          <a:fontRef idx="minor">
            <a:schemeClr val="lt1"/>
          </a:fontRef>
        </p:style>
        <p:txBody>
          <a:bodyPr spcFirstLastPara="0" vert="horz" wrap="square" lIns="350005" tIns="309305" rIns="350005" bIns="309305" numCol="1" spcCol="1270" anchor="ctr" anchorCtr="0">
            <a:noAutofit/>
          </a:bodyPr>
          <a:lstStyle/>
          <a:p>
            <a:pPr algn="ctr"/>
            <a:r>
              <a:rPr lang="en-US" sz="24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দুর্যোগের</a:t>
            </a:r>
            <a:r>
              <a:rPr lang="en-US" sz="2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24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ঝুকি</a:t>
            </a:r>
            <a:r>
              <a:rPr lang="en-US" sz="2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24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হ্রাস</a:t>
            </a:r>
            <a:r>
              <a:rPr lang="bn-IN" sz="2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endParaRPr lang="bn-IN" sz="2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19" name="Freeform 18"/>
          <p:cNvSpPr/>
          <p:nvPr/>
        </p:nvSpPr>
        <p:spPr>
          <a:xfrm>
            <a:off x="2543260" y="4031673"/>
            <a:ext cx="1543832" cy="1372364"/>
          </a:xfrm>
          <a:custGeom>
            <a:avLst/>
            <a:gdLst>
              <a:gd name="connsiteX0" fmla="*/ 0 w 1820800"/>
              <a:gd name="connsiteY0" fmla="*/ 787603 h 1575206"/>
              <a:gd name="connsiteX1" fmla="*/ 450036 w 1820800"/>
              <a:gd name="connsiteY1" fmla="*/ 0 h 1575206"/>
              <a:gd name="connsiteX2" fmla="*/ 1370764 w 1820800"/>
              <a:gd name="connsiteY2" fmla="*/ 0 h 1575206"/>
              <a:gd name="connsiteX3" fmla="*/ 1820800 w 1820800"/>
              <a:gd name="connsiteY3" fmla="*/ 787603 h 1575206"/>
              <a:gd name="connsiteX4" fmla="*/ 1370764 w 1820800"/>
              <a:gd name="connsiteY4" fmla="*/ 1575206 h 1575206"/>
              <a:gd name="connsiteX5" fmla="*/ 450036 w 1820800"/>
              <a:gd name="connsiteY5" fmla="*/ 1575206 h 1575206"/>
              <a:gd name="connsiteX6" fmla="*/ 0 w 1820800"/>
              <a:gd name="connsiteY6" fmla="*/ 787603 h 1575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0800" h="1575206">
                <a:moveTo>
                  <a:pt x="0" y="787603"/>
                </a:moveTo>
                <a:lnTo>
                  <a:pt x="450036" y="0"/>
                </a:lnTo>
                <a:lnTo>
                  <a:pt x="1370764" y="0"/>
                </a:lnTo>
                <a:lnTo>
                  <a:pt x="1820800" y="787603"/>
                </a:lnTo>
                <a:lnTo>
                  <a:pt x="1370764" y="1575206"/>
                </a:lnTo>
                <a:lnTo>
                  <a:pt x="450036" y="1575206"/>
                </a:lnTo>
                <a:lnTo>
                  <a:pt x="0" y="787603"/>
                </a:lnTo>
                <a:close/>
              </a:path>
            </a:pathLst>
          </a:custGeom>
          <a:noFill/>
          <a:ln w="38100">
            <a:gradFill>
              <a:gsLst>
                <a:gs pos="0">
                  <a:srgbClr val="C00000"/>
                </a:gs>
                <a:gs pos="53000">
                  <a:schemeClr val="accent1">
                    <a:lumMod val="45000"/>
                    <a:lumOff val="55000"/>
                  </a:schemeClr>
                </a:gs>
                <a:gs pos="100000">
                  <a:srgbClr val="FFC000"/>
                </a:gs>
              </a:gsLst>
              <a:lin ang="5400000" scaled="1"/>
            </a:gradFill>
          </a:ln>
        </p:spPr>
        <p:style>
          <a:lnRef idx="2">
            <a:schemeClr val="lt1">
              <a:hueOff val="0"/>
              <a:satOff val="0"/>
              <a:lumOff val="0"/>
              <a:alphaOff val="0"/>
            </a:schemeClr>
          </a:lnRef>
          <a:fillRef idx="1">
            <a:schemeClr val="accent4">
              <a:hueOff val="6237415"/>
              <a:satOff val="-28781"/>
              <a:lumOff val="1059"/>
              <a:alphaOff val="0"/>
            </a:schemeClr>
          </a:fillRef>
          <a:effectRef idx="0">
            <a:schemeClr val="accent4">
              <a:hueOff val="6237415"/>
              <a:satOff val="-28781"/>
              <a:lumOff val="1059"/>
              <a:alphaOff val="0"/>
            </a:schemeClr>
          </a:effectRef>
          <a:fontRef idx="minor">
            <a:schemeClr val="lt1"/>
          </a:fontRef>
        </p:style>
        <p:txBody>
          <a:bodyPr spcFirstLastPara="0" vert="horz" wrap="square" lIns="350005" tIns="309305" rIns="350005" bIns="309305" numCol="1" spcCol="1270" anchor="ctr" anchorCtr="0">
            <a:noAutofit/>
          </a:bodyPr>
          <a:lstStyle/>
          <a:p>
            <a:pPr algn="ctr"/>
            <a:r>
              <a:rPr lang="en-US" sz="20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সরকারের</a:t>
            </a:r>
            <a:r>
              <a:rPr lang="en-US" sz="20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24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আয়ের</a:t>
            </a:r>
            <a:r>
              <a:rPr lang="en-US" sz="2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24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উৎস</a:t>
            </a:r>
            <a:r>
              <a:rPr lang="bn-IN" sz="2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endParaRPr lang="bn-IN" sz="2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Tree>
    <p:custDataLst>
      <p:tags r:id="rId1"/>
    </p:custDataLst>
    <p:extLst>
      <p:ext uri="{BB962C8B-B14F-4D97-AF65-F5344CB8AC3E}">
        <p14:creationId xmlns:p14="http://schemas.microsoft.com/office/powerpoint/2010/main" val="1048117884"/>
      </p:ext>
    </p:extLst>
  </p:cSld>
  <p:clrMapOvr>
    <a:masterClrMapping/>
  </p:clrMapOvr>
  <mc:AlternateContent xmlns:mc="http://schemas.openxmlformats.org/markup-compatibility/2006" xmlns:p14="http://schemas.microsoft.com/office/powerpoint/2010/main">
    <mc:Choice Requires="p14">
      <p:transition spd="slow" p14:dur="2000" advTm="6592"/>
    </mc:Choice>
    <mc:Fallback xmlns="">
      <p:transition spd="slow" advTm="659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vertical)">
                                      <p:cBhvr>
                                        <p:cTn id="7" dur="5000"/>
                                        <p:tgtEl>
                                          <p:spTgt spid="4"/>
                                        </p:tgtEl>
                                      </p:cBhvr>
                                    </p:animEffect>
                                  </p:childTnLst>
                                </p:cTn>
                              </p:par>
                            </p:childTnLst>
                          </p:cTn>
                        </p:par>
                        <p:par>
                          <p:cTn id="8" fill="hold">
                            <p:stCondLst>
                              <p:cond delay="5000"/>
                            </p:stCondLst>
                            <p:childTnLst>
                              <p:par>
                                <p:cTn id="9" presetID="31"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p:cTn id="11" dur="1000" fill="hold"/>
                                        <p:tgtEl>
                                          <p:spTgt spid="15"/>
                                        </p:tgtEl>
                                        <p:attrNameLst>
                                          <p:attrName>ppt_w</p:attrName>
                                        </p:attrNameLst>
                                      </p:cBhvr>
                                      <p:tavLst>
                                        <p:tav tm="0">
                                          <p:val>
                                            <p:fltVal val="0"/>
                                          </p:val>
                                        </p:tav>
                                        <p:tav tm="100000">
                                          <p:val>
                                            <p:strVal val="#ppt_w"/>
                                          </p:val>
                                        </p:tav>
                                      </p:tavLst>
                                    </p:anim>
                                    <p:anim calcmode="lin" valueType="num">
                                      <p:cBhvr>
                                        <p:cTn id="12" dur="1000" fill="hold"/>
                                        <p:tgtEl>
                                          <p:spTgt spid="15"/>
                                        </p:tgtEl>
                                        <p:attrNameLst>
                                          <p:attrName>ppt_h</p:attrName>
                                        </p:attrNameLst>
                                      </p:cBhvr>
                                      <p:tavLst>
                                        <p:tav tm="0">
                                          <p:val>
                                            <p:fltVal val="0"/>
                                          </p:val>
                                        </p:tav>
                                        <p:tav tm="100000">
                                          <p:val>
                                            <p:strVal val="#ppt_h"/>
                                          </p:val>
                                        </p:tav>
                                      </p:tavLst>
                                    </p:anim>
                                    <p:anim calcmode="lin" valueType="num">
                                      <p:cBhvr>
                                        <p:cTn id="13" dur="1000" fill="hold"/>
                                        <p:tgtEl>
                                          <p:spTgt spid="15"/>
                                        </p:tgtEl>
                                        <p:attrNameLst>
                                          <p:attrName>style.rotation</p:attrName>
                                        </p:attrNameLst>
                                      </p:cBhvr>
                                      <p:tavLst>
                                        <p:tav tm="0">
                                          <p:val>
                                            <p:fltVal val="90"/>
                                          </p:val>
                                        </p:tav>
                                        <p:tav tm="100000">
                                          <p:val>
                                            <p:fltVal val="0"/>
                                          </p:val>
                                        </p:tav>
                                      </p:tavLst>
                                    </p:anim>
                                    <p:animEffect transition="in" filter="fade">
                                      <p:cBhvr>
                                        <p:cTn id="14" dur="1000"/>
                                        <p:tgtEl>
                                          <p:spTgt spid="15"/>
                                        </p:tgtEl>
                                      </p:cBhvr>
                                    </p:animEffect>
                                  </p:childTnLst>
                                </p:cTn>
                              </p:par>
                            </p:childTnLst>
                          </p:cTn>
                        </p:par>
                        <p:par>
                          <p:cTn id="15" fill="hold">
                            <p:stCondLst>
                              <p:cond delay="6000"/>
                            </p:stCondLst>
                            <p:childTnLst>
                              <p:par>
                                <p:cTn id="16" presetID="31"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1000" fill="hold"/>
                                        <p:tgtEl>
                                          <p:spTgt spid="6"/>
                                        </p:tgtEl>
                                        <p:attrNameLst>
                                          <p:attrName>ppt_w</p:attrName>
                                        </p:attrNameLst>
                                      </p:cBhvr>
                                      <p:tavLst>
                                        <p:tav tm="0">
                                          <p:val>
                                            <p:fltVal val="0"/>
                                          </p:val>
                                        </p:tav>
                                        <p:tav tm="100000">
                                          <p:val>
                                            <p:strVal val="#ppt_w"/>
                                          </p:val>
                                        </p:tav>
                                      </p:tavLst>
                                    </p:anim>
                                    <p:anim calcmode="lin" valueType="num">
                                      <p:cBhvr>
                                        <p:cTn id="19" dur="1000" fill="hold"/>
                                        <p:tgtEl>
                                          <p:spTgt spid="6"/>
                                        </p:tgtEl>
                                        <p:attrNameLst>
                                          <p:attrName>ppt_h</p:attrName>
                                        </p:attrNameLst>
                                      </p:cBhvr>
                                      <p:tavLst>
                                        <p:tav tm="0">
                                          <p:val>
                                            <p:fltVal val="0"/>
                                          </p:val>
                                        </p:tav>
                                        <p:tav tm="100000">
                                          <p:val>
                                            <p:strVal val="#ppt_h"/>
                                          </p:val>
                                        </p:tav>
                                      </p:tavLst>
                                    </p:anim>
                                    <p:anim calcmode="lin" valueType="num">
                                      <p:cBhvr>
                                        <p:cTn id="20" dur="1000" fill="hold"/>
                                        <p:tgtEl>
                                          <p:spTgt spid="6"/>
                                        </p:tgtEl>
                                        <p:attrNameLst>
                                          <p:attrName>style.rotation</p:attrName>
                                        </p:attrNameLst>
                                      </p:cBhvr>
                                      <p:tavLst>
                                        <p:tav tm="0">
                                          <p:val>
                                            <p:fltVal val="90"/>
                                          </p:val>
                                        </p:tav>
                                        <p:tav tm="100000">
                                          <p:val>
                                            <p:fltVal val="0"/>
                                          </p:val>
                                        </p:tav>
                                      </p:tavLst>
                                    </p:anim>
                                    <p:animEffect transition="in" filter="fade">
                                      <p:cBhvr>
                                        <p:cTn id="21" dur="1000"/>
                                        <p:tgtEl>
                                          <p:spTgt spid="6"/>
                                        </p:tgtEl>
                                      </p:cBhvr>
                                    </p:animEffect>
                                  </p:childTnLst>
                                </p:cTn>
                              </p:par>
                            </p:childTnLst>
                          </p:cTn>
                        </p:par>
                        <p:par>
                          <p:cTn id="22" fill="hold">
                            <p:stCondLst>
                              <p:cond delay="7000"/>
                            </p:stCondLst>
                            <p:childTnLst>
                              <p:par>
                                <p:cTn id="23" presetID="31" presetClass="entr" presetSubtype="0"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1100" fill="hold"/>
                                        <p:tgtEl>
                                          <p:spTgt spid="8"/>
                                        </p:tgtEl>
                                        <p:attrNameLst>
                                          <p:attrName>ppt_w</p:attrName>
                                        </p:attrNameLst>
                                      </p:cBhvr>
                                      <p:tavLst>
                                        <p:tav tm="0">
                                          <p:val>
                                            <p:fltVal val="0"/>
                                          </p:val>
                                        </p:tav>
                                        <p:tav tm="100000">
                                          <p:val>
                                            <p:strVal val="#ppt_w"/>
                                          </p:val>
                                        </p:tav>
                                      </p:tavLst>
                                    </p:anim>
                                    <p:anim calcmode="lin" valueType="num">
                                      <p:cBhvr>
                                        <p:cTn id="26" dur="1100" fill="hold"/>
                                        <p:tgtEl>
                                          <p:spTgt spid="8"/>
                                        </p:tgtEl>
                                        <p:attrNameLst>
                                          <p:attrName>ppt_h</p:attrName>
                                        </p:attrNameLst>
                                      </p:cBhvr>
                                      <p:tavLst>
                                        <p:tav tm="0">
                                          <p:val>
                                            <p:fltVal val="0"/>
                                          </p:val>
                                        </p:tav>
                                        <p:tav tm="100000">
                                          <p:val>
                                            <p:strVal val="#ppt_h"/>
                                          </p:val>
                                        </p:tav>
                                      </p:tavLst>
                                    </p:anim>
                                    <p:anim calcmode="lin" valueType="num">
                                      <p:cBhvr>
                                        <p:cTn id="27" dur="1100" fill="hold"/>
                                        <p:tgtEl>
                                          <p:spTgt spid="8"/>
                                        </p:tgtEl>
                                        <p:attrNameLst>
                                          <p:attrName>style.rotation</p:attrName>
                                        </p:attrNameLst>
                                      </p:cBhvr>
                                      <p:tavLst>
                                        <p:tav tm="0">
                                          <p:val>
                                            <p:fltVal val="90"/>
                                          </p:val>
                                        </p:tav>
                                        <p:tav tm="100000">
                                          <p:val>
                                            <p:fltVal val="0"/>
                                          </p:val>
                                        </p:tav>
                                      </p:tavLst>
                                    </p:anim>
                                    <p:animEffect transition="in" filter="fade">
                                      <p:cBhvr>
                                        <p:cTn id="28" dur="1100"/>
                                        <p:tgtEl>
                                          <p:spTgt spid="8"/>
                                        </p:tgtEl>
                                      </p:cBhvr>
                                    </p:animEffect>
                                  </p:childTnLst>
                                </p:cTn>
                              </p:par>
                            </p:childTnLst>
                          </p:cTn>
                        </p:par>
                        <p:par>
                          <p:cTn id="29" fill="hold">
                            <p:stCondLst>
                              <p:cond delay="8100"/>
                            </p:stCondLst>
                            <p:childTnLst>
                              <p:par>
                                <p:cTn id="30" presetID="31" presetClass="entr" presetSubtype="0"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p:cTn id="32" dur="1000" fill="hold"/>
                                        <p:tgtEl>
                                          <p:spTgt spid="10"/>
                                        </p:tgtEl>
                                        <p:attrNameLst>
                                          <p:attrName>ppt_w</p:attrName>
                                        </p:attrNameLst>
                                      </p:cBhvr>
                                      <p:tavLst>
                                        <p:tav tm="0">
                                          <p:val>
                                            <p:fltVal val="0"/>
                                          </p:val>
                                        </p:tav>
                                        <p:tav tm="100000">
                                          <p:val>
                                            <p:strVal val="#ppt_w"/>
                                          </p:val>
                                        </p:tav>
                                      </p:tavLst>
                                    </p:anim>
                                    <p:anim calcmode="lin" valueType="num">
                                      <p:cBhvr>
                                        <p:cTn id="33" dur="1000" fill="hold"/>
                                        <p:tgtEl>
                                          <p:spTgt spid="10"/>
                                        </p:tgtEl>
                                        <p:attrNameLst>
                                          <p:attrName>ppt_h</p:attrName>
                                        </p:attrNameLst>
                                      </p:cBhvr>
                                      <p:tavLst>
                                        <p:tav tm="0">
                                          <p:val>
                                            <p:fltVal val="0"/>
                                          </p:val>
                                        </p:tav>
                                        <p:tav tm="100000">
                                          <p:val>
                                            <p:strVal val="#ppt_h"/>
                                          </p:val>
                                        </p:tav>
                                      </p:tavLst>
                                    </p:anim>
                                    <p:anim calcmode="lin" valueType="num">
                                      <p:cBhvr>
                                        <p:cTn id="34" dur="1000" fill="hold"/>
                                        <p:tgtEl>
                                          <p:spTgt spid="10"/>
                                        </p:tgtEl>
                                        <p:attrNameLst>
                                          <p:attrName>style.rotation</p:attrName>
                                        </p:attrNameLst>
                                      </p:cBhvr>
                                      <p:tavLst>
                                        <p:tav tm="0">
                                          <p:val>
                                            <p:fltVal val="90"/>
                                          </p:val>
                                        </p:tav>
                                        <p:tav tm="100000">
                                          <p:val>
                                            <p:fltVal val="0"/>
                                          </p:val>
                                        </p:tav>
                                      </p:tavLst>
                                    </p:anim>
                                    <p:animEffect transition="in" filter="fade">
                                      <p:cBhvr>
                                        <p:cTn id="35" dur="1000"/>
                                        <p:tgtEl>
                                          <p:spTgt spid="10"/>
                                        </p:tgtEl>
                                      </p:cBhvr>
                                    </p:animEffect>
                                  </p:childTnLst>
                                </p:cTn>
                              </p:par>
                            </p:childTnLst>
                          </p:cTn>
                        </p:par>
                        <p:par>
                          <p:cTn id="36" fill="hold">
                            <p:stCondLst>
                              <p:cond delay="9100"/>
                            </p:stCondLst>
                            <p:childTnLst>
                              <p:par>
                                <p:cTn id="37" presetID="31" presetClass="entr" presetSubtype="0" fill="hold" grpId="0" nodeType="afterEffect">
                                  <p:stCondLst>
                                    <p:cond delay="0"/>
                                  </p:stCondLst>
                                  <p:childTnLst>
                                    <p:set>
                                      <p:cBhvr>
                                        <p:cTn id="38" dur="1" fill="hold">
                                          <p:stCondLst>
                                            <p:cond delay="0"/>
                                          </p:stCondLst>
                                        </p:cTn>
                                        <p:tgtEl>
                                          <p:spTgt spid="17"/>
                                        </p:tgtEl>
                                        <p:attrNameLst>
                                          <p:attrName>style.visibility</p:attrName>
                                        </p:attrNameLst>
                                      </p:cBhvr>
                                      <p:to>
                                        <p:strVal val="visible"/>
                                      </p:to>
                                    </p:set>
                                    <p:anim calcmode="lin" valueType="num">
                                      <p:cBhvr>
                                        <p:cTn id="39" dur="1000" fill="hold"/>
                                        <p:tgtEl>
                                          <p:spTgt spid="17"/>
                                        </p:tgtEl>
                                        <p:attrNameLst>
                                          <p:attrName>ppt_w</p:attrName>
                                        </p:attrNameLst>
                                      </p:cBhvr>
                                      <p:tavLst>
                                        <p:tav tm="0">
                                          <p:val>
                                            <p:fltVal val="0"/>
                                          </p:val>
                                        </p:tav>
                                        <p:tav tm="100000">
                                          <p:val>
                                            <p:strVal val="#ppt_w"/>
                                          </p:val>
                                        </p:tav>
                                      </p:tavLst>
                                    </p:anim>
                                    <p:anim calcmode="lin" valueType="num">
                                      <p:cBhvr>
                                        <p:cTn id="40" dur="1000" fill="hold"/>
                                        <p:tgtEl>
                                          <p:spTgt spid="17"/>
                                        </p:tgtEl>
                                        <p:attrNameLst>
                                          <p:attrName>ppt_h</p:attrName>
                                        </p:attrNameLst>
                                      </p:cBhvr>
                                      <p:tavLst>
                                        <p:tav tm="0">
                                          <p:val>
                                            <p:fltVal val="0"/>
                                          </p:val>
                                        </p:tav>
                                        <p:tav tm="100000">
                                          <p:val>
                                            <p:strVal val="#ppt_h"/>
                                          </p:val>
                                        </p:tav>
                                      </p:tavLst>
                                    </p:anim>
                                    <p:anim calcmode="lin" valueType="num">
                                      <p:cBhvr>
                                        <p:cTn id="41" dur="1000" fill="hold"/>
                                        <p:tgtEl>
                                          <p:spTgt spid="17"/>
                                        </p:tgtEl>
                                        <p:attrNameLst>
                                          <p:attrName>style.rotation</p:attrName>
                                        </p:attrNameLst>
                                      </p:cBhvr>
                                      <p:tavLst>
                                        <p:tav tm="0">
                                          <p:val>
                                            <p:fltVal val="90"/>
                                          </p:val>
                                        </p:tav>
                                        <p:tav tm="100000">
                                          <p:val>
                                            <p:fltVal val="0"/>
                                          </p:val>
                                        </p:tav>
                                      </p:tavLst>
                                    </p:anim>
                                    <p:animEffect transition="in" filter="fade">
                                      <p:cBhvr>
                                        <p:cTn id="42" dur="1000"/>
                                        <p:tgtEl>
                                          <p:spTgt spid="17"/>
                                        </p:tgtEl>
                                      </p:cBhvr>
                                    </p:animEffect>
                                  </p:childTnLst>
                                </p:cTn>
                              </p:par>
                            </p:childTnLst>
                          </p:cTn>
                        </p:par>
                        <p:par>
                          <p:cTn id="43" fill="hold">
                            <p:stCondLst>
                              <p:cond delay="10100"/>
                            </p:stCondLst>
                            <p:childTnLst>
                              <p:par>
                                <p:cTn id="44" presetID="31" presetClass="entr" presetSubtype="0" fill="hold" grpId="0" nodeType="afterEffect">
                                  <p:stCondLst>
                                    <p:cond delay="0"/>
                                  </p:stCondLst>
                                  <p:childTnLst>
                                    <p:set>
                                      <p:cBhvr>
                                        <p:cTn id="45" dur="1" fill="hold">
                                          <p:stCondLst>
                                            <p:cond delay="0"/>
                                          </p:stCondLst>
                                        </p:cTn>
                                        <p:tgtEl>
                                          <p:spTgt spid="18"/>
                                        </p:tgtEl>
                                        <p:attrNameLst>
                                          <p:attrName>style.visibility</p:attrName>
                                        </p:attrNameLst>
                                      </p:cBhvr>
                                      <p:to>
                                        <p:strVal val="visible"/>
                                      </p:to>
                                    </p:set>
                                    <p:anim calcmode="lin" valueType="num">
                                      <p:cBhvr>
                                        <p:cTn id="46" dur="1000" fill="hold"/>
                                        <p:tgtEl>
                                          <p:spTgt spid="18"/>
                                        </p:tgtEl>
                                        <p:attrNameLst>
                                          <p:attrName>ppt_w</p:attrName>
                                        </p:attrNameLst>
                                      </p:cBhvr>
                                      <p:tavLst>
                                        <p:tav tm="0">
                                          <p:val>
                                            <p:fltVal val="0"/>
                                          </p:val>
                                        </p:tav>
                                        <p:tav tm="100000">
                                          <p:val>
                                            <p:strVal val="#ppt_w"/>
                                          </p:val>
                                        </p:tav>
                                      </p:tavLst>
                                    </p:anim>
                                    <p:anim calcmode="lin" valueType="num">
                                      <p:cBhvr>
                                        <p:cTn id="47" dur="1000" fill="hold"/>
                                        <p:tgtEl>
                                          <p:spTgt spid="18"/>
                                        </p:tgtEl>
                                        <p:attrNameLst>
                                          <p:attrName>ppt_h</p:attrName>
                                        </p:attrNameLst>
                                      </p:cBhvr>
                                      <p:tavLst>
                                        <p:tav tm="0">
                                          <p:val>
                                            <p:fltVal val="0"/>
                                          </p:val>
                                        </p:tav>
                                        <p:tav tm="100000">
                                          <p:val>
                                            <p:strVal val="#ppt_h"/>
                                          </p:val>
                                        </p:tav>
                                      </p:tavLst>
                                    </p:anim>
                                    <p:anim calcmode="lin" valueType="num">
                                      <p:cBhvr>
                                        <p:cTn id="48" dur="1000" fill="hold"/>
                                        <p:tgtEl>
                                          <p:spTgt spid="18"/>
                                        </p:tgtEl>
                                        <p:attrNameLst>
                                          <p:attrName>style.rotation</p:attrName>
                                        </p:attrNameLst>
                                      </p:cBhvr>
                                      <p:tavLst>
                                        <p:tav tm="0">
                                          <p:val>
                                            <p:fltVal val="90"/>
                                          </p:val>
                                        </p:tav>
                                        <p:tav tm="100000">
                                          <p:val>
                                            <p:fltVal val="0"/>
                                          </p:val>
                                        </p:tav>
                                      </p:tavLst>
                                    </p:anim>
                                    <p:animEffect transition="in" filter="fade">
                                      <p:cBhvr>
                                        <p:cTn id="49" dur="1000"/>
                                        <p:tgtEl>
                                          <p:spTgt spid="18"/>
                                        </p:tgtEl>
                                      </p:cBhvr>
                                    </p:animEffect>
                                  </p:childTnLst>
                                </p:cTn>
                              </p:par>
                            </p:childTnLst>
                          </p:cTn>
                        </p:par>
                        <p:par>
                          <p:cTn id="50" fill="hold">
                            <p:stCondLst>
                              <p:cond delay="11100"/>
                            </p:stCondLst>
                            <p:childTnLst>
                              <p:par>
                                <p:cTn id="51" presetID="31" presetClass="entr" presetSubtype="0" fill="hold" grpId="0" nodeType="after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p:cTn id="53" dur="1000" fill="hold"/>
                                        <p:tgtEl>
                                          <p:spTgt spid="16"/>
                                        </p:tgtEl>
                                        <p:attrNameLst>
                                          <p:attrName>ppt_w</p:attrName>
                                        </p:attrNameLst>
                                      </p:cBhvr>
                                      <p:tavLst>
                                        <p:tav tm="0">
                                          <p:val>
                                            <p:fltVal val="0"/>
                                          </p:val>
                                        </p:tav>
                                        <p:tav tm="100000">
                                          <p:val>
                                            <p:strVal val="#ppt_w"/>
                                          </p:val>
                                        </p:tav>
                                      </p:tavLst>
                                    </p:anim>
                                    <p:anim calcmode="lin" valueType="num">
                                      <p:cBhvr>
                                        <p:cTn id="54" dur="1000" fill="hold"/>
                                        <p:tgtEl>
                                          <p:spTgt spid="16"/>
                                        </p:tgtEl>
                                        <p:attrNameLst>
                                          <p:attrName>ppt_h</p:attrName>
                                        </p:attrNameLst>
                                      </p:cBhvr>
                                      <p:tavLst>
                                        <p:tav tm="0">
                                          <p:val>
                                            <p:fltVal val="0"/>
                                          </p:val>
                                        </p:tav>
                                        <p:tav tm="100000">
                                          <p:val>
                                            <p:strVal val="#ppt_h"/>
                                          </p:val>
                                        </p:tav>
                                      </p:tavLst>
                                    </p:anim>
                                    <p:anim calcmode="lin" valueType="num">
                                      <p:cBhvr>
                                        <p:cTn id="55" dur="1000" fill="hold"/>
                                        <p:tgtEl>
                                          <p:spTgt spid="16"/>
                                        </p:tgtEl>
                                        <p:attrNameLst>
                                          <p:attrName>style.rotation</p:attrName>
                                        </p:attrNameLst>
                                      </p:cBhvr>
                                      <p:tavLst>
                                        <p:tav tm="0">
                                          <p:val>
                                            <p:fltVal val="90"/>
                                          </p:val>
                                        </p:tav>
                                        <p:tav tm="100000">
                                          <p:val>
                                            <p:fltVal val="0"/>
                                          </p:val>
                                        </p:tav>
                                      </p:tavLst>
                                    </p:anim>
                                    <p:animEffect transition="in" filter="fade">
                                      <p:cBhvr>
                                        <p:cTn id="56" dur="1000"/>
                                        <p:tgtEl>
                                          <p:spTgt spid="16"/>
                                        </p:tgtEl>
                                      </p:cBhvr>
                                    </p:animEffect>
                                  </p:childTnLst>
                                </p:cTn>
                              </p:par>
                            </p:childTnLst>
                          </p:cTn>
                        </p:par>
                        <p:par>
                          <p:cTn id="57" fill="hold">
                            <p:stCondLst>
                              <p:cond delay="12100"/>
                            </p:stCondLst>
                            <p:childTnLst>
                              <p:par>
                                <p:cTn id="58" presetID="31" presetClass="entr" presetSubtype="0" fill="hold" grpId="0" nodeType="afterEffect">
                                  <p:stCondLst>
                                    <p:cond delay="0"/>
                                  </p:stCondLst>
                                  <p:childTnLst>
                                    <p:set>
                                      <p:cBhvr>
                                        <p:cTn id="59" dur="1" fill="hold">
                                          <p:stCondLst>
                                            <p:cond delay="0"/>
                                          </p:stCondLst>
                                        </p:cTn>
                                        <p:tgtEl>
                                          <p:spTgt spid="19"/>
                                        </p:tgtEl>
                                        <p:attrNameLst>
                                          <p:attrName>style.visibility</p:attrName>
                                        </p:attrNameLst>
                                      </p:cBhvr>
                                      <p:to>
                                        <p:strVal val="visible"/>
                                      </p:to>
                                    </p:set>
                                    <p:anim calcmode="lin" valueType="num">
                                      <p:cBhvr>
                                        <p:cTn id="60" dur="1000" fill="hold"/>
                                        <p:tgtEl>
                                          <p:spTgt spid="19"/>
                                        </p:tgtEl>
                                        <p:attrNameLst>
                                          <p:attrName>ppt_w</p:attrName>
                                        </p:attrNameLst>
                                      </p:cBhvr>
                                      <p:tavLst>
                                        <p:tav tm="0">
                                          <p:val>
                                            <p:fltVal val="0"/>
                                          </p:val>
                                        </p:tav>
                                        <p:tav tm="100000">
                                          <p:val>
                                            <p:strVal val="#ppt_w"/>
                                          </p:val>
                                        </p:tav>
                                      </p:tavLst>
                                    </p:anim>
                                    <p:anim calcmode="lin" valueType="num">
                                      <p:cBhvr>
                                        <p:cTn id="61" dur="1000" fill="hold"/>
                                        <p:tgtEl>
                                          <p:spTgt spid="19"/>
                                        </p:tgtEl>
                                        <p:attrNameLst>
                                          <p:attrName>ppt_h</p:attrName>
                                        </p:attrNameLst>
                                      </p:cBhvr>
                                      <p:tavLst>
                                        <p:tav tm="0">
                                          <p:val>
                                            <p:fltVal val="0"/>
                                          </p:val>
                                        </p:tav>
                                        <p:tav tm="100000">
                                          <p:val>
                                            <p:strVal val="#ppt_h"/>
                                          </p:val>
                                        </p:tav>
                                      </p:tavLst>
                                    </p:anim>
                                    <p:anim calcmode="lin" valueType="num">
                                      <p:cBhvr>
                                        <p:cTn id="62" dur="1000" fill="hold"/>
                                        <p:tgtEl>
                                          <p:spTgt spid="19"/>
                                        </p:tgtEl>
                                        <p:attrNameLst>
                                          <p:attrName>style.rotation</p:attrName>
                                        </p:attrNameLst>
                                      </p:cBhvr>
                                      <p:tavLst>
                                        <p:tav tm="0">
                                          <p:val>
                                            <p:fltVal val="90"/>
                                          </p:val>
                                        </p:tav>
                                        <p:tav tm="100000">
                                          <p:val>
                                            <p:fltVal val="0"/>
                                          </p:val>
                                        </p:tav>
                                      </p:tavLst>
                                    </p:anim>
                                    <p:animEffect transition="in" filter="fade">
                                      <p:cBhvr>
                                        <p:cTn id="63" dur="1000"/>
                                        <p:tgtEl>
                                          <p:spTgt spid="19"/>
                                        </p:tgtEl>
                                      </p:cBhvr>
                                    </p:animEffect>
                                  </p:childTnLst>
                                </p:cTn>
                              </p:par>
                            </p:childTnLst>
                          </p:cTn>
                        </p:par>
                        <p:par>
                          <p:cTn id="64" fill="hold">
                            <p:stCondLst>
                              <p:cond delay="13100"/>
                            </p:stCondLst>
                            <p:childTnLst>
                              <p:par>
                                <p:cTn id="65" presetID="31" presetClass="entr" presetSubtype="0" fill="hold" grpId="0" nodeType="afterEffect">
                                  <p:stCondLst>
                                    <p:cond delay="0"/>
                                  </p:stCondLst>
                                  <p:childTnLst>
                                    <p:set>
                                      <p:cBhvr>
                                        <p:cTn id="66" dur="1" fill="hold">
                                          <p:stCondLst>
                                            <p:cond delay="0"/>
                                          </p:stCondLst>
                                        </p:cTn>
                                        <p:tgtEl>
                                          <p:spTgt spid="12"/>
                                        </p:tgtEl>
                                        <p:attrNameLst>
                                          <p:attrName>style.visibility</p:attrName>
                                        </p:attrNameLst>
                                      </p:cBhvr>
                                      <p:to>
                                        <p:strVal val="visible"/>
                                      </p:to>
                                    </p:set>
                                    <p:anim calcmode="lin" valueType="num">
                                      <p:cBhvr>
                                        <p:cTn id="67" dur="1000" fill="hold"/>
                                        <p:tgtEl>
                                          <p:spTgt spid="12"/>
                                        </p:tgtEl>
                                        <p:attrNameLst>
                                          <p:attrName>ppt_w</p:attrName>
                                        </p:attrNameLst>
                                      </p:cBhvr>
                                      <p:tavLst>
                                        <p:tav tm="0">
                                          <p:val>
                                            <p:fltVal val="0"/>
                                          </p:val>
                                        </p:tav>
                                        <p:tav tm="100000">
                                          <p:val>
                                            <p:strVal val="#ppt_w"/>
                                          </p:val>
                                        </p:tav>
                                      </p:tavLst>
                                    </p:anim>
                                    <p:anim calcmode="lin" valueType="num">
                                      <p:cBhvr>
                                        <p:cTn id="68" dur="1000" fill="hold"/>
                                        <p:tgtEl>
                                          <p:spTgt spid="12"/>
                                        </p:tgtEl>
                                        <p:attrNameLst>
                                          <p:attrName>ppt_h</p:attrName>
                                        </p:attrNameLst>
                                      </p:cBhvr>
                                      <p:tavLst>
                                        <p:tav tm="0">
                                          <p:val>
                                            <p:fltVal val="0"/>
                                          </p:val>
                                        </p:tav>
                                        <p:tav tm="100000">
                                          <p:val>
                                            <p:strVal val="#ppt_h"/>
                                          </p:val>
                                        </p:tav>
                                      </p:tavLst>
                                    </p:anim>
                                    <p:anim calcmode="lin" valueType="num">
                                      <p:cBhvr>
                                        <p:cTn id="69" dur="1000" fill="hold"/>
                                        <p:tgtEl>
                                          <p:spTgt spid="12"/>
                                        </p:tgtEl>
                                        <p:attrNameLst>
                                          <p:attrName>style.rotation</p:attrName>
                                        </p:attrNameLst>
                                      </p:cBhvr>
                                      <p:tavLst>
                                        <p:tav tm="0">
                                          <p:val>
                                            <p:fltVal val="90"/>
                                          </p:val>
                                        </p:tav>
                                        <p:tav tm="100000">
                                          <p:val>
                                            <p:fltVal val="0"/>
                                          </p:val>
                                        </p:tav>
                                      </p:tavLst>
                                    </p:anim>
                                    <p:animEffect transition="in" filter="fade">
                                      <p:cBhvr>
                                        <p:cTn id="70" dur="1000"/>
                                        <p:tgtEl>
                                          <p:spTgt spid="12"/>
                                        </p:tgtEl>
                                      </p:cBhvr>
                                    </p:animEffect>
                                  </p:childTnLst>
                                </p:cTn>
                              </p:par>
                            </p:childTnLst>
                          </p:cTn>
                        </p:par>
                        <p:par>
                          <p:cTn id="71" fill="hold">
                            <p:stCondLst>
                              <p:cond delay="14100"/>
                            </p:stCondLst>
                            <p:childTnLst>
                              <p:par>
                                <p:cTn id="72" presetID="31" presetClass="entr" presetSubtype="0" fill="hold" grpId="0" nodeType="afterEffect">
                                  <p:stCondLst>
                                    <p:cond delay="0"/>
                                  </p:stCondLst>
                                  <p:childTnLst>
                                    <p:set>
                                      <p:cBhvr>
                                        <p:cTn id="73" dur="1" fill="hold">
                                          <p:stCondLst>
                                            <p:cond delay="0"/>
                                          </p:stCondLst>
                                        </p:cTn>
                                        <p:tgtEl>
                                          <p:spTgt spid="14"/>
                                        </p:tgtEl>
                                        <p:attrNameLst>
                                          <p:attrName>style.visibility</p:attrName>
                                        </p:attrNameLst>
                                      </p:cBhvr>
                                      <p:to>
                                        <p:strVal val="visible"/>
                                      </p:to>
                                    </p:set>
                                    <p:anim calcmode="lin" valueType="num">
                                      <p:cBhvr>
                                        <p:cTn id="74" dur="1000" fill="hold"/>
                                        <p:tgtEl>
                                          <p:spTgt spid="14"/>
                                        </p:tgtEl>
                                        <p:attrNameLst>
                                          <p:attrName>ppt_w</p:attrName>
                                        </p:attrNameLst>
                                      </p:cBhvr>
                                      <p:tavLst>
                                        <p:tav tm="0">
                                          <p:val>
                                            <p:fltVal val="0"/>
                                          </p:val>
                                        </p:tav>
                                        <p:tav tm="100000">
                                          <p:val>
                                            <p:strVal val="#ppt_w"/>
                                          </p:val>
                                        </p:tav>
                                      </p:tavLst>
                                    </p:anim>
                                    <p:anim calcmode="lin" valueType="num">
                                      <p:cBhvr>
                                        <p:cTn id="75" dur="1000" fill="hold"/>
                                        <p:tgtEl>
                                          <p:spTgt spid="14"/>
                                        </p:tgtEl>
                                        <p:attrNameLst>
                                          <p:attrName>ppt_h</p:attrName>
                                        </p:attrNameLst>
                                      </p:cBhvr>
                                      <p:tavLst>
                                        <p:tav tm="0">
                                          <p:val>
                                            <p:fltVal val="0"/>
                                          </p:val>
                                        </p:tav>
                                        <p:tav tm="100000">
                                          <p:val>
                                            <p:strVal val="#ppt_h"/>
                                          </p:val>
                                        </p:tav>
                                      </p:tavLst>
                                    </p:anim>
                                    <p:anim calcmode="lin" valueType="num">
                                      <p:cBhvr>
                                        <p:cTn id="76" dur="1000" fill="hold"/>
                                        <p:tgtEl>
                                          <p:spTgt spid="14"/>
                                        </p:tgtEl>
                                        <p:attrNameLst>
                                          <p:attrName>style.rotation</p:attrName>
                                        </p:attrNameLst>
                                      </p:cBhvr>
                                      <p:tavLst>
                                        <p:tav tm="0">
                                          <p:val>
                                            <p:fltVal val="90"/>
                                          </p:val>
                                        </p:tav>
                                        <p:tav tm="100000">
                                          <p:val>
                                            <p:fltVal val="0"/>
                                          </p:val>
                                        </p:tav>
                                      </p:tavLst>
                                    </p:anim>
                                    <p:animEffect transition="in" filter="fade">
                                      <p:cBhvr>
                                        <p:cTn id="77" dur="1000"/>
                                        <p:tgtEl>
                                          <p:spTgt spid="14"/>
                                        </p:tgtEl>
                                      </p:cBhvr>
                                    </p:animEffect>
                                  </p:childTnLst>
                                </p:cTn>
                              </p:par>
                            </p:childTnLst>
                          </p:cTn>
                        </p:par>
                      </p:childTnLst>
                    </p:cTn>
                  </p:par>
                  <p:par>
                    <p:cTn id="78" fill="hold">
                      <p:stCondLst>
                        <p:cond delay="indefinite"/>
                      </p:stCondLst>
                      <p:childTnLst>
                        <p:par>
                          <p:cTn id="79" fill="hold">
                            <p:stCondLst>
                              <p:cond delay="0"/>
                            </p:stCondLst>
                            <p:childTnLst>
                              <p:par>
                                <p:cTn id="80" presetID="1" presetClass="emph" presetSubtype="2" fill="hold" nodeType="clickEffect">
                                  <p:stCondLst>
                                    <p:cond delay="0"/>
                                  </p:stCondLst>
                                  <p:childTnLst>
                                    <p:animClr clrSpc="rgb" dir="cw">
                                      <p:cBhvr>
                                        <p:cTn id="81" dur="1500" fill="hold"/>
                                        <p:tgtEl>
                                          <p:spTgt spid="15"/>
                                        </p:tgtEl>
                                        <p:attrNameLst>
                                          <p:attrName>fillcolor</p:attrName>
                                        </p:attrNameLst>
                                      </p:cBhvr>
                                      <p:to>
                                        <a:schemeClr val="accent2"/>
                                      </p:to>
                                    </p:animClr>
                                    <p:set>
                                      <p:cBhvr>
                                        <p:cTn id="82" dur="1500" fill="hold"/>
                                        <p:tgtEl>
                                          <p:spTgt spid="15"/>
                                        </p:tgtEl>
                                        <p:attrNameLst>
                                          <p:attrName>fill.type</p:attrName>
                                        </p:attrNameLst>
                                      </p:cBhvr>
                                      <p:to>
                                        <p:strVal val="solid"/>
                                      </p:to>
                                    </p:set>
                                    <p:set>
                                      <p:cBhvr>
                                        <p:cTn id="83" dur="1500" fill="hold"/>
                                        <p:tgtEl>
                                          <p:spTgt spid="15"/>
                                        </p:tgtEl>
                                        <p:attrNameLst>
                                          <p:attrName>fill.on</p:attrName>
                                        </p:attrNameLst>
                                      </p:cBhvr>
                                      <p:to>
                                        <p:strVal val="true"/>
                                      </p:to>
                                    </p:set>
                                  </p:childTnLst>
                                </p:cTn>
                              </p:par>
                            </p:childTnLst>
                          </p:cTn>
                        </p:par>
                      </p:childTnLst>
                    </p:cTn>
                  </p:par>
                  <p:par>
                    <p:cTn id="84" fill="hold">
                      <p:stCondLst>
                        <p:cond delay="indefinite"/>
                      </p:stCondLst>
                      <p:childTnLst>
                        <p:par>
                          <p:cTn id="85" fill="hold">
                            <p:stCondLst>
                              <p:cond delay="0"/>
                            </p:stCondLst>
                            <p:childTnLst>
                              <p:par>
                                <p:cTn id="86" presetID="1" presetClass="emph" presetSubtype="2" fill="hold" nodeType="clickEffect">
                                  <p:stCondLst>
                                    <p:cond delay="0"/>
                                  </p:stCondLst>
                                  <p:childTnLst>
                                    <p:animClr clrSpc="rgb" dir="cw">
                                      <p:cBhvr>
                                        <p:cTn id="87" dur="2000" fill="hold"/>
                                        <p:tgtEl>
                                          <p:spTgt spid="6"/>
                                        </p:tgtEl>
                                        <p:attrNameLst>
                                          <p:attrName>fillcolor</p:attrName>
                                        </p:attrNameLst>
                                      </p:cBhvr>
                                      <p:to>
                                        <a:schemeClr val="accent1"/>
                                      </p:to>
                                    </p:animClr>
                                    <p:set>
                                      <p:cBhvr>
                                        <p:cTn id="88" dur="2000" fill="hold"/>
                                        <p:tgtEl>
                                          <p:spTgt spid="6"/>
                                        </p:tgtEl>
                                        <p:attrNameLst>
                                          <p:attrName>fill.type</p:attrName>
                                        </p:attrNameLst>
                                      </p:cBhvr>
                                      <p:to>
                                        <p:strVal val="solid"/>
                                      </p:to>
                                    </p:set>
                                    <p:set>
                                      <p:cBhvr>
                                        <p:cTn id="89" dur="2000" fill="hold"/>
                                        <p:tgtEl>
                                          <p:spTgt spid="6"/>
                                        </p:tgtEl>
                                        <p:attrNameLst>
                                          <p:attrName>fill.on</p:attrName>
                                        </p:attrNameLst>
                                      </p:cBhvr>
                                      <p:to>
                                        <p:strVal val="true"/>
                                      </p:to>
                                    </p:set>
                                  </p:childTnLst>
                                </p:cTn>
                              </p:par>
                            </p:childTnLst>
                          </p:cTn>
                        </p:par>
                      </p:childTnLst>
                    </p:cTn>
                  </p:par>
                  <p:par>
                    <p:cTn id="90" fill="hold">
                      <p:stCondLst>
                        <p:cond delay="indefinite"/>
                      </p:stCondLst>
                      <p:childTnLst>
                        <p:par>
                          <p:cTn id="91" fill="hold">
                            <p:stCondLst>
                              <p:cond delay="0"/>
                            </p:stCondLst>
                            <p:childTnLst>
                              <p:par>
                                <p:cTn id="92" presetID="1" presetClass="emph" presetSubtype="6" fill="hold" nodeType="clickEffect">
                                  <p:stCondLst>
                                    <p:cond delay="0"/>
                                  </p:stCondLst>
                                  <p:childTnLst>
                                    <p:animClr clrSpc="hsl" dir="cw">
                                      <p:cBhvr>
                                        <p:cTn id="93" dur="2000" fill="hold"/>
                                        <p:tgtEl>
                                          <p:spTgt spid="8"/>
                                        </p:tgtEl>
                                        <p:attrNameLst>
                                          <p:attrName>fillcolor</p:attrName>
                                        </p:attrNameLst>
                                      </p:cBhvr>
                                      <p:to>
                                        <a:srgbClr val="29EF58"/>
                                      </p:to>
                                    </p:animClr>
                                    <p:set>
                                      <p:cBhvr>
                                        <p:cTn id="94" dur="2000" fill="hold"/>
                                        <p:tgtEl>
                                          <p:spTgt spid="8"/>
                                        </p:tgtEl>
                                        <p:attrNameLst>
                                          <p:attrName>fill.type</p:attrName>
                                        </p:attrNameLst>
                                      </p:cBhvr>
                                      <p:to>
                                        <p:strVal val="solid"/>
                                      </p:to>
                                    </p:set>
                                    <p:set>
                                      <p:cBhvr>
                                        <p:cTn id="95" dur="2000" fill="hold"/>
                                        <p:tgtEl>
                                          <p:spTgt spid="8"/>
                                        </p:tgtEl>
                                        <p:attrNameLst>
                                          <p:attrName>fill.on</p:attrName>
                                        </p:attrNameLst>
                                      </p:cBhvr>
                                      <p:to>
                                        <p:strVal val="true"/>
                                      </p:to>
                                    </p:set>
                                  </p:childTnLst>
                                </p:cTn>
                              </p:par>
                            </p:childTnLst>
                          </p:cTn>
                        </p:par>
                      </p:childTnLst>
                    </p:cTn>
                  </p:par>
                  <p:par>
                    <p:cTn id="96" fill="hold">
                      <p:stCondLst>
                        <p:cond delay="indefinite"/>
                      </p:stCondLst>
                      <p:childTnLst>
                        <p:par>
                          <p:cTn id="97" fill="hold">
                            <p:stCondLst>
                              <p:cond delay="0"/>
                            </p:stCondLst>
                            <p:childTnLst>
                              <p:par>
                                <p:cTn id="98" presetID="1" presetClass="emph" presetSubtype="2" fill="hold" nodeType="clickEffect">
                                  <p:stCondLst>
                                    <p:cond delay="0"/>
                                  </p:stCondLst>
                                  <p:childTnLst>
                                    <p:animClr clrSpc="rgb" dir="cw">
                                      <p:cBhvr>
                                        <p:cTn id="99" dur="2000" fill="hold"/>
                                        <p:tgtEl>
                                          <p:spTgt spid="10"/>
                                        </p:tgtEl>
                                        <p:attrNameLst>
                                          <p:attrName>fillcolor</p:attrName>
                                        </p:attrNameLst>
                                      </p:cBhvr>
                                      <p:to>
                                        <a:srgbClr val="FFFF00"/>
                                      </p:to>
                                    </p:animClr>
                                    <p:set>
                                      <p:cBhvr>
                                        <p:cTn id="100" dur="2000" fill="hold"/>
                                        <p:tgtEl>
                                          <p:spTgt spid="10"/>
                                        </p:tgtEl>
                                        <p:attrNameLst>
                                          <p:attrName>fill.type</p:attrName>
                                        </p:attrNameLst>
                                      </p:cBhvr>
                                      <p:to>
                                        <p:strVal val="solid"/>
                                      </p:to>
                                    </p:set>
                                    <p:set>
                                      <p:cBhvr>
                                        <p:cTn id="101" dur="2000" fill="hold"/>
                                        <p:tgtEl>
                                          <p:spTgt spid="10"/>
                                        </p:tgtEl>
                                        <p:attrNameLst>
                                          <p:attrName>fill.on</p:attrName>
                                        </p:attrNameLst>
                                      </p:cBhvr>
                                      <p:to>
                                        <p:strVal val="true"/>
                                      </p:to>
                                    </p:set>
                                  </p:childTnLst>
                                </p:cTn>
                              </p:par>
                            </p:childTnLst>
                          </p:cTn>
                        </p:par>
                      </p:childTnLst>
                    </p:cTn>
                  </p:par>
                  <p:par>
                    <p:cTn id="102" fill="hold">
                      <p:stCondLst>
                        <p:cond delay="indefinite"/>
                      </p:stCondLst>
                      <p:childTnLst>
                        <p:par>
                          <p:cTn id="103" fill="hold">
                            <p:stCondLst>
                              <p:cond delay="0"/>
                            </p:stCondLst>
                            <p:childTnLst>
                              <p:par>
                                <p:cTn id="104" presetID="1" presetClass="emph" presetSubtype="2" fill="hold" nodeType="clickEffect">
                                  <p:stCondLst>
                                    <p:cond delay="0"/>
                                  </p:stCondLst>
                                  <p:childTnLst>
                                    <p:animClr clrSpc="rgb" dir="cw">
                                      <p:cBhvr>
                                        <p:cTn id="105" dur="2000" fill="hold"/>
                                        <p:tgtEl>
                                          <p:spTgt spid="17"/>
                                        </p:tgtEl>
                                        <p:attrNameLst>
                                          <p:attrName>fillcolor</p:attrName>
                                        </p:attrNameLst>
                                      </p:cBhvr>
                                      <p:to>
                                        <a:srgbClr val="E915CB"/>
                                      </p:to>
                                    </p:animClr>
                                    <p:set>
                                      <p:cBhvr>
                                        <p:cTn id="106" dur="2000" fill="hold"/>
                                        <p:tgtEl>
                                          <p:spTgt spid="17"/>
                                        </p:tgtEl>
                                        <p:attrNameLst>
                                          <p:attrName>fill.type</p:attrName>
                                        </p:attrNameLst>
                                      </p:cBhvr>
                                      <p:to>
                                        <p:strVal val="solid"/>
                                      </p:to>
                                    </p:set>
                                    <p:set>
                                      <p:cBhvr>
                                        <p:cTn id="107" dur="2000" fill="hold"/>
                                        <p:tgtEl>
                                          <p:spTgt spid="17"/>
                                        </p:tgtEl>
                                        <p:attrNameLst>
                                          <p:attrName>fill.on</p:attrName>
                                        </p:attrNameLst>
                                      </p:cBhvr>
                                      <p:to>
                                        <p:strVal val="true"/>
                                      </p:to>
                                    </p:set>
                                  </p:childTnLst>
                                </p:cTn>
                              </p:par>
                            </p:childTnLst>
                          </p:cTn>
                        </p:par>
                      </p:childTnLst>
                    </p:cTn>
                  </p:par>
                  <p:par>
                    <p:cTn id="108" fill="hold">
                      <p:stCondLst>
                        <p:cond delay="indefinite"/>
                      </p:stCondLst>
                      <p:childTnLst>
                        <p:par>
                          <p:cTn id="109" fill="hold">
                            <p:stCondLst>
                              <p:cond delay="0"/>
                            </p:stCondLst>
                            <p:childTnLst>
                              <p:par>
                                <p:cTn id="110" presetID="1" presetClass="emph" presetSubtype="2" fill="hold" nodeType="clickEffect">
                                  <p:stCondLst>
                                    <p:cond delay="0"/>
                                  </p:stCondLst>
                                  <p:childTnLst>
                                    <p:animClr clrSpc="rgb" dir="cw">
                                      <p:cBhvr>
                                        <p:cTn id="111" dur="2000" fill="hold"/>
                                        <p:tgtEl>
                                          <p:spTgt spid="18"/>
                                        </p:tgtEl>
                                        <p:attrNameLst>
                                          <p:attrName>fillcolor</p:attrName>
                                        </p:attrNameLst>
                                      </p:cBhvr>
                                      <p:to>
                                        <a:srgbClr val="FF0000"/>
                                      </p:to>
                                    </p:animClr>
                                    <p:set>
                                      <p:cBhvr>
                                        <p:cTn id="112" dur="2000" fill="hold"/>
                                        <p:tgtEl>
                                          <p:spTgt spid="18"/>
                                        </p:tgtEl>
                                        <p:attrNameLst>
                                          <p:attrName>fill.type</p:attrName>
                                        </p:attrNameLst>
                                      </p:cBhvr>
                                      <p:to>
                                        <p:strVal val="solid"/>
                                      </p:to>
                                    </p:set>
                                    <p:set>
                                      <p:cBhvr>
                                        <p:cTn id="113" dur="2000" fill="hold"/>
                                        <p:tgtEl>
                                          <p:spTgt spid="18"/>
                                        </p:tgtEl>
                                        <p:attrNameLst>
                                          <p:attrName>fill.on</p:attrName>
                                        </p:attrNameLst>
                                      </p:cBhvr>
                                      <p:to>
                                        <p:strVal val="true"/>
                                      </p:to>
                                    </p:set>
                                  </p:childTnLst>
                                </p:cTn>
                              </p:par>
                            </p:childTnLst>
                          </p:cTn>
                        </p:par>
                      </p:childTnLst>
                    </p:cTn>
                  </p:par>
                  <p:par>
                    <p:cTn id="114" fill="hold">
                      <p:stCondLst>
                        <p:cond delay="indefinite"/>
                      </p:stCondLst>
                      <p:childTnLst>
                        <p:par>
                          <p:cTn id="115" fill="hold">
                            <p:stCondLst>
                              <p:cond delay="0"/>
                            </p:stCondLst>
                            <p:childTnLst>
                              <p:par>
                                <p:cTn id="116" presetID="1" presetClass="emph" presetSubtype="2" fill="hold" nodeType="clickEffect">
                                  <p:stCondLst>
                                    <p:cond delay="0"/>
                                  </p:stCondLst>
                                  <p:childTnLst>
                                    <p:animClr clrSpc="rgb" dir="cw">
                                      <p:cBhvr>
                                        <p:cTn id="117" dur="2000" fill="hold"/>
                                        <p:tgtEl>
                                          <p:spTgt spid="16"/>
                                        </p:tgtEl>
                                        <p:attrNameLst>
                                          <p:attrName>fillcolor</p:attrName>
                                        </p:attrNameLst>
                                      </p:cBhvr>
                                      <p:to>
                                        <a:srgbClr val="99CC00"/>
                                      </p:to>
                                    </p:animClr>
                                    <p:set>
                                      <p:cBhvr>
                                        <p:cTn id="118" dur="2000" fill="hold"/>
                                        <p:tgtEl>
                                          <p:spTgt spid="16"/>
                                        </p:tgtEl>
                                        <p:attrNameLst>
                                          <p:attrName>fill.type</p:attrName>
                                        </p:attrNameLst>
                                      </p:cBhvr>
                                      <p:to>
                                        <p:strVal val="solid"/>
                                      </p:to>
                                    </p:set>
                                    <p:set>
                                      <p:cBhvr>
                                        <p:cTn id="119" dur="2000" fill="hold"/>
                                        <p:tgtEl>
                                          <p:spTgt spid="16"/>
                                        </p:tgtEl>
                                        <p:attrNameLst>
                                          <p:attrName>fill.on</p:attrName>
                                        </p:attrNameLst>
                                      </p:cBhvr>
                                      <p:to>
                                        <p:strVal val="true"/>
                                      </p:to>
                                    </p:set>
                                  </p:childTnLst>
                                </p:cTn>
                              </p:par>
                            </p:childTnLst>
                          </p:cTn>
                        </p:par>
                      </p:childTnLst>
                    </p:cTn>
                  </p:par>
                  <p:par>
                    <p:cTn id="120" fill="hold">
                      <p:stCondLst>
                        <p:cond delay="indefinite"/>
                      </p:stCondLst>
                      <p:childTnLst>
                        <p:par>
                          <p:cTn id="121" fill="hold">
                            <p:stCondLst>
                              <p:cond delay="0"/>
                            </p:stCondLst>
                            <p:childTnLst>
                              <p:par>
                                <p:cTn id="122" presetID="1" presetClass="emph" presetSubtype="2" fill="hold" nodeType="clickEffect">
                                  <p:stCondLst>
                                    <p:cond delay="0"/>
                                  </p:stCondLst>
                                  <p:childTnLst>
                                    <p:animClr clrSpc="rgb" dir="cw">
                                      <p:cBhvr>
                                        <p:cTn id="123" dur="2000" fill="hold"/>
                                        <p:tgtEl>
                                          <p:spTgt spid="19"/>
                                        </p:tgtEl>
                                        <p:attrNameLst>
                                          <p:attrName>fillcolor</p:attrName>
                                        </p:attrNameLst>
                                      </p:cBhvr>
                                      <p:to>
                                        <a:srgbClr val="9DAB15"/>
                                      </p:to>
                                    </p:animClr>
                                    <p:set>
                                      <p:cBhvr>
                                        <p:cTn id="124" dur="2000" fill="hold"/>
                                        <p:tgtEl>
                                          <p:spTgt spid="19"/>
                                        </p:tgtEl>
                                        <p:attrNameLst>
                                          <p:attrName>fill.type</p:attrName>
                                        </p:attrNameLst>
                                      </p:cBhvr>
                                      <p:to>
                                        <p:strVal val="solid"/>
                                      </p:to>
                                    </p:set>
                                    <p:set>
                                      <p:cBhvr>
                                        <p:cTn id="125" dur="2000" fill="hold"/>
                                        <p:tgtEl>
                                          <p:spTgt spid="19"/>
                                        </p:tgtEl>
                                        <p:attrNameLst>
                                          <p:attrName>fill.on</p:attrName>
                                        </p:attrNameLst>
                                      </p:cBhvr>
                                      <p:to>
                                        <p:strVal val="true"/>
                                      </p:to>
                                    </p:set>
                                  </p:childTnLst>
                                </p:cTn>
                              </p:par>
                            </p:childTnLst>
                          </p:cTn>
                        </p:par>
                      </p:childTnLst>
                    </p:cTn>
                  </p:par>
                  <p:par>
                    <p:cTn id="126" fill="hold">
                      <p:stCondLst>
                        <p:cond delay="indefinite"/>
                      </p:stCondLst>
                      <p:childTnLst>
                        <p:par>
                          <p:cTn id="127" fill="hold">
                            <p:stCondLst>
                              <p:cond delay="0"/>
                            </p:stCondLst>
                            <p:childTnLst>
                              <p:par>
                                <p:cTn id="128" presetID="1" presetClass="emph" presetSubtype="2" fill="hold" nodeType="clickEffect">
                                  <p:stCondLst>
                                    <p:cond delay="0"/>
                                  </p:stCondLst>
                                  <p:childTnLst>
                                    <p:animClr clrSpc="rgb" dir="cw">
                                      <p:cBhvr>
                                        <p:cTn id="129" dur="2000" fill="hold"/>
                                        <p:tgtEl>
                                          <p:spTgt spid="12"/>
                                        </p:tgtEl>
                                        <p:attrNameLst>
                                          <p:attrName>fillcolor</p:attrName>
                                        </p:attrNameLst>
                                      </p:cBhvr>
                                      <p:to>
                                        <a:srgbClr val="00B0F0"/>
                                      </p:to>
                                    </p:animClr>
                                    <p:set>
                                      <p:cBhvr>
                                        <p:cTn id="130" dur="2000" fill="hold"/>
                                        <p:tgtEl>
                                          <p:spTgt spid="12"/>
                                        </p:tgtEl>
                                        <p:attrNameLst>
                                          <p:attrName>fill.type</p:attrName>
                                        </p:attrNameLst>
                                      </p:cBhvr>
                                      <p:to>
                                        <p:strVal val="solid"/>
                                      </p:to>
                                    </p:set>
                                    <p:set>
                                      <p:cBhvr>
                                        <p:cTn id="131" dur="2000" fill="hold"/>
                                        <p:tgtEl>
                                          <p:spTgt spid="12"/>
                                        </p:tgtEl>
                                        <p:attrNameLst>
                                          <p:attrName>fill.on</p:attrName>
                                        </p:attrNameLst>
                                      </p:cBhvr>
                                      <p:to>
                                        <p:strVal val="true"/>
                                      </p:to>
                                    </p:set>
                                  </p:childTnLst>
                                </p:cTn>
                              </p:par>
                            </p:childTnLst>
                          </p:cTn>
                        </p:par>
                      </p:childTnLst>
                    </p:cTn>
                  </p:par>
                  <p:par>
                    <p:cTn id="132" fill="hold">
                      <p:stCondLst>
                        <p:cond delay="indefinite"/>
                      </p:stCondLst>
                      <p:childTnLst>
                        <p:par>
                          <p:cTn id="133" fill="hold">
                            <p:stCondLst>
                              <p:cond delay="0"/>
                            </p:stCondLst>
                            <p:childTnLst>
                              <p:par>
                                <p:cTn id="134" presetID="1" presetClass="emph" presetSubtype="2" fill="hold" nodeType="clickEffect">
                                  <p:stCondLst>
                                    <p:cond delay="0"/>
                                  </p:stCondLst>
                                  <p:childTnLst>
                                    <p:animClr clrSpc="rgb" dir="cw">
                                      <p:cBhvr>
                                        <p:cTn id="135" dur="2000" fill="hold"/>
                                        <p:tgtEl>
                                          <p:spTgt spid="14"/>
                                        </p:tgtEl>
                                        <p:attrNameLst>
                                          <p:attrName>fillcolor</p:attrName>
                                        </p:attrNameLst>
                                      </p:cBhvr>
                                      <p:to>
                                        <a:srgbClr val="FFC000"/>
                                      </p:to>
                                    </p:animClr>
                                    <p:set>
                                      <p:cBhvr>
                                        <p:cTn id="136" dur="2000" fill="hold"/>
                                        <p:tgtEl>
                                          <p:spTgt spid="14"/>
                                        </p:tgtEl>
                                        <p:attrNameLst>
                                          <p:attrName>fill.type</p:attrName>
                                        </p:attrNameLst>
                                      </p:cBhvr>
                                      <p:to>
                                        <p:strVal val="solid"/>
                                      </p:to>
                                    </p:set>
                                    <p:set>
                                      <p:cBhvr>
                                        <p:cTn id="137" dur="2000" fill="hold"/>
                                        <p:tgtEl>
                                          <p:spTgt spid="1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P spid="10" grpId="0" animBg="1"/>
      <p:bldP spid="12" grpId="0" animBg="1"/>
      <p:bldP spid="14" grpId="0" animBg="1"/>
      <p:bldP spid="15" grpId="0" animBg="1"/>
      <p:bldP spid="16" grpId="0" animBg="1"/>
      <p:bldP spid="17" grpId="0" animBg="1"/>
      <p:bldP spid="18" grpId="0" animBg="1"/>
      <p:bldP spid="1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43104" y="332322"/>
            <a:ext cx="1792268" cy="58477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bn-IN"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মূল্যায়ন </a:t>
            </a:r>
            <a:endPar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3" name="Rectangle 2"/>
          <p:cNvSpPr/>
          <p:nvPr/>
        </p:nvSpPr>
        <p:spPr>
          <a:xfrm>
            <a:off x="922797" y="1246722"/>
            <a:ext cx="6547148" cy="523220"/>
          </a:xfrm>
          <a:prstGeom prst="rect">
            <a:avLst/>
          </a:prstGeom>
        </p:spPr>
        <p:txBody>
          <a:bodyPr wrap="square">
            <a:spAutoFit/>
          </a:bodyPr>
          <a:lstStyle/>
          <a:p>
            <a:r>
              <a:rPr lang="bn-IN" sz="2800" dirty="0" smtClean="0">
                <a:ln w="0"/>
                <a:latin typeface="NikoshBAN" panose="02000000000000000000" pitchFamily="2" charset="0"/>
                <a:cs typeface="NikoshBAN" panose="02000000000000000000" pitchFamily="2" charset="0"/>
              </a:rPr>
              <a:t>১.বাংলাদেশের</a:t>
            </a:r>
            <a:r>
              <a:rPr lang="bn-IN" sz="28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শতকরা কত ভাগ বনাঞ্চল আছে ?  </a:t>
            </a:r>
            <a:endParaRPr lang="en-US" sz="28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4" name="Rectangle 3"/>
          <p:cNvSpPr/>
          <p:nvPr/>
        </p:nvSpPr>
        <p:spPr>
          <a:xfrm>
            <a:off x="880594" y="1767229"/>
            <a:ext cx="7742901" cy="954107"/>
          </a:xfrm>
          <a:prstGeom prst="rect">
            <a:avLst/>
          </a:prstGeom>
        </p:spPr>
        <p:txBody>
          <a:bodyPr wrap="square">
            <a:spAutoFit/>
          </a:bodyPr>
          <a:lstStyle/>
          <a:p>
            <a:pPr lvl="0"/>
            <a:r>
              <a:rPr lang="bn-IN" sz="28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২. </a:t>
            </a:r>
            <a:r>
              <a:rPr lang="en-US" sz="2800" dirty="0" err="1">
                <a:latin typeface="NikoshBAN" panose="02000000000000000000" pitchFamily="2" charset="0"/>
                <a:cs typeface="NikoshBAN" panose="02000000000000000000" pitchFamily="2" charset="0"/>
              </a:rPr>
              <a:t>জলবায়ু</a:t>
            </a:r>
            <a:r>
              <a:rPr lang="en-US" sz="2800" dirty="0">
                <a:latin typeface="NikoshBAN" panose="02000000000000000000" pitchFamily="2" charset="0"/>
                <a:cs typeface="NikoshBAN" panose="02000000000000000000" pitchFamily="2" charset="0"/>
              </a:rPr>
              <a:t> ও </a:t>
            </a:r>
            <a:r>
              <a:rPr lang="en-US" sz="2800" dirty="0" err="1">
                <a:latin typeface="NikoshBAN" panose="02000000000000000000" pitchFamily="2" charset="0"/>
                <a:cs typeface="NikoshBAN" panose="02000000000000000000" pitchFamily="2" charset="0"/>
              </a:rPr>
              <a:t>মাটির</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গুণাগুণের</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তারতম্যের</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উপর</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ভিত্তি</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করে</a:t>
            </a:r>
            <a:r>
              <a:rPr lang="en-US" sz="2800" dirty="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বাংলাদেশের</a:t>
            </a:r>
            <a:r>
              <a:rPr lang="bn-IN"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বনভূমিকে</a:t>
            </a:r>
            <a:r>
              <a:rPr lang="bn-IN" sz="2800" dirty="0" smtClean="0">
                <a:latin typeface="NikoshBAN" panose="02000000000000000000" pitchFamily="2" charset="0"/>
                <a:cs typeface="NikoshBAN" panose="02000000000000000000" pitchFamily="2" charset="0"/>
              </a:rPr>
              <a:t> কয় ভাগে ভাগ করা হয়েছে ?</a:t>
            </a:r>
            <a:r>
              <a:rPr lang="en-US" sz="2800" dirty="0" smtClean="0">
                <a:latin typeface="NikoshBAN" panose="02000000000000000000" pitchFamily="2" charset="0"/>
                <a:cs typeface="NikoshBAN" panose="02000000000000000000" pitchFamily="2" charset="0"/>
              </a:rPr>
              <a:t> </a:t>
            </a:r>
            <a:r>
              <a:rPr lang="bn-IN" sz="28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endParaRPr lang="en-US" sz="28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5" name="Rectangle 4"/>
          <p:cNvSpPr/>
          <p:nvPr/>
        </p:nvSpPr>
        <p:spPr>
          <a:xfrm>
            <a:off x="886263" y="2751965"/>
            <a:ext cx="7118253" cy="523220"/>
          </a:xfrm>
          <a:prstGeom prst="rect">
            <a:avLst/>
          </a:prstGeom>
        </p:spPr>
        <p:txBody>
          <a:bodyPr wrap="square">
            <a:spAutoFit/>
          </a:bodyPr>
          <a:lstStyle/>
          <a:p>
            <a:r>
              <a:rPr lang="bn-IN" sz="2800" dirty="0" smtClean="0">
                <a:ln w="0"/>
                <a:latin typeface="NikoshBAN" panose="02000000000000000000" pitchFamily="2" charset="0"/>
                <a:cs typeface="NikoshBAN" panose="02000000000000000000" pitchFamily="2" charset="0"/>
              </a:rPr>
              <a:t>৩.ভাওয়াল ও মধুপুর বনভূমি কোন ধরণের বনাঞ্চল ?  </a:t>
            </a:r>
            <a:endParaRPr lang="en-US" sz="2800" dirty="0">
              <a:ln w="0"/>
              <a:latin typeface="NikoshBAN" panose="02000000000000000000" pitchFamily="2" charset="0"/>
              <a:cs typeface="NikoshBAN" panose="02000000000000000000" pitchFamily="2" charset="0"/>
            </a:endParaRPr>
          </a:p>
        </p:txBody>
      </p:sp>
      <p:sp>
        <p:nvSpPr>
          <p:cNvPr id="6" name="Rectangle 5"/>
          <p:cNvSpPr/>
          <p:nvPr/>
        </p:nvSpPr>
        <p:spPr>
          <a:xfrm>
            <a:off x="965001" y="3342809"/>
            <a:ext cx="7827308" cy="523220"/>
          </a:xfrm>
          <a:prstGeom prst="rect">
            <a:avLst/>
          </a:prstGeom>
        </p:spPr>
        <p:txBody>
          <a:bodyPr wrap="square">
            <a:spAutoFit/>
          </a:bodyPr>
          <a:lstStyle/>
          <a:p>
            <a:r>
              <a:rPr lang="bn-IN" sz="2800" dirty="0" smtClean="0">
                <a:ln w="0"/>
                <a:latin typeface="NikoshBAN" panose="02000000000000000000" pitchFamily="2" charset="0"/>
                <a:cs typeface="NikoshBAN" panose="02000000000000000000" pitchFamily="2" charset="0"/>
              </a:rPr>
              <a:t>৪.সুন্দরবন খুলনা বিভাগের কত বর্গকিলোমিটার এলাকা জুড়ে?   </a:t>
            </a:r>
            <a:endParaRPr lang="en-US" sz="2800" dirty="0">
              <a:ln w="0"/>
              <a:latin typeface="NikoshBAN" panose="02000000000000000000" pitchFamily="2" charset="0"/>
              <a:cs typeface="NikoshBAN" panose="02000000000000000000" pitchFamily="2" charset="0"/>
            </a:endParaRPr>
          </a:p>
        </p:txBody>
      </p:sp>
      <p:sp>
        <p:nvSpPr>
          <p:cNvPr id="7" name="Rectangle 6"/>
          <p:cNvSpPr/>
          <p:nvPr/>
        </p:nvSpPr>
        <p:spPr>
          <a:xfrm>
            <a:off x="950931" y="3891449"/>
            <a:ext cx="7982053" cy="584775"/>
          </a:xfrm>
          <a:prstGeom prst="rect">
            <a:avLst/>
          </a:prstGeom>
        </p:spPr>
        <p:txBody>
          <a:bodyPr wrap="square">
            <a:spAutoFit/>
          </a:bodyPr>
          <a:lstStyle/>
          <a:p>
            <a:r>
              <a:rPr lang="bn-IN" sz="3200" dirty="0" smtClean="0">
                <a:ln w="0"/>
                <a:latin typeface="NikoshBAN" panose="02000000000000000000" pitchFamily="2" charset="0"/>
                <a:cs typeface="NikoshBAN" panose="02000000000000000000" pitchFamily="2" charset="0"/>
              </a:rPr>
              <a:t>৫. </a:t>
            </a:r>
            <a:r>
              <a:rPr lang="en-US" sz="2800" dirty="0" err="1">
                <a:ln w="0"/>
                <a:latin typeface="NikoshBAN" panose="02000000000000000000" pitchFamily="2" charset="0"/>
                <a:cs typeface="NikoshBAN" panose="02000000000000000000" pitchFamily="2" charset="0"/>
              </a:rPr>
              <a:t>ক্রন্তীয়</a:t>
            </a:r>
            <a:r>
              <a:rPr lang="en-US" sz="2800" dirty="0">
                <a:ln w="0"/>
                <a:latin typeface="NikoshBAN" panose="02000000000000000000" pitchFamily="2" charset="0"/>
                <a:cs typeface="NikoshBAN" panose="02000000000000000000" pitchFamily="2" charset="0"/>
              </a:rPr>
              <a:t> </a:t>
            </a:r>
            <a:r>
              <a:rPr lang="en-US" sz="2800" dirty="0" err="1">
                <a:ln w="0"/>
                <a:latin typeface="NikoshBAN" panose="02000000000000000000" pitchFamily="2" charset="0"/>
                <a:cs typeface="NikoshBAN" panose="02000000000000000000" pitchFamily="2" charset="0"/>
              </a:rPr>
              <a:t>চিরহরি</a:t>
            </a:r>
            <a:r>
              <a:rPr lang="en-US" sz="2800" dirty="0">
                <a:ln w="0"/>
                <a:latin typeface="NikoshBAN" panose="02000000000000000000" pitchFamily="2" charset="0"/>
                <a:cs typeface="NikoshBAN" panose="02000000000000000000" pitchFamily="2" charset="0"/>
              </a:rPr>
              <a:t>ৎ </a:t>
            </a:r>
            <a:r>
              <a:rPr lang="en-US" sz="2800" dirty="0" err="1">
                <a:ln w="0"/>
                <a:latin typeface="NikoshBAN" panose="02000000000000000000" pitchFamily="2" charset="0"/>
                <a:cs typeface="NikoshBAN" panose="02000000000000000000" pitchFamily="2" charset="0"/>
              </a:rPr>
              <a:t>এবং</a:t>
            </a:r>
            <a:r>
              <a:rPr lang="en-US" sz="2800" dirty="0">
                <a:ln w="0"/>
                <a:latin typeface="NikoshBAN" panose="02000000000000000000" pitchFamily="2" charset="0"/>
                <a:cs typeface="NikoshBAN" panose="02000000000000000000" pitchFamily="2" charset="0"/>
              </a:rPr>
              <a:t> </a:t>
            </a:r>
            <a:r>
              <a:rPr lang="en-US" sz="2800" dirty="0" err="1">
                <a:ln w="0"/>
                <a:latin typeface="NikoshBAN" panose="02000000000000000000" pitchFamily="2" charset="0"/>
                <a:cs typeface="NikoshBAN" panose="02000000000000000000" pitchFamily="2" charset="0"/>
              </a:rPr>
              <a:t>পাতাঝরা</a:t>
            </a:r>
            <a:r>
              <a:rPr lang="en-US" sz="2800" dirty="0">
                <a:ln w="0"/>
                <a:latin typeface="NikoshBAN" panose="02000000000000000000" pitchFamily="2" charset="0"/>
                <a:cs typeface="NikoshBAN" panose="02000000000000000000" pitchFamily="2" charset="0"/>
              </a:rPr>
              <a:t> </a:t>
            </a:r>
            <a:r>
              <a:rPr lang="en-US" sz="2800" dirty="0" err="1">
                <a:ln w="0"/>
                <a:latin typeface="NikoshBAN" panose="02000000000000000000" pitchFamily="2" charset="0"/>
                <a:cs typeface="NikoshBAN" panose="02000000000000000000" pitchFamily="2" charset="0"/>
              </a:rPr>
              <a:t>গাছের</a:t>
            </a:r>
            <a:r>
              <a:rPr lang="en-US" sz="2800" dirty="0">
                <a:ln w="0"/>
                <a:latin typeface="NikoshBAN" panose="02000000000000000000" pitchFamily="2" charset="0"/>
                <a:cs typeface="NikoshBAN" panose="02000000000000000000" pitchFamily="2" charset="0"/>
              </a:rPr>
              <a:t> </a:t>
            </a:r>
            <a:r>
              <a:rPr lang="en-US" sz="2800" dirty="0" err="1" smtClean="0">
                <a:ln w="0"/>
                <a:latin typeface="NikoshBAN" panose="02000000000000000000" pitchFamily="2" charset="0"/>
                <a:cs typeface="NikoshBAN" panose="02000000000000000000" pitchFamily="2" charset="0"/>
              </a:rPr>
              <a:t>বনভূমি</a:t>
            </a:r>
            <a:r>
              <a:rPr lang="bn-IN" sz="2800" dirty="0" smtClean="0">
                <a:ln w="0"/>
                <a:latin typeface="NikoshBAN" panose="02000000000000000000" pitchFamily="2" charset="0"/>
                <a:cs typeface="NikoshBAN" panose="02000000000000000000" pitchFamily="2" charset="0"/>
              </a:rPr>
              <a:t>র ২টি বৃক্ষের নাম বল। </a:t>
            </a:r>
            <a:endParaRPr lang="en-US" sz="2800" dirty="0">
              <a:ln w="0"/>
              <a:latin typeface="NikoshBAN" panose="02000000000000000000" pitchFamily="2" charset="0"/>
              <a:cs typeface="NikoshBAN" panose="02000000000000000000" pitchFamily="2" charset="0"/>
            </a:endParaRPr>
          </a:p>
        </p:txBody>
      </p:sp>
      <p:sp>
        <p:nvSpPr>
          <p:cNvPr id="8" name="Rectangle 7"/>
          <p:cNvSpPr/>
          <p:nvPr/>
        </p:nvSpPr>
        <p:spPr>
          <a:xfrm>
            <a:off x="1007203" y="4552628"/>
            <a:ext cx="7461548" cy="523220"/>
          </a:xfrm>
          <a:prstGeom prst="rect">
            <a:avLst/>
          </a:prstGeom>
        </p:spPr>
        <p:txBody>
          <a:bodyPr wrap="square">
            <a:spAutoFit/>
          </a:bodyPr>
          <a:lstStyle/>
          <a:p>
            <a:r>
              <a:rPr lang="bn-IN" sz="2800" dirty="0" smtClean="0">
                <a:ln w="0"/>
                <a:latin typeface="NikoshBAN" panose="02000000000000000000" pitchFamily="2" charset="0"/>
                <a:cs typeface="NikoshBAN" panose="02000000000000000000" pitchFamily="2" charset="0"/>
              </a:rPr>
              <a:t>৬.জীববৈচিত্র্য রক্ষা, ভূমিক্ষয় রোধ কোন ধরণের গুরুত্ব ? </a:t>
            </a:r>
            <a:endParaRPr lang="en-US" sz="2800" dirty="0">
              <a:ln w="0"/>
              <a:latin typeface="NikoshBAN" panose="02000000000000000000" pitchFamily="2" charset="0"/>
              <a:cs typeface="NikoshBAN" panose="02000000000000000000" pitchFamily="2" charset="0"/>
            </a:endParaRPr>
          </a:p>
        </p:txBody>
      </p:sp>
      <p:sp>
        <p:nvSpPr>
          <p:cNvPr id="10" name="Rectangle 9"/>
          <p:cNvSpPr/>
          <p:nvPr/>
        </p:nvSpPr>
        <p:spPr>
          <a:xfrm>
            <a:off x="8742734" y="1205159"/>
            <a:ext cx="1792268" cy="52322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bn-IN" sz="2800" dirty="0" smtClean="0">
                <a:ln w="0"/>
                <a:latin typeface="NikoshBAN" panose="02000000000000000000" pitchFamily="2" charset="0"/>
                <a:cs typeface="NikoshBAN" panose="02000000000000000000" pitchFamily="2" charset="0"/>
              </a:rPr>
              <a:t>উত্তর _ ১৭%  </a:t>
            </a:r>
            <a:endParaRPr lang="en-US" sz="2800" dirty="0">
              <a:ln w="0"/>
              <a:latin typeface="NikoshBAN" panose="02000000000000000000" pitchFamily="2" charset="0"/>
              <a:cs typeface="NikoshBAN" panose="02000000000000000000" pitchFamily="2" charset="0"/>
            </a:endParaRPr>
          </a:p>
        </p:txBody>
      </p:sp>
      <p:sp>
        <p:nvSpPr>
          <p:cNvPr id="11" name="Rectangle 10"/>
          <p:cNvSpPr/>
          <p:nvPr/>
        </p:nvSpPr>
        <p:spPr>
          <a:xfrm>
            <a:off x="8742521" y="1795362"/>
            <a:ext cx="207362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bn-IN" sz="28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উত্তর _ ৩ ভাগে  </a:t>
            </a:r>
            <a:endParaRPr lang="en-US" sz="28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12" name="Rectangle 11"/>
          <p:cNvSpPr/>
          <p:nvPr/>
        </p:nvSpPr>
        <p:spPr>
          <a:xfrm>
            <a:off x="8729089" y="2667985"/>
            <a:ext cx="2791072" cy="52322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bn-IN" sz="2800" dirty="0" smtClean="0">
                <a:ln w="0"/>
                <a:latin typeface="NikoshBAN" panose="02000000000000000000" pitchFamily="2" charset="0"/>
                <a:cs typeface="NikoshBAN" panose="02000000000000000000" pitchFamily="2" charset="0"/>
              </a:rPr>
              <a:t>উত্তর –ক্রান্তিয় পাতাঝরা </a:t>
            </a:r>
            <a:endParaRPr lang="en-US" sz="2800" dirty="0">
              <a:ln w="0"/>
              <a:latin typeface="NikoshBAN" panose="02000000000000000000" pitchFamily="2" charset="0"/>
              <a:cs typeface="NikoshBAN" panose="02000000000000000000" pitchFamily="2" charset="0"/>
            </a:endParaRPr>
          </a:p>
        </p:txBody>
      </p:sp>
      <p:sp>
        <p:nvSpPr>
          <p:cNvPr id="13" name="Rectangle 12"/>
          <p:cNvSpPr/>
          <p:nvPr/>
        </p:nvSpPr>
        <p:spPr>
          <a:xfrm>
            <a:off x="8716513" y="3287816"/>
            <a:ext cx="2777004" cy="52322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bn-IN" sz="2800" dirty="0" smtClean="0">
                <a:ln w="0"/>
                <a:latin typeface="NikoshBAN" panose="02000000000000000000" pitchFamily="2" charset="0"/>
                <a:cs typeface="NikoshBAN" panose="02000000000000000000" pitchFamily="2" charset="0"/>
              </a:rPr>
              <a:t>উত্তর –৬,০০০ ব.কিমি  </a:t>
            </a:r>
            <a:endParaRPr lang="en-US" sz="2800" dirty="0">
              <a:ln w="0"/>
              <a:latin typeface="NikoshBAN" panose="02000000000000000000" pitchFamily="2" charset="0"/>
              <a:cs typeface="NikoshBAN" panose="02000000000000000000" pitchFamily="2" charset="0"/>
            </a:endParaRPr>
          </a:p>
        </p:txBody>
      </p:sp>
      <p:sp>
        <p:nvSpPr>
          <p:cNvPr id="14" name="Rectangle 13"/>
          <p:cNvSpPr/>
          <p:nvPr/>
        </p:nvSpPr>
        <p:spPr>
          <a:xfrm>
            <a:off x="8702018" y="3878873"/>
            <a:ext cx="2819208" cy="52322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bn-IN" sz="2800" dirty="0" smtClean="0">
                <a:ln w="0"/>
                <a:latin typeface="NikoshBAN" panose="02000000000000000000" pitchFamily="2" charset="0"/>
                <a:cs typeface="NikoshBAN" panose="02000000000000000000" pitchFamily="2" charset="0"/>
              </a:rPr>
              <a:t>উত্তর –চাপালিশ,ময়না   </a:t>
            </a:r>
            <a:endParaRPr lang="en-US" sz="2800" dirty="0">
              <a:ln w="0"/>
              <a:latin typeface="NikoshBAN" panose="02000000000000000000" pitchFamily="2" charset="0"/>
              <a:cs typeface="NikoshBAN" panose="02000000000000000000" pitchFamily="2" charset="0"/>
            </a:endParaRPr>
          </a:p>
        </p:txBody>
      </p:sp>
      <p:sp>
        <p:nvSpPr>
          <p:cNvPr id="15" name="Rectangle 14"/>
          <p:cNvSpPr/>
          <p:nvPr/>
        </p:nvSpPr>
        <p:spPr>
          <a:xfrm>
            <a:off x="8689443" y="4470141"/>
            <a:ext cx="2819208" cy="52322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bn-IN" sz="2800" dirty="0" smtClean="0">
                <a:ln w="0"/>
                <a:latin typeface="NikoshBAN" panose="02000000000000000000" pitchFamily="2" charset="0"/>
                <a:cs typeface="NikoshBAN" panose="02000000000000000000" pitchFamily="2" charset="0"/>
              </a:rPr>
              <a:t>উত্তর –প্রকৃতিক গুরুত্ব   </a:t>
            </a:r>
            <a:endParaRPr lang="en-US" sz="2800" dirty="0">
              <a:ln w="0"/>
              <a:latin typeface="NikoshBAN" panose="02000000000000000000" pitchFamily="2" charset="0"/>
              <a:cs typeface="NikoshBAN" panose="02000000000000000000" pitchFamily="2" charset="0"/>
            </a:endParaRPr>
          </a:p>
        </p:txBody>
      </p:sp>
      <p:sp>
        <p:nvSpPr>
          <p:cNvPr id="16" name="Rectangle 15"/>
          <p:cNvSpPr/>
          <p:nvPr/>
        </p:nvSpPr>
        <p:spPr>
          <a:xfrm>
            <a:off x="1063473" y="5101268"/>
            <a:ext cx="7461548" cy="523220"/>
          </a:xfrm>
          <a:prstGeom prst="rect">
            <a:avLst/>
          </a:prstGeom>
        </p:spPr>
        <p:txBody>
          <a:bodyPr wrap="square">
            <a:spAutoFit/>
          </a:bodyPr>
          <a:lstStyle/>
          <a:p>
            <a:r>
              <a:rPr lang="bn-IN" sz="2800" dirty="0" smtClean="0">
                <a:ln w="0"/>
                <a:latin typeface="NikoshBAN" panose="02000000000000000000" pitchFamily="2" charset="0"/>
                <a:cs typeface="NikoshBAN" panose="02000000000000000000" pitchFamily="2" charset="0"/>
              </a:rPr>
              <a:t>৭.কাগজ, রেয়ন, দিয়াশলাই কোন ধরণের গুরুত্ব ? </a:t>
            </a:r>
            <a:endParaRPr lang="en-US" sz="2800" dirty="0">
              <a:ln w="0"/>
              <a:latin typeface="NikoshBAN" panose="02000000000000000000" pitchFamily="2" charset="0"/>
              <a:cs typeface="NikoshBAN" panose="02000000000000000000" pitchFamily="2" charset="0"/>
            </a:endParaRPr>
          </a:p>
        </p:txBody>
      </p:sp>
      <p:sp>
        <p:nvSpPr>
          <p:cNvPr id="17" name="Rectangle 16"/>
          <p:cNvSpPr/>
          <p:nvPr/>
        </p:nvSpPr>
        <p:spPr>
          <a:xfrm>
            <a:off x="1091609" y="5649907"/>
            <a:ext cx="6659690" cy="523220"/>
          </a:xfrm>
          <a:prstGeom prst="rect">
            <a:avLst/>
          </a:prstGeom>
        </p:spPr>
        <p:txBody>
          <a:bodyPr wrap="square">
            <a:spAutoFit/>
          </a:bodyPr>
          <a:lstStyle/>
          <a:p>
            <a:r>
              <a:rPr lang="bn-IN" sz="2800" dirty="0" smtClean="0">
                <a:ln w="0"/>
                <a:latin typeface="NikoshBAN" panose="02000000000000000000" pitchFamily="2" charset="0"/>
                <a:cs typeface="NikoshBAN" panose="02000000000000000000" pitchFamily="2" charset="0"/>
              </a:rPr>
              <a:t>৮.চামড়া, শিং , পশম কোন ধরণের গুরুত্ব ?  </a:t>
            </a:r>
            <a:endParaRPr lang="en-US" sz="2800" dirty="0">
              <a:ln w="0"/>
              <a:latin typeface="NikoshBAN" panose="02000000000000000000" pitchFamily="2" charset="0"/>
              <a:cs typeface="NikoshBAN" panose="02000000000000000000" pitchFamily="2" charset="0"/>
            </a:endParaRPr>
          </a:p>
        </p:txBody>
      </p:sp>
      <p:sp>
        <p:nvSpPr>
          <p:cNvPr id="18" name="Rectangle 17"/>
          <p:cNvSpPr/>
          <p:nvPr/>
        </p:nvSpPr>
        <p:spPr>
          <a:xfrm>
            <a:off x="8690084" y="5032849"/>
            <a:ext cx="2819208" cy="52322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bn-IN" sz="2800" dirty="0" smtClean="0">
                <a:ln w="0"/>
                <a:latin typeface="NikoshBAN" panose="02000000000000000000" pitchFamily="2" charset="0"/>
                <a:cs typeface="NikoshBAN" panose="02000000000000000000" pitchFamily="2" charset="0"/>
              </a:rPr>
              <a:t>উত্তর –শিল্পের উন্নতি   </a:t>
            </a:r>
            <a:endParaRPr lang="en-US" sz="2800" dirty="0">
              <a:ln w="0"/>
              <a:latin typeface="NikoshBAN" panose="02000000000000000000" pitchFamily="2" charset="0"/>
              <a:cs typeface="NikoshBAN" panose="02000000000000000000" pitchFamily="2" charset="0"/>
            </a:endParaRPr>
          </a:p>
        </p:txBody>
      </p:sp>
      <p:sp>
        <p:nvSpPr>
          <p:cNvPr id="19" name="Rectangle 18"/>
          <p:cNvSpPr/>
          <p:nvPr/>
        </p:nvSpPr>
        <p:spPr>
          <a:xfrm>
            <a:off x="8689870" y="5593639"/>
            <a:ext cx="2819208" cy="95410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bn-IN" sz="2800" dirty="0" smtClean="0">
                <a:ln w="0"/>
                <a:latin typeface="NikoshBAN" panose="02000000000000000000" pitchFamily="2" charset="0"/>
                <a:cs typeface="NikoshBAN" panose="02000000000000000000" pitchFamily="2" charset="0"/>
              </a:rPr>
              <a:t>উত্তর –বৈদেশিক মুদ্রা</a:t>
            </a:r>
          </a:p>
          <a:p>
            <a:r>
              <a:rPr lang="bn-IN" sz="2800" dirty="0" smtClean="0">
                <a:ln w="0"/>
                <a:latin typeface="NikoshBAN" panose="02000000000000000000" pitchFamily="2" charset="0"/>
                <a:cs typeface="NikoshBAN" panose="02000000000000000000" pitchFamily="2" charset="0"/>
              </a:rPr>
              <a:t>         অর্জন   </a:t>
            </a:r>
            <a:endParaRPr lang="en-US" sz="2800" dirty="0">
              <a:ln w="0"/>
              <a:latin typeface="NikoshBAN" panose="02000000000000000000" pitchFamily="2" charset="0"/>
              <a:cs typeface="NikoshBAN" panose="02000000000000000000" pitchFamily="2" charset="0"/>
            </a:endParaRPr>
          </a:p>
        </p:txBody>
      </p:sp>
    </p:spTree>
    <p:custDataLst>
      <p:tags r:id="rId1"/>
    </p:custDataLst>
    <p:extLst>
      <p:ext uri="{BB962C8B-B14F-4D97-AF65-F5344CB8AC3E}">
        <p14:creationId xmlns:p14="http://schemas.microsoft.com/office/powerpoint/2010/main" val="1114758177"/>
      </p:ext>
    </p:extLst>
  </p:cSld>
  <p:clrMapOvr>
    <a:masterClrMapping/>
  </p:clrMapOvr>
  <mc:AlternateContent xmlns:mc="http://schemas.openxmlformats.org/markup-compatibility/2006" xmlns:p14="http://schemas.microsoft.com/office/powerpoint/2010/main">
    <mc:Choice Requires="p14">
      <p:transition spd="slow" p14:dur="2000" advTm="21215"/>
    </mc:Choice>
    <mc:Fallback xmlns="">
      <p:transition spd="slow" advTm="2121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wd">
                                    <p:tmPct val="10000"/>
                                  </p:iterate>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3"/>
                                        </p:tgtEl>
                                        <p:attrNameLst>
                                          <p:attrName>ppt_y</p:attrName>
                                        </p:attrNameLst>
                                      </p:cBhvr>
                                      <p:tavLst>
                                        <p:tav tm="0">
                                          <p:val>
                                            <p:strVal val="#ppt_y"/>
                                          </p:val>
                                        </p:tav>
                                        <p:tav tm="100000">
                                          <p:val>
                                            <p:strVal val="#ppt_y"/>
                                          </p:val>
                                        </p:tav>
                                      </p:tavLst>
                                    </p:anim>
                                    <p:anim calcmode="lin" valueType="num">
                                      <p:cBhvr>
                                        <p:cTn id="17"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41" presetClass="entr" presetSubtype="0" fill="hold" grpId="0" nodeType="clickEffect">
                                  <p:stCondLst>
                                    <p:cond delay="0"/>
                                  </p:stCondLst>
                                  <p:iterate type="wd">
                                    <p:tmPct val="10000"/>
                                  </p:iterate>
                                  <p:childTnLst>
                                    <p:set>
                                      <p:cBhvr>
                                        <p:cTn id="23" dur="1" fill="hold">
                                          <p:stCondLst>
                                            <p:cond delay="0"/>
                                          </p:stCondLst>
                                        </p:cTn>
                                        <p:tgtEl>
                                          <p:spTgt spid="4"/>
                                        </p:tgtEl>
                                        <p:attrNameLst>
                                          <p:attrName>style.visibility</p:attrName>
                                        </p:attrNameLst>
                                      </p:cBhvr>
                                      <p:to>
                                        <p:strVal val="visible"/>
                                      </p:to>
                                    </p:set>
                                    <p:anim calcmode="lin" valueType="num">
                                      <p:cBhvr>
                                        <p:cTn id="24"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4"/>
                                        </p:tgtEl>
                                        <p:attrNameLst>
                                          <p:attrName>ppt_y</p:attrName>
                                        </p:attrNameLst>
                                      </p:cBhvr>
                                      <p:tavLst>
                                        <p:tav tm="0">
                                          <p:val>
                                            <p:strVal val="#ppt_y"/>
                                          </p:val>
                                        </p:tav>
                                        <p:tav tm="100000">
                                          <p:val>
                                            <p:strVal val="#ppt_y"/>
                                          </p:val>
                                        </p:tav>
                                      </p:tavLst>
                                    </p:anim>
                                    <p:anim calcmode="lin" valueType="num">
                                      <p:cBhvr>
                                        <p:cTn id="26"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41" presetClass="entr" presetSubtype="0" fill="hold" grpId="0" nodeType="clickEffect">
                                  <p:stCondLst>
                                    <p:cond delay="0"/>
                                  </p:stCondLst>
                                  <p:iterate type="wd">
                                    <p:tmPct val="10000"/>
                                  </p:iterate>
                                  <p:childTnLst>
                                    <p:set>
                                      <p:cBhvr>
                                        <p:cTn id="32" dur="1" fill="hold">
                                          <p:stCondLst>
                                            <p:cond delay="0"/>
                                          </p:stCondLst>
                                        </p:cTn>
                                        <p:tgtEl>
                                          <p:spTgt spid="5"/>
                                        </p:tgtEl>
                                        <p:attrNameLst>
                                          <p:attrName>style.visibility</p:attrName>
                                        </p:attrNameLst>
                                      </p:cBhvr>
                                      <p:to>
                                        <p:strVal val="visible"/>
                                      </p:to>
                                    </p:set>
                                    <p:anim calcmode="lin" valueType="num">
                                      <p:cBhvr>
                                        <p:cTn id="33"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34" dur="500" fill="hold"/>
                                        <p:tgtEl>
                                          <p:spTgt spid="5"/>
                                        </p:tgtEl>
                                        <p:attrNameLst>
                                          <p:attrName>ppt_y</p:attrName>
                                        </p:attrNameLst>
                                      </p:cBhvr>
                                      <p:tavLst>
                                        <p:tav tm="0">
                                          <p:val>
                                            <p:strVal val="#ppt_y"/>
                                          </p:val>
                                        </p:tav>
                                        <p:tav tm="100000">
                                          <p:val>
                                            <p:strVal val="#ppt_y"/>
                                          </p:val>
                                        </p:tav>
                                      </p:tavLst>
                                    </p:anim>
                                    <p:anim calcmode="lin" valueType="num">
                                      <p:cBhvr>
                                        <p:cTn id="35"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36"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37" dur="500" tmFilter="0,0; .5, 1; 1, 1"/>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41" presetClass="entr" presetSubtype="0" fill="hold" grpId="0" nodeType="clickEffect">
                                  <p:stCondLst>
                                    <p:cond delay="0"/>
                                  </p:stCondLst>
                                  <p:iterate type="wd">
                                    <p:tmPct val="10000"/>
                                  </p:iterate>
                                  <p:childTnLst>
                                    <p:set>
                                      <p:cBhvr>
                                        <p:cTn id="41" dur="1" fill="hold">
                                          <p:stCondLst>
                                            <p:cond delay="0"/>
                                          </p:stCondLst>
                                        </p:cTn>
                                        <p:tgtEl>
                                          <p:spTgt spid="6"/>
                                        </p:tgtEl>
                                        <p:attrNameLst>
                                          <p:attrName>style.visibility</p:attrName>
                                        </p:attrNameLst>
                                      </p:cBhvr>
                                      <p:to>
                                        <p:strVal val="visible"/>
                                      </p:to>
                                    </p:set>
                                    <p:anim calcmode="lin" valueType="num">
                                      <p:cBhvr>
                                        <p:cTn id="42"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43" dur="500" fill="hold"/>
                                        <p:tgtEl>
                                          <p:spTgt spid="6"/>
                                        </p:tgtEl>
                                        <p:attrNameLst>
                                          <p:attrName>ppt_y</p:attrName>
                                        </p:attrNameLst>
                                      </p:cBhvr>
                                      <p:tavLst>
                                        <p:tav tm="0">
                                          <p:val>
                                            <p:strVal val="#ppt_y"/>
                                          </p:val>
                                        </p:tav>
                                        <p:tav tm="100000">
                                          <p:val>
                                            <p:strVal val="#ppt_y"/>
                                          </p:val>
                                        </p:tav>
                                      </p:tavLst>
                                    </p:anim>
                                    <p:anim calcmode="lin" valueType="num">
                                      <p:cBhvr>
                                        <p:cTn id="44"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45"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46" dur="500" tmFilter="0,0; .5, 1; 1, 1"/>
                                        <p:tgtEl>
                                          <p:spTgt spid="6"/>
                                        </p:tgtEl>
                                      </p:cBhvr>
                                    </p:animEffect>
                                  </p:childTnLst>
                                </p:cTn>
                              </p:par>
                            </p:childTnLst>
                          </p:cTn>
                        </p:par>
                      </p:childTnLst>
                    </p:cTn>
                  </p:par>
                  <p:par>
                    <p:cTn id="47" fill="hold">
                      <p:stCondLst>
                        <p:cond delay="indefinite"/>
                      </p:stCondLst>
                      <p:childTnLst>
                        <p:par>
                          <p:cTn id="48" fill="hold">
                            <p:stCondLst>
                              <p:cond delay="0"/>
                            </p:stCondLst>
                            <p:childTnLst>
                              <p:par>
                                <p:cTn id="49" presetID="41" presetClass="entr" presetSubtype="0" fill="hold" grpId="0" nodeType="clickEffect">
                                  <p:stCondLst>
                                    <p:cond delay="0"/>
                                  </p:stCondLst>
                                  <p:iterate type="wd">
                                    <p:tmPct val="10000"/>
                                  </p:iterate>
                                  <p:childTnLst>
                                    <p:set>
                                      <p:cBhvr>
                                        <p:cTn id="50" dur="1" fill="hold">
                                          <p:stCondLst>
                                            <p:cond delay="0"/>
                                          </p:stCondLst>
                                        </p:cTn>
                                        <p:tgtEl>
                                          <p:spTgt spid="7"/>
                                        </p:tgtEl>
                                        <p:attrNameLst>
                                          <p:attrName>style.visibility</p:attrName>
                                        </p:attrNameLst>
                                      </p:cBhvr>
                                      <p:to>
                                        <p:strVal val="visible"/>
                                      </p:to>
                                    </p:set>
                                    <p:anim calcmode="lin" valueType="num">
                                      <p:cBhvr>
                                        <p:cTn id="51"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52" dur="500" fill="hold"/>
                                        <p:tgtEl>
                                          <p:spTgt spid="7"/>
                                        </p:tgtEl>
                                        <p:attrNameLst>
                                          <p:attrName>ppt_y</p:attrName>
                                        </p:attrNameLst>
                                      </p:cBhvr>
                                      <p:tavLst>
                                        <p:tav tm="0">
                                          <p:val>
                                            <p:strVal val="#ppt_y"/>
                                          </p:val>
                                        </p:tav>
                                        <p:tav tm="100000">
                                          <p:val>
                                            <p:strVal val="#ppt_y"/>
                                          </p:val>
                                        </p:tav>
                                      </p:tavLst>
                                    </p:anim>
                                    <p:anim calcmode="lin" valueType="num">
                                      <p:cBhvr>
                                        <p:cTn id="53"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54"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55" dur="500" tmFilter="0,0; .5, 1; 1, 1"/>
                                        <p:tgtEl>
                                          <p:spTgt spid="7"/>
                                        </p:tgtEl>
                                      </p:cBhvr>
                                    </p:animEffect>
                                  </p:childTnLst>
                                </p:cTn>
                              </p:par>
                            </p:childTnLst>
                          </p:cTn>
                        </p:par>
                      </p:childTnLst>
                    </p:cTn>
                  </p:par>
                  <p:par>
                    <p:cTn id="56" fill="hold">
                      <p:stCondLst>
                        <p:cond delay="indefinite"/>
                      </p:stCondLst>
                      <p:childTnLst>
                        <p:par>
                          <p:cTn id="57" fill="hold">
                            <p:stCondLst>
                              <p:cond delay="0"/>
                            </p:stCondLst>
                            <p:childTnLst>
                              <p:par>
                                <p:cTn id="58" presetID="41" presetClass="entr" presetSubtype="0" fill="hold" grpId="0" nodeType="clickEffect">
                                  <p:stCondLst>
                                    <p:cond delay="0"/>
                                  </p:stCondLst>
                                  <p:iterate type="wd">
                                    <p:tmPct val="10000"/>
                                  </p:iterate>
                                  <p:childTnLst>
                                    <p:set>
                                      <p:cBhvr>
                                        <p:cTn id="59" dur="1" fill="hold">
                                          <p:stCondLst>
                                            <p:cond delay="0"/>
                                          </p:stCondLst>
                                        </p:cTn>
                                        <p:tgtEl>
                                          <p:spTgt spid="8"/>
                                        </p:tgtEl>
                                        <p:attrNameLst>
                                          <p:attrName>style.visibility</p:attrName>
                                        </p:attrNameLst>
                                      </p:cBhvr>
                                      <p:to>
                                        <p:strVal val="visible"/>
                                      </p:to>
                                    </p:set>
                                    <p:anim calcmode="lin" valueType="num">
                                      <p:cBhvr>
                                        <p:cTn id="60"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61" dur="500" fill="hold"/>
                                        <p:tgtEl>
                                          <p:spTgt spid="8"/>
                                        </p:tgtEl>
                                        <p:attrNameLst>
                                          <p:attrName>ppt_y</p:attrName>
                                        </p:attrNameLst>
                                      </p:cBhvr>
                                      <p:tavLst>
                                        <p:tav tm="0">
                                          <p:val>
                                            <p:strVal val="#ppt_y"/>
                                          </p:val>
                                        </p:tav>
                                        <p:tav tm="100000">
                                          <p:val>
                                            <p:strVal val="#ppt_y"/>
                                          </p:val>
                                        </p:tav>
                                      </p:tavLst>
                                    </p:anim>
                                    <p:anim calcmode="lin" valueType="num">
                                      <p:cBhvr>
                                        <p:cTn id="62"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63"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64" dur="500" tmFilter="0,0; .5, 1; 1, 1"/>
                                        <p:tgtEl>
                                          <p:spTgt spid="8"/>
                                        </p:tgtEl>
                                      </p:cBhvr>
                                    </p:animEffect>
                                  </p:childTnLst>
                                </p:cTn>
                              </p:par>
                            </p:childTnLst>
                          </p:cTn>
                        </p:par>
                      </p:childTnLst>
                    </p:cTn>
                  </p:par>
                  <p:par>
                    <p:cTn id="65" fill="hold">
                      <p:stCondLst>
                        <p:cond delay="indefinite"/>
                      </p:stCondLst>
                      <p:childTnLst>
                        <p:par>
                          <p:cTn id="66" fill="hold">
                            <p:stCondLst>
                              <p:cond delay="0"/>
                            </p:stCondLst>
                            <p:childTnLst>
                              <p:par>
                                <p:cTn id="67" presetID="41" presetClass="entr" presetSubtype="0" fill="hold" grpId="0" nodeType="clickEffect">
                                  <p:stCondLst>
                                    <p:cond delay="0"/>
                                  </p:stCondLst>
                                  <p:iterate type="wd">
                                    <p:tmPct val="10000"/>
                                  </p:iterate>
                                  <p:childTnLst>
                                    <p:set>
                                      <p:cBhvr>
                                        <p:cTn id="68" dur="1" fill="hold">
                                          <p:stCondLst>
                                            <p:cond delay="0"/>
                                          </p:stCondLst>
                                        </p:cTn>
                                        <p:tgtEl>
                                          <p:spTgt spid="16"/>
                                        </p:tgtEl>
                                        <p:attrNameLst>
                                          <p:attrName>style.visibility</p:attrName>
                                        </p:attrNameLst>
                                      </p:cBhvr>
                                      <p:to>
                                        <p:strVal val="visible"/>
                                      </p:to>
                                    </p:set>
                                    <p:anim calcmode="lin" valueType="num">
                                      <p:cBhvr>
                                        <p:cTn id="69"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70" dur="500" fill="hold"/>
                                        <p:tgtEl>
                                          <p:spTgt spid="16"/>
                                        </p:tgtEl>
                                        <p:attrNameLst>
                                          <p:attrName>ppt_y</p:attrName>
                                        </p:attrNameLst>
                                      </p:cBhvr>
                                      <p:tavLst>
                                        <p:tav tm="0">
                                          <p:val>
                                            <p:strVal val="#ppt_y"/>
                                          </p:val>
                                        </p:tav>
                                        <p:tav tm="100000">
                                          <p:val>
                                            <p:strVal val="#ppt_y"/>
                                          </p:val>
                                        </p:tav>
                                      </p:tavLst>
                                    </p:anim>
                                    <p:anim calcmode="lin" valueType="num">
                                      <p:cBhvr>
                                        <p:cTn id="71"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72"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73" dur="500" tmFilter="0,0; .5, 1; 1, 1"/>
                                        <p:tgtEl>
                                          <p:spTgt spid="16"/>
                                        </p:tgtEl>
                                      </p:cBhvr>
                                    </p:animEffect>
                                  </p:childTnLst>
                                </p:cTn>
                              </p:par>
                            </p:childTnLst>
                          </p:cTn>
                        </p:par>
                      </p:childTnLst>
                    </p:cTn>
                  </p:par>
                  <p:par>
                    <p:cTn id="74" fill="hold">
                      <p:stCondLst>
                        <p:cond delay="indefinite"/>
                      </p:stCondLst>
                      <p:childTnLst>
                        <p:par>
                          <p:cTn id="75" fill="hold">
                            <p:stCondLst>
                              <p:cond delay="0"/>
                            </p:stCondLst>
                            <p:childTnLst>
                              <p:par>
                                <p:cTn id="76" presetID="41" presetClass="entr" presetSubtype="0" fill="hold" grpId="0" nodeType="clickEffect">
                                  <p:stCondLst>
                                    <p:cond delay="0"/>
                                  </p:stCondLst>
                                  <p:iterate type="wd">
                                    <p:tmPct val="10000"/>
                                  </p:iterate>
                                  <p:childTnLst>
                                    <p:set>
                                      <p:cBhvr>
                                        <p:cTn id="77" dur="1" fill="hold">
                                          <p:stCondLst>
                                            <p:cond delay="0"/>
                                          </p:stCondLst>
                                        </p:cTn>
                                        <p:tgtEl>
                                          <p:spTgt spid="17"/>
                                        </p:tgtEl>
                                        <p:attrNameLst>
                                          <p:attrName>style.visibility</p:attrName>
                                        </p:attrNameLst>
                                      </p:cBhvr>
                                      <p:to>
                                        <p:strVal val="visible"/>
                                      </p:to>
                                    </p:set>
                                    <p:anim calcmode="lin" valueType="num">
                                      <p:cBhvr>
                                        <p:cTn id="78" dur="500" fill="hold"/>
                                        <p:tgtEl>
                                          <p:spTgt spid="17"/>
                                        </p:tgtEl>
                                        <p:attrNameLst>
                                          <p:attrName>ppt_x</p:attrName>
                                        </p:attrNameLst>
                                      </p:cBhvr>
                                      <p:tavLst>
                                        <p:tav tm="0">
                                          <p:val>
                                            <p:strVal val="#ppt_x"/>
                                          </p:val>
                                        </p:tav>
                                        <p:tav tm="50000">
                                          <p:val>
                                            <p:strVal val="#ppt_x+.1"/>
                                          </p:val>
                                        </p:tav>
                                        <p:tav tm="100000">
                                          <p:val>
                                            <p:strVal val="#ppt_x"/>
                                          </p:val>
                                        </p:tav>
                                      </p:tavLst>
                                    </p:anim>
                                    <p:anim calcmode="lin" valueType="num">
                                      <p:cBhvr>
                                        <p:cTn id="79" dur="500" fill="hold"/>
                                        <p:tgtEl>
                                          <p:spTgt spid="17"/>
                                        </p:tgtEl>
                                        <p:attrNameLst>
                                          <p:attrName>ppt_y</p:attrName>
                                        </p:attrNameLst>
                                      </p:cBhvr>
                                      <p:tavLst>
                                        <p:tav tm="0">
                                          <p:val>
                                            <p:strVal val="#ppt_y"/>
                                          </p:val>
                                        </p:tav>
                                        <p:tav tm="100000">
                                          <p:val>
                                            <p:strVal val="#ppt_y"/>
                                          </p:val>
                                        </p:tav>
                                      </p:tavLst>
                                    </p:anim>
                                    <p:anim calcmode="lin" valueType="num">
                                      <p:cBhvr>
                                        <p:cTn id="80" dur="500" fill="hold"/>
                                        <p:tgtEl>
                                          <p:spTgt spid="17"/>
                                        </p:tgtEl>
                                        <p:attrNameLst>
                                          <p:attrName>ppt_h</p:attrName>
                                        </p:attrNameLst>
                                      </p:cBhvr>
                                      <p:tavLst>
                                        <p:tav tm="0">
                                          <p:val>
                                            <p:strVal val="#ppt_h/10"/>
                                          </p:val>
                                        </p:tav>
                                        <p:tav tm="50000">
                                          <p:val>
                                            <p:strVal val="#ppt_h+.01"/>
                                          </p:val>
                                        </p:tav>
                                        <p:tav tm="100000">
                                          <p:val>
                                            <p:strVal val="#ppt_h"/>
                                          </p:val>
                                        </p:tav>
                                      </p:tavLst>
                                    </p:anim>
                                    <p:anim calcmode="lin" valueType="num">
                                      <p:cBhvr>
                                        <p:cTn id="81" dur="500" fill="hold"/>
                                        <p:tgtEl>
                                          <p:spTgt spid="17"/>
                                        </p:tgtEl>
                                        <p:attrNameLst>
                                          <p:attrName>ppt_w</p:attrName>
                                        </p:attrNameLst>
                                      </p:cBhvr>
                                      <p:tavLst>
                                        <p:tav tm="0">
                                          <p:val>
                                            <p:strVal val="#ppt_w/10"/>
                                          </p:val>
                                        </p:tav>
                                        <p:tav tm="50000">
                                          <p:val>
                                            <p:strVal val="#ppt_w+.01"/>
                                          </p:val>
                                        </p:tav>
                                        <p:tav tm="100000">
                                          <p:val>
                                            <p:strVal val="#ppt_w"/>
                                          </p:val>
                                        </p:tav>
                                      </p:tavLst>
                                    </p:anim>
                                    <p:animEffect transition="in" filter="fade">
                                      <p:cBhvr>
                                        <p:cTn id="82" dur="500" tmFilter="0,0; .5, 1; 1, 1"/>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3" restart="whenNotActive" fill="hold" evtFilter="cancelBubble" nodeType="interactiveSeq">
                <p:stCondLst>
                  <p:cond evt="onClick" delay="0">
                    <p:tgtEl>
                      <p:spTgt spid="3"/>
                    </p:tgtEl>
                  </p:cond>
                </p:stCondLst>
                <p:endSync evt="end" delay="0">
                  <p:rtn val="all"/>
                </p:endSync>
                <p:childTnLst>
                  <p:par>
                    <p:cTn id="84" fill="hold">
                      <p:stCondLst>
                        <p:cond delay="0"/>
                      </p:stCondLst>
                      <p:childTnLst>
                        <p:par>
                          <p:cTn id="85" fill="hold">
                            <p:stCondLst>
                              <p:cond delay="0"/>
                            </p:stCondLst>
                            <p:childTnLst>
                              <p:par>
                                <p:cTn id="86" presetID="14" presetClass="entr" presetSubtype="10" fill="hold" grpId="0" nodeType="clickEffect">
                                  <p:stCondLst>
                                    <p:cond delay="0"/>
                                  </p:stCondLst>
                                  <p:childTnLst>
                                    <p:set>
                                      <p:cBhvr>
                                        <p:cTn id="87" dur="1" fill="hold">
                                          <p:stCondLst>
                                            <p:cond delay="0"/>
                                          </p:stCondLst>
                                        </p:cTn>
                                        <p:tgtEl>
                                          <p:spTgt spid="10"/>
                                        </p:tgtEl>
                                        <p:attrNameLst>
                                          <p:attrName>style.visibility</p:attrName>
                                        </p:attrNameLst>
                                      </p:cBhvr>
                                      <p:to>
                                        <p:strVal val="visible"/>
                                      </p:to>
                                    </p:set>
                                    <p:animEffect transition="in" filter="randombar(horizontal)">
                                      <p:cBhvr>
                                        <p:cTn id="88" dur="500"/>
                                        <p:tgtEl>
                                          <p:spTgt spid="10"/>
                                        </p:tgtEl>
                                      </p:cBhvr>
                                    </p:animEffect>
                                  </p:childTnLst>
                                </p:cTn>
                              </p:par>
                            </p:childTnLst>
                          </p:cTn>
                        </p:par>
                      </p:childTnLst>
                    </p:cTn>
                  </p:par>
                </p:childTnLst>
              </p:cTn>
              <p:nextCondLst>
                <p:cond evt="onClick" delay="0">
                  <p:tgtEl>
                    <p:spTgt spid="3"/>
                  </p:tgtEl>
                </p:cond>
              </p:nextCondLst>
            </p:seq>
            <p:seq concurrent="1" nextAc="seek">
              <p:cTn id="89" restart="whenNotActive" fill="hold" evtFilter="cancelBubble" nodeType="interactiveSeq">
                <p:stCondLst>
                  <p:cond evt="onClick" delay="0">
                    <p:tgtEl>
                      <p:spTgt spid="4"/>
                    </p:tgtEl>
                  </p:cond>
                </p:stCondLst>
                <p:endSync evt="end" delay="0">
                  <p:rtn val="all"/>
                </p:endSync>
                <p:childTnLst>
                  <p:par>
                    <p:cTn id="90" fill="hold">
                      <p:stCondLst>
                        <p:cond delay="0"/>
                      </p:stCondLst>
                      <p:childTnLst>
                        <p:par>
                          <p:cTn id="91" fill="hold">
                            <p:stCondLst>
                              <p:cond delay="0"/>
                            </p:stCondLst>
                            <p:childTnLst>
                              <p:par>
                                <p:cTn id="92" presetID="14" presetClass="entr" presetSubtype="10" fill="hold" grpId="0" nodeType="clickEffect">
                                  <p:stCondLst>
                                    <p:cond delay="0"/>
                                  </p:stCondLst>
                                  <p:childTnLst>
                                    <p:set>
                                      <p:cBhvr>
                                        <p:cTn id="93" dur="1" fill="hold">
                                          <p:stCondLst>
                                            <p:cond delay="0"/>
                                          </p:stCondLst>
                                        </p:cTn>
                                        <p:tgtEl>
                                          <p:spTgt spid="11"/>
                                        </p:tgtEl>
                                        <p:attrNameLst>
                                          <p:attrName>style.visibility</p:attrName>
                                        </p:attrNameLst>
                                      </p:cBhvr>
                                      <p:to>
                                        <p:strVal val="visible"/>
                                      </p:to>
                                    </p:set>
                                    <p:animEffect transition="in" filter="randombar(horizontal)">
                                      <p:cBhvr>
                                        <p:cTn id="94" dur="500"/>
                                        <p:tgtEl>
                                          <p:spTgt spid="11"/>
                                        </p:tgtEl>
                                      </p:cBhvr>
                                    </p:animEffect>
                                  </p:childTnLst>
                                </p:cTn>
                              </p:par>
                            </p:childTnLst>
                          </p:cTn>
                        </p:par>
                      </p:childTnLst>
                    </p:cTn>
                  </p:par>
                </p:childTnLst>
              </p:cTn>
              <p:nextCondLst>
                <p:cond evt="onClick" delay="0">
                  <p:tgtEl>
                    <p:spTgt spid="4"/>
                  </p:tgtEl>
                </p:cond>
              </p:nextCondLst>
            </p:seq>
            <p:seq concurrent="1" nextAc="seek">
              <p:cTn id="95" restart="whenNotActive" fill="hold" evtFilter="cancelBubble" nodeType="interactiveSeq">
                <p:stCondLst>
                  <p:cond evt="onClick" delay="0">
                    <p:tgtEl>
                      <p:spTgt spid="5"/>
                    </p:tgtEl>
                  </p:cond>
                </p:stCondLst>
                <p:endSync evt="end" delay="0">
                  <p:rtn val="all"/>
                </p:endSync>
                <p:childTnLst>
                  <p:par>
                    <p:cTn id="96" fill="hold">
                      <p:stCondLst>
                        <p:cond delay="0"/>
                      </p:stCondLst>
                      <p:childTnLst>
                        <p:par>
                          <p:cTn id="97" fill="hold">
                            <p:stCondLst>
                              <p:cond delay="0"/>
                            </p:stCondLst>
                            <p:childTnLst>
                              <p:par>
                                <p:cTn id="98" presetID="14" presetClass="entr" presetSubtype="10" fill="hold" grpId="0" nodeType="clickEffect">
                                  <p:stCondLst>
                                    <p:cond delay="0"/>
                                  </p:stCondLst>
                                  <p:childTnLst>
                                    <p:set>
                                      <p:cBhvr>
                                        <p:cTn id="99" dur="1" fill="hold">
                                          <p:stCondLst>
                                            <p:cond delay="0"/>
                                          </p:stCondLst>
                                        </p:cTn>
                                        <p:tgtEl>
                                          <p:spTgt spid="12"/>
                                        </p:tgtEl>
                                        <p:attrNameLst>
                                          <p:attrName>style.visibility</p:attrName>
                                        </p:attrNameLst>
                                      </p:cBhvr>
                                      <p:to>
                                        <p:strVal val="visible"/>
                                      </p:to>
                                    </p:set>
                                    <p:animEffect transition="in" filter="randombar(horizontal)">
                                      <p:cBhvr>
                                        <p:cTn id="100" dur="500"/>
                                        <p:tgtEl>
                                          <p:spTgt spid="12"/>
                                        </p:tgtEl>
                                      </p:cBhvr>
                                    </p:animEffect>
                                  </p:childTnLst>
                                </p:cTn>
                              </p:par>
                            </p:childTnLst>
                          </p:cTn>
                        </p:par>
                      </p:childTnLst>
                    </p:cTn>
                  </p:par>
                </p:childTnLst>
              </p:cTn>
              <p:nextCondLst>
                <p:cond evt="onClick" delay="0">
                  <p:tgtEl>
                    <p:spTgt spid="5"/>
                  </p:tgtEl>
                </p:cond>
              </p:nextCondLst>
            </p:seq>
            <p:seq concurrent="1" nextAc="seek">
              <p:cTn id="101" restart="whenNotActive" fill="hold" evtFilter="cancelBubble" nodeType="interactiveSeq">
                <p:stCondLst>
                  <p:cond evt="onClick" delay="0">
                    <p:tgtEl>
                      <p:spTgt spid="6"/>
                    </p:tgtEl>
                  </p:cond>
                </p:stCondLst>
                <p:endSync evt="end" delay="0">
                  <p:rtn val="all"/>
                </p:endSync>
                <p:childTnLst>
                  <p:par>
                    <p:cTn id="102" fill="hold">
                      <p:stCondLst>
                        <p:cond delay="0"/>
                      </p:stCondLst>
                      <p:childTnLst>
                        <p:par>
                          <p:cTn id="103" fill="hold">
                            <p:stCondLst>
                              <p:cond delay="0"/>
                            </p:stCondLst>
                            <p:childTnLst>
                              <p:par>
                                <p:cTn id="104" presetID="14" presetClass="entr" presetSubtype="10" fill="hold" grpId="0" nodeType="clickEffect">
                                  <p:stCondLst>
                                    <p:cond delay="0"/>
                                  </p:stCondLst>
                                  <p:childTnLst>
                                    <p:set>
                                      <p:cBhvr>
                                        <p:cTn id="105" dur="1" fill="hold">
                                          <p:stCondLst>
                                            <p:cond delay="0"/>
                                          </p:stCondLst>
                                        </p:cTn>
                                        <p:tgtEl>
                                          <p:spTgt spid="13"/>
                                        </p:tgtEl>
                                        <p:attrNameLst>
                                          <p:attrName>style.visibility</p:attrName>
                                        </p:attrNameLst>
                                      </p:cBhvr>
                                      <p:to>
                                        <p:strVal val="visible"/>
                                      </p:to>
                                    </p:set>
                                    <p:animEffect transition="in" filter="randombar(horizontal)">
                                      <p:cBhvr>
                                        <p:cTn id="106" dur="500"/>
                                        <p:tgtEl>
                                          <p:spTgt spid="13"/>
                                        </p:tgtEl>
                                      </p:cBhvr>
                                    </p:animEffect>
                                  </p:childTnLst>
                                </p:cTn>
                              </p:par>
                            </p:childTnLst>
                          </p:cTn>
                        </p:par>
                      </p:childTnLst>
                    </p:cTn>
                  </p:par>
                </p:childTnLst>
              </p:cTn>
              <p:nextCondLst>
                <p:cond evt="onClick" delay="0">
                  <p:tgtEl>
                    <p:spTgt spid="6"/>
                  </p:tgtEl>
                </p:cond>
              </p:nextCondLst>
            </p:seq>
            <p:seq concurrent="1" nextAc="seek">
              <p:cTn id="107" restart="whenNotActive" fill="hold" evtFilter="cancelBubble" nodeType="interactiveSeq">
                <p:stCondLst>
                  <p:cond evt="onClick" delay="0">
                    <p:tgtEl>
                      <p:spTgt spid="7"/>
                    </p:tgtEl>
                  </p:cond>
                </p:stCondLst>
                <p:endSync evt="end" delay="0">
                  <p:rtn val="all"/>
                </p:endSync>
                <p:childTnLst>
                  <p:par>
                    <p:cTn id="108" fill="hold">
                      <p:stCondLst>
                        <p:cond delay="0"/>
                      </p:stCondLst>
                      <p:childTnLst>
                        <p:par>
                          <p:cTn id="109" fill="hold">
                            <p:stCondLst>
                              <p:cond delay="0"/>
                            </p:stCondLst>
                            <p:childTnLst>
                              <p:par>
                                <p:cTn id="110" presetID="14" presetClass="entr" presetSubtype="10" fill="hold" grpId="0" nodeType="clickEffect">
                                  <p:stCondLst>
                                    <p:cond delay="0"/>
                                  </p:stCondLst>
                                  <p:childTnLst>
                                    <p:set>
                                      <p:cBhvr>
                                        <p:cTn id="111" dur="1" fill="hold">
                                          <p:stCondLst>
                                            <p:cond delay="0"/>
                                          </p:stCondLst>
                                        </p:cTn>
                                        <p:tgtEl>
                                          <p:spTgt spid="14"/>
                                        </p:tgtEl>
                                        <p:attrNameLst>
                                          <p:attrName>style.visibility</p:attrName>
                                        </p:attrNameLst>
                                      </p:cBhvr>
                                      <p:to>
                                        <p:strVal val="visible"/>
                                      </p:to>
                                    </p:set>
                                    <p:animEffect transition="in" filter="randombar(horizontal)">
                                      <p:cBhvr>
                                        <p:cTn id="112" dur="500"/>
                                        <p:tgtEl>
                                          <p:spTgt spid="14"/>
                                        </p:tgtEl>
                                      </p:cBhvr>
                                    </p:animEffect>
                                  </p:childTnLst>
                                </p:cTn>
                              </p:par>
                            </p:childTnLst>
                          </p:cTn>
                        </p:par>
                      </p:childTnLst>
                    </p:cTn>
                  </p:par>
                </p:childTnLst>
              </p:cTn>
              <p:nextCondLst>
                <p:cond evt="onClick" delay="0">
                  <p:tgtEl>
                    <p:spTgt spid="7"/>
                  </p:tgtEl>
                </p:cond>
              </p:nextCondLst>
            </p:seq>
            <p:seq concurrent="1" nextAc="seek">
              <p:cTn id="113" restart="whenNotActive" fill="hold" evtFilter="cancelBubble" nodeType="interactiveSeq">
                <p:stCondLst>
                  <p:cond evt="onClick" delay="0">
                    <p:tgtEl>
                      <p:spTgt spid="8"/>
                    </p:tgtEl>
                  </p:cond>
                </p:stCondLst>
                <p:endSync evt="end" delay="0">
                  <p:rtn val="all"/>
                </p:endSync>
                <p:childTnLst>
                  <p:par>
                    <p:cTn id="114" fill="hold">
                      <p:stCondLst>
                        <p:cond delay="0"/>
                      </p:stCondLst>
                      <p:childTnLst>
                        <p:par>
                          <p:cTn id="115" fill="hold">
                            <p:stCondLst>
                              <p:cond delay="0"/>
                            </p:stCondLst>
                            <p:childTnLst>
                              <p:par>
                                <p:cTn id="116" presetID="14" presetClass="entr" presetSubtype="10" fill="hold" grpId="0" nodeType="clickEffect">
                                  <p:stCondLst>
                                    <p:cond delay="0"/>
                                  </p:stCondLst>
                                  <p:childTnLst>
                                    <p:set>
                                      <p:cBhvr>
                                        <p:cTn id="117" dur="1" fill="hold">
                                          <p:stCondLst>
                                            <p:cond delay="0"/>
                                          </p:stCondLst>
                                        </p:cTn>
                                        <p:tgtEl>
                                          <p:spTgt spid="15"/>
                                        </p:tgtEl>
                                        <p:attrNameLst>
                                          <p:attrName>style.visibility</p:attrName>
                                        </p:attrNameLst>
                                      </p:cBhvr>
                                      <p:to>
                                        <p:strVal val="visible"/>
                                      </p:to>
                                    </p:set>
                                    <p:animEffect transition="in" filter="randombar(horizontal)">
                                      <p:cBhvr>
                                        <p:cTn id="118" dur="500"/>
                                        <p:tgtEl>
                                          <p:spTgt spid="15"/>
                                        </p:tgtEl>
                                      </p:cBhvr>
                                    </p:animEffect>
                                  </p:childTnLst>
                                </p:cTn>
                              </p:par>
                            </p:childTnLst>
                          </p:cTn>
                        </p:par>
                      </p:childTnLst>
                    </p:cTn>
                  </p:par>
                </p:childTnLst>
              </p:cTn>
              <p:nextCondLst>
                <p:cond evt="onClick" delay="0">
                  <p:tgtEl>
                    <p:spTgt spid="8"/>
                  </p:tgtEl>
                </p:cond>
              </p:nextCondLst>
            </p:seq>
            <p:seq concurrent="1" nextAc="seek">
              <p:cTn id="119" restart="whenNotActive" fill="hold" evtFilter="cancelBubble" nodeType="interactiveSeq">
                <p:stCondLst>
                  <p:cond evt="onClick" delay="0">
                    <p:tgtEl>
                      <p:spTgt spid="16"/>
                    </p:tgtEl>
                  </p:cond>
                </p:stCondLst>
                <p:endSync evt="end" delay="0">
                  <p:rtn val="all"/>
                </p:endSync>
                <p:childTnLst>
                  <p:par>
                    <p:cTn id="120" fill="hold">
                      <p:stCondLst>
                        <p:cond delay="0"/>
                      </p:stCondLst>
                      <p:childTnLst>
                        <p:par>
                          <p:cTn id="121" fill="hold">
                            <p:stCondLst>
                              <p:cond delay="0"/>
                            </p:stCondLst>
                            <p:childTnLst>
                              <p:par>
                                <p:cTn id="122" presetID="14" presetClass="entr" presetSubtype="10" fill="hold" grpId="0" nodeType="clickEffect">
                                  <p:stCondLst>
                                    <p:cond delay="0"/>
                                  </p:stCondLst>
                                  <p:childTnLst>
                                    <p:set>
                                      <p:cBhvr>
                                        <p:cTn id="123" dur="1" fill="hold">
                                          <p:stCondLst>
                                            <p:cond delay="0"/>
                                          </p:stCondLst>
                                        </p:cTn>
                                        <p:tgtEl>
                                          <p:spTgt spid="18"/>
                                        </p:tgtEl>
                                        <p:attrNameLst>
                                          <p:attrName>style.visibility</p:attrName>
                                        </p:attrNameLst>
                                      </p:cBhvr>
                                      <p:to>
                                        <p:strVal val="visible"/>
                                      </p:to>
                                    </p:set>
                                    <p:animEffect transition="in" filter="randombar(horizontal)">
                                      <p:cBhvr>
                                        <p:cTn id="124" dur="500"/>
                                        <p:tgtEl>
                                          <p:spTgt spid="18"/>
                                        </p:tgtEl>
                                      </p:cBhvr>
                                    </p:animEffect>
                                  </p:childTnLst>
                                </p:cTn>
                              </p:par>
                            </p:childTnLst>
                          </p:cTn>
                        </p:par>
                      </p:childTnLst>
                    </p:cTn>
                  </p:par>
                </p:childTnLst>
              </p:cTn>
              <p:nextCondLst>
                <p:cond evt="onClick" delay="0">
                  <p:tgtEl>
                    <p:spTgt spid="16"/>
                  </p:tgtEl>
                </p:cond>
              </p:nextCondLst>
            </p:seq>
            <p:seq concurrent="1" nextAc="seek">
              <p:cTn id="125" restart="whenNotActive" fill="hold" evtFilter="cancelBubble" nodeType="interactiveSeq">
                <p:stCondLst>
                  <p:cond evt="onClick" delay="0">
                    <p:tgtEl>
                      <p:spTgt spid="17"/>
                    </p:tgtEl>
                  </p:cond>
                </p:stCondLst>
                <p:endSync evt="end" delay="0">
                  <p:rtn val="all"/>
                </p:endSync>
                <p:childTnLst>
                  <p:par>
                    <p:cTn id="126" fill="hold">
                      <p:stCondLst>
                        <p:cond delay="0"/>
                      </p:stCondLst>
                      <p:childTnLst>
                        <p:par>
                          <p:cTn id="127" fill="hold">
                            <p:stCondLst>
                              <p:cond delay="0"/>
                            </p:stCondLst>
                            <p:childTnLst>
                              <p:par>
                                <p:cTn id="128" presetID="14" presetClass="entr" presetSubtype="10" fill="hold" grpId="0" nodeType="clickEffect">
                                  <p:stCondLst>
                                    <p:cond delay="0"/>
                                  </p:stCondLst>
                                  <p:childTnLst>
                                    <p:set>
                                      <p:cBhvr>
                                        <p:cTn id="129" dur="1" fill="hold">
                                          <p:stCondLst>
                                            <p:cond delay="0"/>
                                          </p:stCondLst>
                                        </p:cTn>
                                        <p:tgtEl>
                                          <p:spTgt spid="19"/>
                                        </p:tgtEl>
                                        <p:attrNameLst>
                                          <p:attrName>style.visibility</p:attrName>
                                        </p:attrNameLst>
                                      </p:cBhvr>
                                      <p:to>
                                        <p:strVal val="visible"/>
                                      </p:to>
                                    </p:set>
                                    <p:animEffect transition="in" filter="randombar(horizontal)">
                                      <p:cBhvr>
                                        <p:cTn id="130" dur="500"/>
                                        <p:tgtEl>
                                          <p:spTgt spid="19"/>
                                        </p:tgtEl>
                                      </p:cBhvr>
                                    </p:animEffect>
                                  </p:childTnLst>
                                </p:cTn>
                              </p:par>
                            </p:childTnLst>
                          </p:cTn>
                        </p:par>
                      </p:childTnLst>
                    </p:cTn>
                  </p:par>
                </p:childTnLst>
              </p:cTn>
              <p:nextCondLst>
                <p:cond evt="onClick" delay="0">
                  <p:tgtEl>
                    <p:spTgt spid="17"/>
                  </p:tgtEl>
                </p:cond>
              </p:nextCondLst>
            </p:seq>
          </p:childTnLst>
        </p:cTn>
      </p:par>
    </p:tnLst>
    <p:bldLst>
      <p:bldP spid="2" grpId="0" animBg="1"/>
      <p:bldP spid="3" grpId="0"/>
      <p:bldP spid="4" grpId="0"/>
      <p:bldP spid="5" grpId="0"/>
      <p:bldP spid="6" grpId="0"/>
      <p:bldP spid="7" grpId="0"/>
      <p:bldP spid="8" grpId="0"/>
      <p:bldP spid="10" grpId="0" animBg="1"/>
      <p:bldP spid="11" grpId="0" animBg="1"/>
      <p:bldP spid="12" grpId="0" animBg="1"/>
      <p:bldP spid="13" grpId="0" animBg="1"/>
      <p:bldP spid="14" grpId="0" animBg="1"/>
      <p:bldP spid="15" grpId="0" animBg="1"/>
      <p:bldP spid="16" grpId="0"/>
      <p:bldP spid="17" grpId="0"/>
      <p:bldP spid="18" grpId="0" animBg="1"/>
      <p:bldP spid="19" grpId="0" animBg="1"/>
    </p:bldLst>
  </p:timing>
  <p:extLst mod="1">
    <p:ext uri="{E180D4A7-C9FB-4DFB-919C-405C955672EB}">
      <p14:showEvtLst xmlns:p14="http://schemas.microsoft.com/office/powerpoint/2010/main">
        <p14:triggerEvt type="onClick" time="10186" objId="3"/>
        <p14:triggerEvt type="onClick" time="11370" objId="4"/>
        <p14:triggerEvt type="onClick" time="12459" objId="4"/>
        <p14:triggerEvt type="onClick" time="13450" objId="5"/>
        <p14:triggerEvt type="onClick" time="14506" objId="6"/>
        <p14:triggerEvt type="onClick" time="15683" objId="7"/>
        <p14:triggerEvt type="onClick" time="16763" objId="8"/>
        <p14:triggerEvt type="onClick" time="17955" objId="16"/>
        <p14:triggerEvt type="onClick" time="18986" objId="17"/>
        <p14:triggerEvt type="onClick" time="20059" objId="17"/>
      </p14:showEvtLst>
    </p:ext>
  </p:extLs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872197" y="900332"/>
            <a:ext cx="10677378" cy="2391508"/>
          </a:xfrm>
          <a:prstGeom prst="horizontalScroll">
            <a:avLst/>
          </a:prstGeom>
          <a:noFill/>
          <a:ln>
            <a:solidFill>
              <a:srgbClr val="29EF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499570" y="1134181"/>
            <a:ext cx="10007801" cy="1815882"/>
          </a:xfrm>
          <a:prstGeom prst="rect">
            <a:avLst/>
          </a:prstGeom>
        </p:spPr>
        <p:txBody>
          <a:bodyPr wrap="square">
            <a:spAutoFit/>
          </a:bodyPr>
          <a:lstStyle/>
          <a:p>
            <a:pPr algn="just"/>
            <a:r>
              <a:rPr lang="bn-IN" sz="2800" dirty="0" smtClean="0">
                <a:ln w="0"/>
                <a:latin typeface="NikoshBAN" panose="02000000000000000000" pitchFamily="2" charset="0"/>
                <a:cs typeface="NikoshBAN" panose="02000000000000000000" pitchFamily="2" charset="0"/>
              </a:rPr>
              <a:t> **রাজুর মামা আর্মিতে চাকুরি করার সুবাদে সে চিটাগাং মামার কাছে বেড়াতে যাওয়ার একটা সুযোগ পেয়ে যায়। রাজুর মামা রাজুকে নিয়ে ঘুরতে সোজা হিমছড়ি চলে গেল। রাজু সেখানে গহীন জঙ্গল দেখে অবাক হয়ে মামাকে অসংখ্য প্রশ্ন করতে লাগল আর মামা একে  একে রাজুর ছোট ছোট প্রশ্নগুলোর উত্তর দিচ্ছিল।</a:t>
            </a:r>
            <a:endParaRPr lang="en-US" sz="2800" dirty="0">
              <a:ln w="0"/>
              <a:latin typeface="NikoshBAN" panose="02000000000000000000" pitchFamily="2" charset="0"/>
              <a:cs typeface="NikoshBAN" panose="02000000000000000000" pitchFamily="2" charset="0"/>
            </a:endParaRPr>
          </a:p>
        </p:txBody>
      </p:sp>
      <p:sp>
        <p:nvSpPr>
          <p:cNvPr id="4" name="Rectangle 3"/>
          <p:cNvSpPr/>
          <p:nvPr/>
        </p:nvSpPr>
        <p:spPr>
          <a:xfrm>
            <a:off x="5241578" y="458931"/>
            <a:ext cx="1792268" cy="584775"/>
          </a:xfrm>
          <a:prstGeom prst="rect">
            <a:avLst/>
          </a:prstGeom>
          <a:ln>
            <a:solidFill>
              <a:srgbClr val="29EF58"/>
            </a:solidFill>
          </a:ln>
        </p:spPr>
        <p:txBody>
          <a:bodyPr wrap="square">
            <a:spAutoFit/>
          </a:bodyPr>
          <a:lstStyle/>
          <a:p>
            <a:pPr algn="ctr"/>
            <a:r>
              <a:rPr lang="bn-IN"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বাড়ির কাজ </a:t>
            </a:r>
            <a:endPar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5" name="Rectangle 4"/>
          <p:cNvSpPr/>
          <p:nvPr/>
        </p:nvSpPr>
        <p:spPr>
          <a:xfrm>
            <a:off x="1218215" y="4018057"/>
            <a:ext cx="9037133" cy="523220"/>
          </a:xfrm>
          <a:prstGeom prst="rect">
            <a:avLst/>
          </a:prstGeom>
          <a:ln>
            <a:solidFill>
              <a:srgbClr val="29EF58"/>
            </a:solidFill>
          </a:ln>
        </p:spPr>
        <p:txBody>
          <a:bodyPr wrap="square">
            <a:spAutoFit/>
          </a:bodyPr>
          <a:lstStyle/>
          <a:p>
            <a:r>
              <a:rPr lang="bn-IN" sz="2800" dirty="0" smtClean="0">
                <a:ln w="0"/>
                <a:latin typeface="NikoshBAN" panose="02000000000000000000" pitchFamily="2" charset="0"/>
                <a:cs typeface="NikoshBAN" panose="02000000000000000000" pitchFamily="2" charset="0"/>
              </a:rPr>
              <a:t>খ. বাংলাদেশের বনাঞ্চলকে কয় ভাগে ভাগ করা হয়েছে ?                             ২  </a:t>
            </a:r>
            <a:endParaRPr lang="en-US" sz="2800" dirty="0">
              <a:ln w="0"/>
              <a:latin typeface="NikoshBAN" panose="02000000000000000000" pitchFamily="2" charset="0"/>
              <a:cs typeface="NikoshBAN" panose="02000000000000000000" pitchFamily="2" charset="0"/>
            </a:endParaRPr>
          </a:p>
        </p:txBody>
      </p:sp>
      <p:sp>
        <p:nvSpPr>
          <p:cNvPr id="6" name="Rectangle 5"/>
          <p:cNvSpPr/>
          <p:nvPr/>
        </p:nvSpPr>
        <p:spPr>
          <a:xfrm>
            <a:off x="1218216" y="3370943"/>
            <a:ext cx="9037131" cy="523220"/>
          </a:xfrm>
          <a:prstGeom prst="rect">
            <a:avLst/>
          </a:prstGeom>
          <a:ln>
            <a:solidFill>
              <a:srgbClr val="29EF58"/>
            </a:solidFill>
          </a:ln>
        </p:spPr>
        <p:txBody>
          <a:bodyPr wrap="square">
            <a:spAutoFit/>
          </a:bodyPr>
          <a:lstStyle/>
          <a:p>
            <a:r>
              <a:rPr lang="bn-IN" sz="2800" dirty="0">
                <a:ln w="0"/>
                <a:latin typeface="NikoshBAN" panose="02000000000000000000" pitchFamily="2" charset="0"/>
                <a:cs typeface="NikoshBAN" panose="02000000000000000000" pitchFamily="2" charset="0"/>
              </a:rPr>
              <a:t>ক</a:t>
            </a:r>
            <a:r>
              <a:rPr lang="bn-IN" sz="2800" dirty="0" smtClean="0">
                <a:ln w="0"/>
                <a:latin typeface="NikoshBAN" panose="02000000000000000000" pitchFamily="2" charset="0"/>
                <a:cs typeface="NikoshBAN" panose="02000000000000000000" pitchFamily="2" charset="0"/>
              </a:rPr>
              <a:t>.একটি দেশে </a:t>
            </a:r>
            <a:r>
              <a:rPr lang="bn-IN" sz="28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শতকরা </a:t>
            </a:r>
            <a:r>
              <a:rPr lang="bn-IN" sz="28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কত ভাগ বনাঞ্চল</a:t>
            </a:r>
            <a:r>
              <a:rPr lang="bn-IN" sz="2800" dirty="0" smtClean="0">
                <a:ln w="0"/>
                <a:latin typeface="NikoshBAN" panose="02000000000000000000" pitchFamily="2" charset="0"/>
                <a:cs typeface="NikoshBAN" panose="02000000000000000000" pitchFamily="2" charset="0"/>
              </a:rPr>
              <a:t> থাকা প্রয়োজন ?                            ১  </a:t>
            </a:r>
            <a:endParaRPr lang="en-US" sz="2800" dirty="0">
              <a:ln w="0"/>
              <a:latin typeface="NikoshBAN" panose="02000000000000000000" pitchFamily="2" charset="0"/>
              <a:cs typeface="NikoshBAN" panose="02000000000000000000" pitchFamily="2" charset="0"/>
            </a:endParaRPr>
          </a:p>
        </p:txBody>
      </p:sp>
      <p:sp>
        <p:nvSpPr>
          <p:cNvPr id="7" name="Rectangle 6"/>
          <p:cNvSpPr/>
          <p:nvPr/>
        </p:nvSpPr>
        <p:spPr>
          <a:xfrm>
            <a:off x="1218215" y="4693307"/>
            <a:ext cx="9037131" cy="523220"/>
          </a:xfrm>
          <a:prstGeom prst="rect">
            <a:avLst/>
          </a:prstGeom>
          <a:ln>
            <a:solidFill>
              <a:srgbClr val="29EF58"/>
            </a:solidFill>
          </a:ln>
        </p:spPr>
        <p:txBody>
          <a:bodyPr wrap="square">
            <a:spAutoFit/>
          </a:bodyPr>
          <a:lstStyle/>
          <a:p>
            <a:r>
              <a:rPr lang="bn-IN" sz="2800" dirty="0" smtClean="0">
                <a:ln w="0"/>
                <a:latin typeface="NikoshBAN" panose="02000000000000000000" pitchFamily="2" charset="0"/>
                <a:cs typeface="NikoshBAN" panose="02000000000000000000" pitchFamily="2" charset="0"/>
              </a:rPr>
              <a:t>গ.রাজুর দেখা বনাঞ্চলটির বর্ণনা কর ?                                                    ৩  </a:t>
            </a:r>
            <a:endParaRPr lang="en-US" sz="2800" dirty="0">
              <a:ln w="0"/>
              <a:latin typeface="NikoshBAN" panose="02000000000000000000" pitchFamily="2" charset="0"/>
              <a:cs typeface="NikoshBAN" panose="02000000000000000000" pitchFamily="2" charset="0"/>
            </a:endParaRPr>
          </a:p>
        </p:txBody>
      </p:sp>
      <p:sp>
        <p:nvSpPr>
          <p:cNvPr id="8" name="Rectangle 7"/>
          <p:cNvSpPr/>
          <p:nvPr/>
        </p:nvSpPr>
        <p:spPr>
          <a:xfrm>
            <a:off x="1218215" y="5354488"/>
            <a:ext cx="9037131" cy="954107"/>
          </a:xfrm>
          <a:prstGeom prst="rect">
            <a:avLst/>
          </a:prstGeom>
          <a:ln>
            <a:solidFill>
              <a:srgbClr val="29EF58"/>
            </a:solidFill>
          </a:ln>
        </p:spPr>
        <p:txBody>
          <a:bodyPr wrap="square">
            <a:spAutoFit/>
          </a:bodyPr>
          <a:lstStyle/>
          <a:p>
            <a:r>
              <a:rPr lang="bn-IN" sz="2800" dirty="0" smtClean="0">
                <a:ln w="0"/>
                <a:latin typeface="NikoshBAN" panose="02000000000000000000" pitchFamily="2" charset="0"/>
                <a:cs typeface="NikoshBAN" panose="02000000000000000000" pitchFamily="2" charset="0"/>
              </a:rPr>
              <a:t>ঘ.সুন্দরবন শুধু সুন্দর নয় ‘’ বাংলাদেশের অর্থনৈতিক উন্নয়ণের একটি অংশ’’ তোমার মতামত ব্যাখ্যা কর।                                                                 ৪  </a:t>
            </a:r>
            <a:endParaRPr lang="en-US" sz="2800" dirty="0">
              <a:ln w="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452540740"/>
      </p:ext>
    </p:extLst>
  </p:cSld>
  <p:clrMapOvr>
    <a:masterClrMapping/>
  </p:clrMapOvr>
  <mc:AlternateContent xmlns:mc="http://schemas.openxmlformats.org/markup-compatibility/2006" xmlns:p14="http://schemas.microsoft.com/office/powerpoint/2010/main">
    <mc:Choice Requires="p14">
      <p:transition spd="slow" p14:dur="2000" advTm="38016"/>
    </mc:Choice>
    <mc:Fallback xmlns="">
      <p:transition spd="slow" advTm="3801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2000"/>
                                        <p:tgtEl>
                                          <p:spTgt spid="4"/>
                                        </p:tgtEl>
                                      </p:cBhvr>
                                    </p:animEffect>
                                  </p:childTnLst>
                                </p:cTn>
                              </p:par>
                            </p:childTnLst>
                          </p:cTn>
                        </p:par>
                        <p:par>
                          <p:cTn id="8" fill="hold">
                            <p:stCondLst>
                              <p:cond delay="2000"/>
                            </p:stCondLst>
                            <p:childTnLst>
                              <p:par>
                                <p:cTn id="9" presetID="55" presetClass="entr" presetSubtype="0" fill="hold" grpId="0" nodeType="afterEffect">
                                  <p:stCondLst>
                                    <p:cond delay="0"/>
                                  </p:stCondLst>
                                  <p:iterate type="lt">
                                    <p:tmPct val="10000"/>
                                  </p:iterate>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strVal val="#ppt_w*0.70"/>
                                          </p:val>
                                        </p:tav>
                                        <p:tav tm="100000">
                                          <p:val>
                                            <p:strVal val="#ppt_w"/>
                                          </p:val>
                                        </p:tav>
                                      </p:tavLst>
                                    </p:anim>
                                    <p:anim calcmode="lin" valueType="num">
                                      <p:cBhvr>
                                        <p:cTn id="12" dur="1000" fill="hold"/>
                                        <p:tgtEl>
                                          <p:spTgt spid="2"/>
                                        </p:tgtEl>
                                        <p:attrNameLst>
                                          <p:attrName>ppt_h</p:attrName>
                                        </p:attrNameLst>
                                      </p:cBhvr>
                                      <p:tavLst>
                                        <p:tav tm="0">
                                          <p:val>
                                            <p:strVal val="#ppt_h"/>
                                          </p:val>
                                        </p:tav>
                                        <p:tav tm="100000">
                                          <p:val>
                                            <p:strVal val="#ppt_h"/>
                                          </p:val>
                                        </p:tav>
                                      </p:tavLst>
                                    </p:anim>
                                    <p:animEffect transition="in" filter="fade">
                                      <p:cBhvr>
                                        <p:cTn id="13" dur="1000"/>
                                        <p:tgtEl>
                                          <p:spTgt spid="2"/>
                                        </p:tgtEl>
                                      </p:cBhvr>
                                    </p:animEffect>
                                  </p:childTnLst>
                                </p:cTn>
                              </p:par>
                            </p:childTnLst>
                          </p:cTn>
                        </p:par>
                        <p:par>
                          <p:cTn id="14" fill="hold">
                            <p:stCondLst>
                              <p:cond delay="3000"/>
                            </p:stCondLst>
                            <p:childTnLst>
                              <p:par>
                                <p:cTn id="15" presetID="55" presetClass="entr" presetSubtype="0" fill="hold" grpId="0" nodeType="afterEffect">
                                  <p:stCondLst>
                                    <p:cond delay="0"/>
                                  </p:stCondLst>
                                  <p:iterate type="lt">
                                    <p:tmPct val="10000"/>
                                  </p:iterate>
                                  <p:childTnLst>
                                    <p:set>
                                      <p:cBhvr>
                                        <p:cTn id="16" dur="1" fill="hold">
                                          <p:stCondLst>
                                            <p:cond delay="0"/>
                                          </p:stCondLst>
                                        </p:cTn>
                                        <p:tgtEl>
                                          <p:spTgt spid="3"/>
                                        </p:tgtEl>
                                        <p:attrNameLst>
                                          <p:attrName>style.visibility</p:attrName>
                                        </p:attrNameLst>
                                      </p:cBhvr>
                                      <p:to>
                                        <p:strVal val="visible"/>
                                      </p:to>
                                    </p:set>
                                    <p:anim calcmode="lin" valueType="num">
                                      <p:cBhvr>
                                        <p:cTn id="17" dur="1000" fill="hold"/>
                                        <p:tgtEl>
                                          <p:spTgt spid="3"/>
                                        </p:tgtEl>
                                        <p:attrNameLst>
                                          <p:attrName>ppt_w</p:attrName>
                                        </p:attrNameLst>
                                      </p:cBhvr>
                                      <p:tavLst>
                                        <p:tav tm="0">
                                          <p:val>
                                            <p:strVal val="#ppt_w*0.70"/>
                                          </p:val>
                                        </p:tav>
                                        <p:tav tm="100000">
                                          <p:val>
                                            <p:strVal val="#ppt_w"/>
                                          </p:val>
                                        </p:tav>
                                      </p:tavLst>
                                    </p:anim>
                                    <p:anim calcmode="lin" valueType="num">
                                      <p:cBhvr>
                                        <p:cTn id="18" dur="1000" fill="hold"/>
                                        <p:tgtEl>
                                          <p:spTgt spid="3"/>
                                        </p:tgtEl>
                                        <p:attrNameLst>
                                          <p:attrName>ppt_h</p:attrName>
                                        </p:attrNameLst>
                                      </p:cBhvr>
                                      <p:tavLst>
                                        <p:tav tm="0">
                                          <p:val>
                                            <p:strVal val="#ppt_h"/>
                                          </p:val>
                                        </p:tav>
                                        <p:tav tm="100000">
                                          <p:val>
                                            <p:strVal val="#ppt_h"/>
                                          </p:val>
                                        </p:tav>
                                      </p:tavLst>
                                    </p:anim>
                                    <p:animEffect transition="in" filter="fade">
                                      <p:cBhvr>
                                        <p:cTn id="19" dur="1000"/>
                                        <p:tgtEl>
                                          <p:spTgt spid="3"/>
                                        </p:tgtEl>
                                      </p:cBhvr>
                                    </p:animEffect>
                                  </p:childTnLst>
                                </p:cTn>
                              </p:par>
                            </p:childTnLst>
                          </p:cTn>
                        </p:par>
                        <p:par>
                          <p:cTn id="20" fill="hold">
                            <p:stCondLst>
                              <p:cond delay="26400"/>
                            </p:stCondLst>
                            <p:childTnLst>
                              <p:par>
                                <p:cTn id="21" presetID="41" presetClass="entr" presetSubtype="0" fill="hold" grpId="0" nodeType="afterEffect">
                                  <p:stCondLst>
                                    <p:cond delay="0"/>
                                  </p:stCondLst>
                                  <p:iterate type="wd">
                                    <p:tmPct val="2000"/>
                                  </p:iterate>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6"/>
                                        </p:tgtEl>
                                        <p:attrNameLst>
                                          <p:attrName>ppt_y</p:attrName>
                                        </p:attrNameLst>
                                      </p:cBhvr>
                                      <p:tavLst>
                                        <p:tav tm="0">
                                          <p:val>
                                            <p:strVal val="#ppt_y"/>
                                          </p:val>
                                        </p:tav>
                                        <p:tav tm="100000">
                                          <p:val>
                                            <p:strVal val="#ppt_y"/>
                                          </p:val>
                                        </p:tav>
                                      </p:tavLst>
                                    </p:anim>
                                    <p:anim calcmode="lin" valueType="num">
                                      <p:cBhvr>
                                        <p:cTn id="25"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6"/>
                                        </p:tgtEl>
                                      </p:cBhvr>
                                    </p:animEffect>
                                  </p:childTnLst>
                                </p:cTn>
                              </p:par>
                            </p:childTnLst>
                          </p:cTn>
                        </p:par>
                        <p:par>
                          <p:cTn id="28" fill="hold">
                            <p:stCondLst>
                              <p:cond delay="26990"/>
                            </p:stCondLst>
                            <p:childTnLst>
                              <p:par>
                                <p:cTn id="29" presetID="41" presetClass="entr" presetSubtype="0" fill="hold" grpId="0" nodeType="afterEffect">
                                  <p:stCondLst>
                                    <p:cond delay="0"/>
                                  </p:stCondLst>
                                  <p:iterate type="wd">
                                    <p:tmPct val="10000"/>
                                  </p:iterate>
                                  <p:childTnLst>
                                    <p:set>
                                      <p:cBhvr>
                                        <p:cTn id="30" dur="1" fill="hold">
                                          <p:stCondLst>
                                            <p:cond delay="0"/>
                                          </p:stCondLst>
                                        </p:cTn>
                                        <p:tgtEl>
                                          <p:spTgt spid="5"/>
                                        </p:tgtEl>
                                        <p:attrNameLst>
                                          <p:attrName>style.visibility</p:attrName>
                                        </p:attrNameLst>
                                      </p:cBhvr>
                                      <p:to>
                                        <p:strVal val="visible"/>
                                      </p:to>
                                    </p:set>
                                    <p:anim calcmode="lin" valueType="num">
                                      <p:cBhvr>
                                        <p:cTn id="31" dur="10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32" dur="1000" fill="hold"/>
                                        <p:tgtEl>
                                          <p:spTgt spid="5"/>
                                        </p:tgtEl>
                                        <p:attrNameLst>
                                          <p:attrName>ppt_y</p:attrName>
                                        </p:attrNameLst>
                                      </p:cBhvr>
                                      <p:tavLst>
                                        <p:tav tm="0">
                                          <p:val>
                                            <p:strVal val="#ppt_y"/>
                                          </p:val>
                                        </p:tav>
                                        <p:tav tm="100000">
                                          <p:val>
                                            <p:strVal val="#ppt_y"/>
                                          </p:val>
                                        </p:tav>
                                      </p:tavLst>
                                    </p:anim>
                                    <p:anim calcmode="lin" valueType="num">
                                      <p:cBhvr>
                                        <p:cTn id="33" dur="10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34" dur="10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35" dur="1000" tmFilter="0,0; .5, 1; 1, 1"/>
                                        <p:tgtEl>
                                          <p:spTgt spid="5"/>
                                        </p:tgtEl>
                                      </p:cBhvr>
                                    </p:animEffect>
                                  </p:childTnLst>
                                </p:cTn>
                              </p:par>
                            </p:childTnLst>
                          </p:cTn>
                        </p:par>
                        <p:par>
                          <p:cTn id="36" fill="hold">
                            <p:stCondLst>
                              <p:cond delay="28990"/>
                            </p:stCondLst>
                            <p:childTnLst>
                              <p:par>
                                <p:cTn id="37" presetID="41" presetClass="entr" presetSubtype="0" fill="hold" grpId="0" nodeType="afterEffect">
                                  <p:stCondLst>
                                    <p:cond delay="0"/>
                                  </p:stCondLst>
                                  <p:iterate type="wd">
                                    <p:tmPct val="10000"/>
                                  </p:iterate>
                                  <p:childTnLst>
                                    <p:set>
                                      <p:cBhvr>
                                        <p:cTn id="38" dur="1" fill="hold">
                                          <p:stCondLst>
                                            <p:cond delay="0"/>
                                          </p:stCondLst>
                                        </p:cTn>
                                        <p:tgtEl>
                                          <p:spTgt spid="7"/>
                                        </p:tgtEl>
                                        <p:attrNameLst>
                                          <p:attrName>style.visibility</p:attrName>
                                        </p:attrNameLst>
                                      </p:cBhvr>
                                      <p:to>
                                        <p:strVal val="visible"/>
                                      </p:to>
                                    </p:set>
                                    <p:anim calcmode="lin" valueType="num">
                                      <p:cBhvr>
                                        <p:cTn id="39" dur="10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40" dur="1000" fill="hold"/>
                                        <p:tgtEl>
                                          <p:spTgt spid="7"/>
                                        </p:tgtEl>
                                        <p:attrNameLst>
                                          <p:attrName>ppt_y</p:attrName>
                                        </p:attrNameLst>
                                      </p:cBhvr>
                                      <p:tavLst>
                                        <p:tav tm="0">
                                          <p:val>
                                            <p:strVal val="#ppt_y"/>
                                          </p:val>
                                        </p:tav>
                                        <p:tav tm="100000">
                                          <p:val>
                                            <p:strVal val="#ppt_y"/>
                                          </p:val>
                                        </p:tav>
                                      </p:tavLst>
                                    </p:anim>
                                    <p:anim calcmode="lin" valueType="num">
                                      <p:cBhvr>
                                        <p:cTn id="41" dur="10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42" dur="10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43" dur="1000" tmFilter="0,0; .5, 1; 1, 1"/>
                                        <p:tgtEl>
                                          <p:spTgt spid="7"/>
                                        </p:tgtEl>
                                      </p:cBhvr>
                                    </p:animEffect>
                                  </p:childTnLst>
                                </p:cTn>
                              </p:par>
                            </p:childTnLst>
                          </p:cTn>
                        </p:par>
                        <p:par>
                          <p:cTn id="44" fill="hold">
                            <p:stCondLst>
                              <p:cond delay="30590"/>
                            </p:stCondLst>
                            <p:childTnLst>
                              <p:par>
                                <p:cTn id="45" presetID="41" presetClass="entr" presetSubtype="0" fill="hold" grpId="0" nodeType="afterEffect">
                                  <p:stCondLst>
                                    <p:cond delay="0"/>
                                  </p:stCondLst>
                                  <p:iterate type="wd">
                                    <p:tmPct val="10000"/>
                                  </p:iterate>
                                  <p:childTnLst>
                                    <p:set>
                                      <p:cBhvr>
                                        <p:cTn id="46" dur="1" fill="hold">
                                          <p:stCondLst>
                                            <p:cond delay="0"/>
                                          </p:stCondLst>
                                        </p:cTn>
                                        <p:tgtEl>
                                          <p:spTgt spid="8"/>
                                        </p:tgtEl>
                                        <p:attrNameLst>
                                          <p:attrName>style.visibility</p:attrName>
                                        </p:attrNameLst>
                                      </p:cBhvr>
                                      <p:to>
                                        <p:strVal val="visible"/>
                                      </p:to>
                                    </p:set>
                                    <p:anim calcmode="lin" valueType="num">
                                      <p:cBhvr>
                                        <p:cTn id="47" dur="10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48" dur="1000" fill="hold"/>
                                        <p:tgtEl>
                                          <p:spTgt spid="8"/>
                                        </p:tgtEl>
                                        <p:attrNameLst>
                                          <p:attrName>ppt_y</p:attrName>
                                        </p:attrNameLst>
                                      </p:cBhvr>
                                      <p:tavLst>
                                        <p:tav tm="0">
                                          <p:val>
                                            <p:strVal val="#ppt_y"/>
                                          </p:val>
                                        </p:tav>
                                        <p:tav tm="100000">
                                          <p:val>
                                            <p:strVal val="#ppt_y"/>
                                          </p:val>
                                        </p:tav>
                                      </p:tavLst>
                                    </p:anim>
                                    <p:anim calcmode="lin" valueType="num">
                                      <p:cBhvr>
                                        <p:cTn id="49" dur="10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50" dur="10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51" dur="10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animBg="1"/>
      <p:bldP spid="6" grpId="0" animBg="1"/>
      <p:bldP spid="7"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8283" y="641810"/>
            <a:ext cx="7047913" cy="2646878"/>
          </a:xfrm>
          <a:prstGeom prst="rect">
            <a:avLst/>
          </a:prstGeom>
        </p:spPr>
        <p:txBody>
          <a:bodyPr wrap="square">
            <a:spAutoFit/>
          </a:bodyPr>
          <a:lstStyle/>
          <a:p>
            <a:pPr algn="ctr"/>
            <a:r>
              <a:rPr lang="bn-IN" sz="16600" b="1" dirty="0" smtClean="0">
                <a:ln w="12700">
                  <a:noFill/>
                  <a:prstDash val="solid"/>
                </a:ln>
                <a:blipFill dpi="0" rotWithShape="1">
                  <a:blip r:embed="rId2">
                    <a:extLst>
                      <a:ext uri="{28A0092B-C50C-407E-A947-70E740481C1C}">
                        <a14:useLocalDpi xmlns:a14="http://schemas.microsoft.com/office/drawing/2010/main" val="0"/>
                      </a:ext>
                    </a:extLst>
                  </a:blip>
                  <a:srcRect/>
                  <a:stretch>
                    <a:fillRect/>
                  </a:stretch>
                </a:blipFill>
                <a:effectLst>
                  <a:outerShdw dist="38100" dir="2640000" algn="bl" rotWithShape="0">
                    <a:schemeClr val="accent1"/>
                  </a:outerShdw>
                </a:effectLst>
                <a:latin typeface="NikoshBAN" panose="02000000000000000000" pitchFamily="2" charset="0"/>
                <a:cs typeface="NikoshBAN" panose="02000000000000000000" pitchFamily="2" charset="0"/>
              </a:rPr>
              <a:t>ধন্যবাদ  </a:t>
            </a:r>
            <a:endParaRPr lang="en-US" sz="16600" b="1" dirty="0">
              <a:ln w="12700">
                <a:noFill/>
                <a:prstDash val="solid"/>
              </a:ln>
              <a:blipFill dpi="0" rotWithShape="1">
                <a:blip r:embed="rId2">
                  <a:extLst>
                    <a:ext uri="{28A0092B-C50C-407E-A947-70E740481C1C}">
                      <a14:useLocalDpi xmlns:a14="http://schemas.microsoft.com/office/drawing/2010/main" val="0"/>
                    </a:ext>
                  </a:extLst>
                </a:blip>
                <a:srcRect/>
                <a:stretch>
                  <a:fillRect/>
                </a:stretch>
              </a:blipFill>
              <a:effectLst>
                <a:outerShdw dist="38100" dir="2640000" algn="bl" rotWithShape="0">
                  <a:schemeClr val="accent1"/>
                </a:outerShdw>
              </a:effectLs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1029" y="2719388"/>
            <a:ext cx="6372584" cy="3470396"/>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2078581229"/>
      </p:ext>
    </p:extLst>
  </p:cSld>
  <p:clrMapOvr>
    <a:masterClrMapping/>
  </p:clrMapOvr>
  <mc:AlternateContent xmlns:mc="http://schemas.openxmlformats.org/markup-compatibility/2006" xmlns:p14="http://schemas.microsoft.com/office/powerpoint/2010/main">
    <mc:Choice Requires="p14">
      <p:transition spd="slow" p14:dur="2000" advTm="15360"/>
    </mc:Choice>
    <mc:Fallback xmlns="">
      <p:transition spd="slow" advTm="1536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p:val>
                                            <p:fltVal val="0"/>
                                          </p:val>
                                        </p:tav>
                                        <p:tav tm="100000">
                                          <p:val>
                                            <p:strVal val="#ppt_w"/>
                                          </p:val>
                                        </p:tav>
                                      </p:tavLst>
                                    </p:anim>
                                    <p:anim calcmode="lin" valueType="num">
                                      <p:cBhvr>
                                        <p:cTn id="8" dur="5000" fill="hold"/>
                                        <p:tgtEl>
                                          <p:spTgt spid="2"/>
                                        </p:tgtEl>
                                        <p:attrNameLst>
                                          <p:attrName>ppt_h</p:attrName>
                                        </p:attrNameLst>
                                      </p:cBhvr>
                                      <p:tavLst>
                                        <p:tav tm="0">
                                          <p:val>
                                            <p:strVal val="#ppt_h"/>
                                          </p:val>
                                        </p:tav>
                                        <p:tav tm="100000">
                                          <p:val>
                                            <p:strVal val="#ppt_h"/>
                                          </p:val>
                                        </p:tav>
                                      </p:tavLst>
                                    </p:anim>
                                  </p:childTnLst>
                                </p:cTn>
                              </p:par>
                            </p:childTnLst>
                          </p:cTn>
                        </p:par>
                        <p:par>
                          <p:cTn id="9" fill="hold">
                            <p:stCondLst>
                              <p:cond delay="8000"/>
                            </p:stCondLst>
                            <p:childTnLst>
                              <p:par>
                                <p:cTn id="10" presetID="6" presetClass="entr" presetSubtype="32"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out)">
                                      <p:cBhvr>
                                        <p:cTn id="12" dur="3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9771" y="190953"/>
            <a:ext cx="2046516" cy="1325563"/>
          </a:xfrm>
        </p:spPr>
        <p:txBody>
          <a:bodyPr anchor="ctr"/>
          <a:lstStyle/>
          <a:p>
            <a:r>
              <a:rPr lang="bn-IN" dirty="0" smtClean="0">
                <a:latin typeface="NikoshBAN" panose="02000000000000000000" pitchFamily="2" charset="0"/>
                <a:cs typeface="NikoshBAN" panose="02000000000000000000" pitchFamily="2" charset="0"/>
              </a:rPr>
              <a:t> পরিচিতি </a:t>
            </a:r>
            <a:endParaRPr lang="en-US" dirty="0">
              <a:latin typeface="NikoshBAN" panose="02000000000000000000" pitchFamily="2" charset="0"/>
              <a:cs typeface="NikoshBAN" panose="02000000000000000000" pitchFamily="2" charset="0"/>
            </a:endParaRPr>
          </a:p>
        </p:txBody>
      </p:sp>
      <p:sp>
        <p:nvSpPr>
          <p:cNvPr id="3" name="Text Placeholder 2"/>
          <p:cNvSpPr>
            <a:spLocks noGrp="1"/>
          </p:cNvSpPr>
          <p:nvPr>
            <p:ph type="body" idx="1"/>
          </p:nvPr>
        </p:nvSpPr>
        <p:spPr/>
        <p:txBody>
          <a:bodyPr anchor="ctr"/>
          <a:lstStyle/>
          <a:p>
            <a:pPr algn="ctr"/>
            <a:r>
              <a:rPr lang="bn-IN" b="0" dirty="0" smtClean="0">
                <a:latin typeface="NikoshBAN" panose="02000000000000000000" pitchFamily="2" charset="0"/>
                <a:cs typeface="NikoshBAN" panose="02000000000000000000" pitchFamily="2" charset="0"/>
              </a:rPr>
              <a:t>শিক্ষক পরিচিতি </a:t>
            </a:r>
            <a:endParaRPr lang="en-US" b="0" dirty="0"/>
          </a:p>
        </p:txBody>
      </p:sp>
      <p:sp>
        <p:nvSpPr>
          <p:cNvPr id="4" name="Content Placeholder 3"/>
          <p:cNvSpPr>
            <a:spLocks noGrp="1"/>
          </p:cNvSpPr>
          <p:nvPr>
            <p:ph sz="half" idx="2"/>
          </p:nvPr>
        </p:nvSpPr>
        <p:spPr>
          <a:xfrm>
            <a:off x="839788" y="2505075"/>
            <a:ext cx="5157787" cy="2815070"/>
          </a:xfrm>
        </p:spPr>
        <p:txBody>
          <a:bodyPr/>
          <a:lstStyle/>
          <a:p>
            <a:r>
              <a:rPr lang="en-US" dirty="0" err="1" smtClean="0">
                <a:latin typeface="NikoshBAN" panose="02000000000000000000" pitchFamily="2" charset="0"/>
                <a:cs typeface="NikoshBAN" panose="02000000000000000000" pitchFamily="2" charset="0"/>
              </a:rPr>
              <a:t>সাইফুল</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আলম</a:t>
            </a:r>
            <a:endParaRPr lang="en-US" dirty="0" smtClean="0">
              <a:latin typeface="NikoshBAN" panose="02000000000000000000" pitchFamily="2" charset="0"/>
              <a:cs typeface="NikoshBAN" panose="02000000000000000000" pitchFamily="2" charset="0"/>
            </a:endParaRPr>
          </a:p>
          <a:p>
            <a:r>
              <a:rPr lang="en-US" dirty="0" err="1" smtClean="0">
                <a:latin typeface="NikoshBAN" panose="02000000000000000000" pitchFamily="2" charset="0"/>
                <a:cs typeface="NikoshBAN" panose="02000000000000000000" pitchFamily="2" charset="0"/>
              </a:rPr>
              <a:t>সহকারি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শিক্ষক</a:t>
            </a:r>
            <a:endParaRPr lang="en-US" dirty="0" smtClean="0">
              <a:latin typeface="NikoshBAN" panose="02000000000000000000" pitchFamily="2" charset="0"/>
              <a:cs typeface="NikoshBAN" panose="02000000000000000000" pitchFamily="2" charset="0"/>
            </a:endParaRPr>
          </a:p>
          <a:p>
            <a:r>
              <a:rPr lang="en-US" dirty="0" err="1" smtClean="0">
                <a:latin typeface="NikoshBAN" panose="02000000000000000000" pitchFamily="2" charset="0"/>
                <a:cs typeface="NikoshBAN" panose="02000000000000000000" pitchFamily="2" charset="0"/>
              </a:rPr>
              <a:t>চাতল</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এস.সি</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উচ্চ</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বিদ্যালয়</a:t>
            </a:r>
            <a:endParaRPr lang="en-US" dirty="0" smtClean="0">
              <a:latin typeface="NikoshBAN" panose="02000000000000000000" pitchFamily="2" charset="0"/>
              <a:cs typeface="NikoshBAN" panose="02000000000000000000" pitchFamily="2" charset="0"/>
            </a:endParaRPr>
          </a:p>
          <a:p>
            <a:r>
              <a:rPr lang="en-US" dirty="0" err="1" smtClean="0">
                <a:latin typeface="NikoshBAN" panose="02000000000000000000" pitchFamily="2" charset="0"/>
                <a:cs typeface="NikoshBAN" panose="02000000000000000000" pitchFamily="2" charset="0"/>
              </a:rPr>
              <a:t>করিমগঞ্জ</a:t>
            </a:r>
            <a:r>
              <a:rPr lang="en-US" dirty="0" smtClean="0">
                <a:latin typeface="NikoshBAN" panose="02000000000000000000" pitchFamily="2" charset="0"/>
                <a:cs typeface="NikoshBAN" panose="02000000000000000000" pitchFamily="2" charset="0"/>
              </a:rPr>
              <a:t> , </a:t>
            </a:r>
            <a:r>
              <a:rPr lang="en-US" dirty="0" err="1" smtClean="0">
                <a:latin typeface="NikoshBAN" panose="02000000000000000000" pitchFamily="2" charset="0"/>
                <a:cs typeface="NikoshBAN" panose="02000000000000000000" pitchFamily="2" charset="0"/>
              </a:rPr>
              <a:t>কিশোরগঞ্জ</a:t>
            </a:r>
            <a:endParaRPr lang="bn-IN" dirty="0" smtClean="0">
              <a:latin typeface="NikoshBAN" panose="02000000000000000000" pitchFamily="2" charset="0"/>
              <a:cs typeface="NikoshBAN" panose="02000000000000000000" pitchFamily="2" charset="0"/>
            </a:endParaRPr>
          </a:p>
          <a:p>
            <a:r>
              <a:rPr lang="bn-IN" dirty="0" smtClean="0">
                <a:latin typeface="NikoshBAN" panose="02000000000000000000" pitchFamily="2" charset="0"/>
                <a:cs typeface="NikoshBAN" panose="02000000000000000000" pitchFamily="2" charset="0"/>
              </a:rPr>
              <a:t>মোবাইল – ০১৮৬২৯৬৯৭৩৩ </a:t>
            </a:r>
            <a:endParaRPr lang="en-US" dirty="0" smtClean="0">
              <a:latin typeface="NikoshBAN" panose="02000000000000000000" pitchFamily="2" charset="0"/>
              <a:cs typeface="NikoshBAN" panose="02000000000000000000" pitchFamily="2" charset="0"/>
            </a:endParaRPr>
          </a:p>
          <a:p>
            <a:endParaRPr lang="en-US" dirty="0">
              <a:latin typeface="NikoshBAN" panose="02000000000000000000" pitchFamily="2" charset="0"/>
              <a:cs typeface="NikoshBAN" panose="02000000000000000000" pitchFamily="2" charset="0"/>
            </a:endParaRPr>
          </a:p>
        </p:txBody>
      </p:sp>
      <p:sp>
        <p:nvSpPr>
          <p:cNvPr id="5" name="Text Placeholder 4"/>
          <p:cNvSpPr>
            <a:spLocks noGrp="1"/>
          </p:cNvSpPr>
          <p:nvPr>
            <p:ph type="body" sz="quarter" idx="3"/>
          </p:nvPr>
        </p:nvSpPr>
        <p:spPr/>
        <p:txBody>
          <a:bodyPr anchor="ctr"/>
          <a:lstStyle/>
          <a:p>
            <a:pPr algn="ctr"/>
            <a:r>
              <a:rPr lang="bn-IN" b="0" dirty="0" smtClean="0">
                <a:latin typeface="NikoshBAN" panose="02000000000000000000" pitchFamily="2" charset="0"/>
                <a:cs typeface="NikoshBAN" panose="02000000000000000000" pitchFamily="2" charset="0"/>
              </a:rPr>
              <a:t>পাঠ পরিচিতি </a:t>
            </a:r>
            <a:endParaRPr lang="en-US" b="0" dirty="0"/>
          </a:p>
        </p:txBody>
      </p:sp>
      <p:sp>
        <p:nvSpPr>
          <p:cNvPr id="6" name="Content Placeholder 5"/>
          <p:cNvSpPr>
            <a:spLocks noGrp="1"/>
          </p:cNvSpPr>
          <p:nvPr>
            <p:ph sz="quarter" idx="4"/>
          </p:nvPr>
        </p:nvSpPr>
        <p:spPr>
          <a:xfrm>
            <a:off x="6172200" y="2505075"/>
            <a:ext cx="5183188" cy="2621107"/>
          </a:xfrm>
        </p:spPr>
        <p:txBody>
          <a:bodyPr/>
          <a:lstStyle/>
          <a:p>
            <a:r>
              <a:rPr lang="en-US" dirty="0" err="1" smtClean="0">
                <a:latin typeface="NikoshBAN" panose="02000000000000000000" pitchFamily="2" charset="0"/>
                <a:cs typeface="NikoshBAN" panose="02000000000000000000" pitchFamily="2" charset="0"/>
              </a:rPr>
              <a:t>বিষয়ঃ</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ভূগোল</a:t>
            </a:r>
            <a:r>
              <a:rPr lang="en-US" dirty="0" smtClean="0">
                <a:latin typeface="NikoshBAN" panose="02000000000000000000" pitchFamily="2" charset="0"/>
                <a:cs typeface="NikoshBAN" panose="02000000000000000000" pitchFamily="2" charset="0"/>
              </a:rPr>
              <a:t> ও </a:t>
            </a:r>
            <a:r>
              <a:rPr lang="en-US" dirty="0" err="1" smtClean="0">
                <a:latin typeface="NikoshBAN" panose="02000000000000000000" pitchFamily="2" charset="0"/>
                <a:cs typeface="NikoshBAN" panose="02000000000000000000" pitchFamily="2" charset="0"/>
              </a:rPr>
              <a:t>পরিবেশ</a:t>
            </a:r>
            <a:endParaRPr lang="bn-IN" dirty="0" smtClean="0">
              <a:latin typeface="NikoshBAN" panose="02000000000000000000" pitchFamily="2" charset="0"/>
              <a:cs typeface="NikoshBAN" panose="02000000000000000000" pitchFamily="2" charset="0"/>
            </a:endParaRPr>
          </a:p>
          <a:p>
            <a:r>
              <a:rPr lang="bn-IN" dirty="0" smtClean="0">
                <a:latin typeface="NikoshBAN" panose="02000000000000000000" pitchFamily="2" charset="0"/>
                <a:cs typeface="NikoshBAN" panose="02000000000000000000" pitchFamily="2" charset="0"/>
              </a:rPr>
              <a:t>শ্রেণি -  দশম </a:t>
            </a:r>
          </a:p>
          <a:p>
            <a:r>
              <a:rPr lang="bn-IN" dirty="0" smtClean="0">
                <a:latin typeface="NikoshBAN" panose="02000000000000000000" pitchFamily="2" charset="0"/>
                <a:cs typeface="NikoshBAN" panose="02000000000000000000" pitchFamily="2" charset="0"/>
              </a:rPr>
              <a:t>অধ্যায় – একাদশ (বাংলাদেশের বনাঞ্চাল)</a:t>
            </a:r>
          </a:p>
          <a:p>
            <a:r>
              <a:rPr lang="bn-IN" dirty="0" smtClean="0">
                <a:latin typeface="NikoshBAN" panose="02000000000000000000" pitchFamily="2" charset="0"/>
                <a:cs typeface="NikoshBAN" panose="02000000000000000000" pitchFamily="2" charset="0"/>
              </a:rPr>
              <a:t>সময় – ৪০ মিনিট</a:t>
            </a:r>
          </a:p>
          <a:p>
            <a:r>
              <a:rPr lang="bn-IN" dirty="0" smtClean="0">
                <a:latin typeface="NikoshBAN" panose="02000000000000000000" pitchFamily="2" charset="0"/>
                <a:cs typeface="NikoshBAN" panose="02000000000000000000" pitchFamily="2" charset="0"/>
              </a:rPr>
              <a:t>তারিখ – ১০/ ৪/২০২০ </a:t>
            </a:r>
            <a:endParaRPr lang="en-US" dirty="0" smtClean="0">
              <a:latin typeface="NikoshBAN" panose="02000000000000000000" pitchFamily="2" charset="0"/>
              <a:cs typeface="NikoshBAN" panose="02000000000000000000" pitchFamily="2" charset="0"/>
            </a:endParaRPr>
          </a:p>
          <a:p>
            <a:endParaRPr lang="en-US" dirty="0" smtClean="0">
              <a:latin typeface="NikoshBAN" panose="02000000000000000000" pitchFamily="2" charset="0"/>
              <a:cs typeface="NikoshBAN" panose="02000000000000000000" pitchFamily="2" charset="0"/>
            </a:endParaRPr>
          </a:p>
          <a:p>
            <a:endParaRPr lang="en-US" dirty="0"/>
          </a:p>
        </p:txBody>
      </p:sp>
    </p:spTree>
    <p:extLst>
      <p:ext uri="{BB962C8B-B14F-4D97-AF65-F5344CB8AC3E}">
        <p14:creationId xmlns:p14="http://schemas.microsoft.com/office/powerpoint/2010/main" val="1452959024"/>
      </p:ext>
    </p:extLst>
  </p:cSld>
  <p:clrMapOvr>
    <a:masterClrMapping/>
  </p:clrMapOvr>
  <mc:AlternateContent xmlns:mc="http://schemas.openxmlformats.org/markup-compatibility/2006" xmlns:p14="http://schemas.microsoft.com/office/powerpoint/2010/main">
    <mc:Choice Requires="p14">
      <p:transition spd="slow" p14:dur="2000" advTm="20578"/>
    </mc:Choice>
    <mc:Fallback xmlns="">
      <p:transition spd="slow" advTm="2057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14" presetClass="entr" presetSubtype="1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childTnLst>
                          </p:cTn>
                        </p:par>
                        <p:par>
                          <p:cTn id="15" fill="hold">
                            <p:stCondLst>
                              <p:cond delay="1500"/>
                            </p:stCondLst>
                            <p:childTnLst>
                              <p:par>
                                <p:cTn id="16" presetID="16" presetClass="entr" presetSubtype="21" fill="hold" grpId="0" nodeType="after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barn(inVertical)">
                                      <p:cBhvr>
                                        <p:cTn id="18" dur="500"/>
                                        <p:tgtEl>
                                          <p:spTgt spid="5">
                                            <p:txEl>
                                              <p:pRg st="0" end="0"/>
                                            </p:txEl>
                                          </p:spTgt>
                                        </p:tgtEl>
                                      </p:cBhvr>
                                    </p:animEffect>
                                  </p:childTnLst>
                                </p:cTn>
                              </p:par>
                            </p:childTnLst>
                          </p:cTn>
                        </p:par>
                        <p:par>
                          <p:cTn id="19" fill="hold">
                            <p:stCondLst>
                              <p:cond delay="2000"/>
                            </p:stCondLst>
                            <p:childTnLst>
                              <p:par>
                                <p:cTn id="20" presetID="16" presetClass="entr" presetSubtype="21" fill="hold" grpId="0" nodeType="after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barn(inVertical)">
                                      <p:cBhvr>
                                        <p:cTn id="22" dur="500"/>
                                        <p:tgtEl>
                                          <p:spTgt spid="4">
                                            <p:txEl>
                                              <p:pRg st="0" end="0"/>
                                            </p:txEl>
                                          </p:spTgt>
                                        </p:tgtEl>
                                      </p:cBhvr>
                                    </p:animEffect>
                                  </p:childTnLst>
                                </p:cTn>
                              </p:par>
                            </p:childTnLst>
                          </p:cTn>
                        </p:par>
                        <p:par>
                          <p:cTn id="23" fill="hold">
                            <p:stCondLst>
                              <p:cond delay="2500"/>
                            </p:stCondLst>
                            <p:childTnLst>
                              <p:par>
                                <p:cTn id="24" presetID="16" presetClass="entr" presetSubtype="21" fill="hold" grpId="0" nodeType="afterEffect">
                                  <p:stCondLst>
                                    <p:cond delay="0"/>
                                  </p:stCondLst>
                                  <p:childTnLst>
                                    <p:set>
                                      <p:cBhvr>
                                        <p:cTn id="25" dur="1" fill="hold">
                                          <p:stCondLst>
                                            <p:cond delay="0"/>
                                          </p:stCondLst>
                                        </p:cTn>
                                        <p:tgtEl>
                                          <p:spTgt spid="4">
                                            <p:txEl>
                                              <p:pRg st="1" end="1"/>
                                            </p:txEl>
                                          </p:spTgt>
                                        </p:tgtEl>
                                        <p:attrNameLst>
                                          <p:attrName>style.visibility</p:attrName>
                                        </p:attrNameLst>
                                      </p:cBhvr>
                                      <p:to>
                                        <p:strVal val="visible"/>
                                      </p:to>
                                    </p:set>
                                    <p:animEffect transition="in" filter="barn(inVertical)">
                                      <p:cBhvr>
                                        <p:cTn id="26" dur="500"/>
                                        <p:tgtEl>
                                          <p:spTgt spid="4">
                                            <p:txEl>
                                              <p:pRg st="1" end="1"/>
                                            </p:txEl>
                                          </p:spTgt>
                                        </p:tgtEl>
                                      </p:cBhvr>
                                    </p:animEffect>
                                  </p:childTnLst>
                                </p:cTn>
                              </p:par>
                            </p:childTnLst>
                          </p:cTn>
                        </p:par>
                        <p:par>
                          <p:cTn id="27" fill="hold">
                            <p:stCondLst>
                              <p:cond delay="3000"/>
                            </p:stCondLst>
                            <p:childTnLst>
                              <p:par>
                                <p:cTn id="28" presetID="16" presetClass="entr" presetSubtype="21" fill="hold" grpId="0" nodeType="afterEffect">
                                  <p:stCondLst>
                                    <p:cond delay="0"/>
                                  </p:stCondLst>
                                  <p:childTnLst>
                                    <p:set>
                                      <p:cBhvr>
                                        <p:cTn id="29" dur="1" fill="hold">
                                          <p:stCondLst>
                                            <p:cond delay="0"/>
                                          </p:stCondLst>
                                        </p:cTn>
                                        <p:tgtEl>
                                          <p:spTgt spid="4">
                                            <p:txEl>
                                              <p:pRg st="2" end="2"/>
                                            </p:txEl>
                                          </p:spTgt>
                                        </p:tgtEl>
                                        <p:attrNameLst>
                                          <p:attrName>style.visibility</p:attrName>
                                        </p:attrNameLst>
                                      </p:cBhvr>
                                      <p:to>
                                        <p:strVal val="visible"/>
                                      </p:to>
                                    </p:set>
                                    <p:animEffect transition="in" filter="barn(inVertical)">
                                      <p:cBhvr>
                                        <p:cTn id="30" dur="500"/>
                                        <p:tgtEl>
                                          <p:spTgt spid="4">
                                            <p:txEl>
                                              <p:pRg st="2" end="2"/>
                                            </p:txEl>
                                          </p:spTgt>
                                        </p:tgtEl>
                                      </p:cBhvr>
                                    </p:animEffect>
                                  </p:childTnLst>
                                </p:cTn>
                              </p:par>
                            </p:childTnLst>
                          </p:cTn>
                        </p:par>
                        <p:par>
                          <p:cTn id="31" fill="hold">
                            <p:stCondLst>
                              <p:cond delay="3500"/>
                            </p:stCondLst>
                            <p:childTnLst>
                              <p:par>
                                <p:cTn id="32" presetID="16" presetClass="entr" presetSubtype="21" fill="hold" grpId="0" nodeType="afterEffect">
                                  <p:stCondLst>
                                    <p:cond delay="0"/>
                                  </p:stCondLst>
                                  <p:childTnLst>
                                    <p:set>
                                      <p:cBhvr>
                                        <p:cTn id="33" dur="1" fill="hold">
                                          <p:stCondLst>
                                            <p:cond delay="0"/>
                                          </p:stCondLst>
                                        </p:cTn>
                                        <p:tgtEl>
                                          <p:spTgt spid="4">
                                            <p:txEl>
                                              <p:pRg st="3" end="3"/>
                                            </p:txEl>
                                          </p:spTgt>
                                        </p:tgtEl>
                                        <p:attrNameLst>
                                          <p:attrName>style.visibility</p:attrName>
                                        </p:attrNameLst>
                                      </p:cBhvr>
                                      <p:to>
                                        <p:strVal val="visible"/>
                                      </p:to>
                                    </p:set>
                                    <p:animEffect transition="in" filter="barn(inVertical)">
                                      <p:cBhvr>
                                        <p:cTn id="34" dur="500"/>
                                        <p:tgtEl>
                                          <p:spTgt spid="4">
                                            <p:txEl>
                                              <p:pRg st="3" end="3"/>
                                            </p:txEl>
                                          </p:spTgt>
                                        </p:tgtEl>
                                      </p:cBhvr>
                                    </p:animEffect>
                                  </p:childTnLst>
                                </p:cTn>
                              </p:par>
                            </p:childTnLst>
                          </p:cTn>
                        </p:par>
                        <p:par>
                          <p:cTn id="35" fill="hold">
                            <p:stCondLst>
                              <p:cond delay="4000"/>
                            </p:stCondLst>
                            <p:childTnLst>
                              <p:par>
                                <p:cTn id="36" presetID="16" presetClass="entr" presetSubtype="21" fill="hold" grpId="0" nodeType="afterEffect">
                                  <p:stCondLst>
                                    <p:cond delay="0"/>
                                  </p:stCondLst>
                                  <p:childTnLst>
                                    <p:set>
                                      <p:cBhvr>
                                        <p:cTn id="37" dur="1" fill="hold">
                                          <p:stCondLst>
                                            <p:cond delay="0"/>
                                          </p:stCondLst>
                                        </p:cTn>
                                        <p:tgtEl>
                                          <p:spTgt spid="4">
                                            <p:txEl>
                                              <p:pRg st="4" end="4"/>
                                            </p:txEl>
                                          </p:spTgt>
                                        </p:tgtEl>
                                        <p:attrNameLst>
                                          <p:attrName>style.visibility</p:attrName>
                                        </p:attrNameLst>
                                      </p:cBhvr>
                                      <p:to>
                                        <p:strVal val="visible"/>
                                      </p:to>
                                    </p:set>
                                    <p:animEffect transition="in" filter="barn(inVertical)">
                                      <p:cBhvr>
                                        <p:cTn id="38" dur="500"/>
                                        <p:tgtEl>
                                          <p:spTgt spid="4">
                                            <p:txEl>
                                              <p:pRg st="4" end="4"/>
                                            </p:txEl>
                                          </p:spTgt>
                                        </p:tgtEl>
                                      </p:cBhvr>
                                    </p:animEffect>
                                  </p:childTnLst>
                                </p:cTn>
                              </p:par>
                            </p:childTnLst>
                          </p:cTn>
                        </p:par>
                        <p:par>
                          <p:cTn id="39" fill="hold">
                            <p:stCondLst>
                              <p:cond delay="4500"/>
                            </p:stCondLst>
                            <p:childTnLst>
                              <p:par>
                                <p:cTn id="40" presetID="16" presetClass="entr" presetSubtype="21" fill="hold" grpId="0" nodeType="afterEffect">
                                  <p:stCondLst>
                                    <p:cond delay="0"/>
                                  </p:stCondLst>
                                  <p:childTnLst>
                                    <p:set>
                                      <p:cBhvr>
                                        <p:cTn id="41" dur="1" fill="hold">
                                          <p:stCondLst>
                                            <p:cond delay="0"/>
                                          </p:stCondLst>
                                        </p:cTn>
                                        <p:tgtEl>
                                          <p:spTgt spid="6">
                                            <p:txEl>
                                              <p:pRg st="0" end="0"/>
                                            </p:txEl>
                                          </p:spTgt>
                                        </p:tgtEl>
                                        <p:attrNameLst>
                                          <p:attrName>style.visibility</p:attrName>
                                        </p:attrNameLst>
                                      </p:cBhvr>
                                      <p:to>
                                        <p:strVal val="visible"/>
                                      </p:to>
                                    </p:set>
                                    <p:animEffect transition="in" filter="barn(inVertical)">
                                      <p:cBhvr>
                                        <p:cTn id="42" dur="500"/>
                                        <p:tgtEl>
                                          <p:spTgt spid="6">
                                            <p:txEl>
                                              <p:pRg st="0" end="0"/>
                                            </p:txEl>
                                          </p:spTgt>
                                        </p:tgtEl>
                                      </p:cBhvr>
                                    </p:animEffect>
                                  </p:childTnLst>
                                </p:cTn>
                              </p:par>
                            </p:childTnLst>
                          </p:cTn>
                        </p:par>
                        <p:par>
                          <p:cTn id="43" fill="hold">
                            <p:stCondLst>
                              <p:cond delay="5000"/>
                            </p:stCondLst>
                            <p:childTnLst>
                              <p:par>
                                <p:cTn id="44" presetID="16" presetClass="entr" presetSubtype="21" fill="hold" grpId="0" nodeType="afterEffect">
                                  <p:stCondLst>
                                    <p:cond delay="0"/>
                                  </p:stCondLst>
                                  <p:childTnLst>
                                    <p:set>
                                      <p:cBhvr>
                                        <p:cTn id="45" dur="1" fill="hold">
                                          <p:stCondLst>
                                            <p:cond delay="0"/>
                                          </p:stCondLst>
                                        </p:cTn>
                                        <p:tgtEl>
                                          <p:spTgt spid="6">
                                            <p:txEl>
                                              <p:pRg st="1" end="1"/>
                                            </p:txEl>
                                          </p:spTgt>
                                        </p:tgtEl>
                                        <p:attrNameLst>
                                          <p:attrName>style.visibility</p:attrName>
                                        </p:attrNameLst>
                                      </p:cBhvr>
                                      <p:to>
                                        <p:strVal val="visible"/>
                                      </p:to>
                                    </p:set>
                                    <p:animEffect transition="in" filter="barn(inVertical)">
                                      <p:cBhvr>
                                        <p:cTn id="46" dur="500"/>
                                        <p:tgtEl>
                                          <p:spTgt spid="6">
                                            <p:txEl>
                                              <p:pRg st="1" end="1"/>
                                            </p:txEl>
                                          </p:spTgt>
                                        </p:tgtEl>
                                      </p:cBhvr>
                                    </p:animEffect>
                                  </p:childTnLst>
                                </p:cTn>
                              </p:par>
                            </p:childTnLst>
                          </p:cTn>
                        </p:par>
                        <p:par>
                          <p:cTn id="47" fill="hold">
                            <p:stCondLst>
                              <p:cond delay="5500"/>
                            </p:stCondLst>
                            <p:childTnLst>
                              <p:par>
                                <p:cTn id="48" presetID="16" presetClass="entr" presetSubtype="21" fill="hold" grpId="0" nodeType="afterEffect">
                                  <p:stCondLst>
                                    <p:cond delay="0"/>
                                  </p:stCondLst>
                                  <p:childTnLst>
                                    <p:set>
                                      <p:cBhvr>
                                        <p:cTn id="49" dur="1" fill="hold">
                                          <p:stCondLst>
                                            <p:cond delay="0"/>
                                          </p:stCondLst>
                                        </p:cTn>
                                        <p:tgtEl>
                                          <p:spTgt spid="6">
                                            <p:txEl>
                                              <p:pRg st="2" end="2"/>
                                            </p:txEl>
                                          </p:spTgt>
                                        </p:tgtEl>
                                        <p:attrNameLst>
                                          <p:attrName>style.visibility</p:attrName>
                                        </p:attrNameLst>
                                      </p:cBhvr>
                                      <p:to>
                                        <p:strVal val="visible"/>
                                      </p:to>
                                    </p:set>
                                    <p:animEffect transition="in" filter="barn(inVertical)">
                                      <p:cBhvr>
                                        <p:cTn id="50" dur="500"/>
                                        <p:tgtEl>
                                          <p:spTgt spid="6">
                                            <p:txEl>
                                              <p:pRg st="2" end="2"/>
                                            </p:txEl>
                                          </p:spTgt>
                                        </p:tgtEl>
                                      </p:cBhvr>
                                    </p:animEffect>
                                  </p:childTnLst>
                                </p:cTn>
                              </p:par>
                            </p:childTnLst>
                          </p:cTn>
                        </p:par>
                        <p:par>
                          <p:cTn id="51" fill="hold">
                            <p:stCondLst>
                              <p:cond delay="6000"/>
                            </p:stCondLst>
                            <p:childTnLst>
                              <p:par>
                                <p:cTn id="52" presetID="16" presetClass="entr" presetSubtype="21" fill="hold" grpId="0" nodeType="afterEffect">
                                  <p:stCondLst>
                                    <p:cond delay="0"/>
                                  </p:stCondLst>
                                  <p:childTnLst>
                                    <p:set>
                                      <p:cBhvr>
                                        <p:cTn id="53" dur="1" fill="hold">
                                          <p:stCondLst>
                                            <p:cond delay="0"/>
                                          </p:stCondLst>
                                        </p:cTn>
                                        <p:tgtEl>
                                          <p:spTgt spid="6">
                                            <p:txEl>
                                              <p:pRg st="3" end="3"/>
                                            </p:txEl>
                                          </p:spTgt>
                                        </p:tgtEl>
                                        <p:attrNameLst>
                                          <p:attrName>style.visibility</p:attrName>
                                        </p:attrNameLst>
                                      </p:cBhvr>
                                      <p:to>
                                        <p:strVal val="visible"/>
                                      </p:to>
                                    </p:set>
                                    <p:animEffect transition="in" filter="barn(inVertical)">
                                      <p:cBhvr>
                                        <p:cTn id="54" dur="500"/>
                                        <p:tgtEl>
                                          <p:spTgt spid="6">
                                            <p:txEl>
                                              <p:pRg st="3" end="3"/>
                                            </p:txEl>
                                          </p:spTgt>
                                        </p:tgtEl>
                                      </p:cBhvr>
                                    </p:animEffect>
                                  </p:childTnLst>
                                </p:cTn>
                              </p:par>
                            </p:childTnLst>
                          </p:cTn>
                        </p:par>
                        <p:par>
                          <p:cTn id="55" fill="hold">
                            <p:stCondLst>
                              <p:cond delay="6500"/>
                            </p:stCondLst>
                            <p:childTnLst>
                              <p:par>
                                <p:cTn id="56" presetID="16" presetClass="entr" presetSubtype="21" fill="hold" grpId="0" nodeType="afterEffect">
                                  <p:stCondLst>
                                    <p:cond delay="0"/>
                                  </p:stCondLst>
                                  <p:childTnLst>
                                    <p:set>
                                      <p:cBhvr>
                                        <p:cTn id="57" dur="1" fill="hold">
                                          <p:stCondLst>
                                            <p:cond delay="0"/>
                                          </p:stCondLst>
                                        </p:cTn>
                                        <p:tgtEl>
                                          <p:spTgt spid="6">
                                            <p:txEl>
                                              <p:pRg st="4" end="4"/>
                                            </p:txEl>
                                          </p:spTgt>
                                        </p:tgtEl>
                                        <p:attrNameLst>
                                          <p:attrName>style.visibility</p:attrName>
                                        </p:attrNameLst>
                                      </p:cBhvr>
                                      <p:to>
                                        <p:strVal val="visible"/>
                                      </p:to>
                                    </p:set>
                                    <p:animEffect transition="in" filter="barn(inVertical)">
                                      <p:cBhvr>
                                        <p:cTn id="58"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P spid="5" grpId="0" build="p"/>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Freeform 36"/>
          <p:cNvSpPr/>
          <p:nvPr/>
        </p:nvSpPr>
        <p:spPr>
          <a:xfrm>
            <a:off x="3020291" y="1108363"/>
            <a:ext cx="2369127" cy="1911927"/>
          </a:xfrm>
          <a:custGeom>
            <a:avLst/>
            <a:gdLst>
              <a:gd name="connsiteX0" fmla="*/ 1366972 w 1366972"/>
              <a:gd name="connsiteY0" fmla="*/ 0 h 1285436"/>
              <a:gd name="connsiteX1" fmla="*/ 1366972 w 1366972"/>
              <a:gd name="connsiteY1" fmla="*/ 1112039 h 1285436"/>
              <a:gd name="connsiteX2" fmla="*/ 1193575 w 1366972"/>
              <a:gd name="connsiteY2" fmla="*/ 1285436 h 1285436"/>
              <a:gd name="connsiteX3" fmla="*/ 0 w 1366972"/>
              <a:gd name="connsiteY3" fmla="*/ 1285436 h 1285436"/>
              <a:gd name="connsiteX4" fmla="*/ 94999 w 1366972"/>
              <a:gd name="connsiteY4" fmla="*/ 1088232 h 1285436"/>
              <a:gd name="connsiteX5" fmla="*/ 1244818 w 1366972"/>
              <a:gd name="connsiteY5" fmla="*/ 44709 h 1285436"/>
              <a:gd name="connsiteX6" fmla="*/ 1366972 w 1366972"/>
              <a:gd name="connsiteY6" fmla="*/ 0 h 1285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66972" h="1285436">
                <a:moveTo>
                  <a:pt x="1366972" y="0"/>
                </a:moveTo>
                <a:lnTo>
                  <a:pt x="1366972" y="1112039"/>
                </a:lnTo>
                <a:cubicBezTo>
                  <a:pt x="1366972" y="1207804"/>
                  <a:pt x="1289340" y="1285436"/>
                  <a:pt x="1193575" y="1285436"/>
                </a:cubicBezTo>
                <a:lnTo>
                  <a:pt x="0" y="1285436"/>
                </a:lnTo>
                <a:lnTo>
                  <a:pt x="94999" y="1088232"/>
                </a:lnTo>
                <a:cubicBezTo>
                  <a:pt x="347837" y="622798"/>
                  <a:pt x="753584" y="252484"/>
                  <a:pt x="1244818" y="44709"/>
                </a:cubicBezTo>
                <a:lnTo>
                  <a:pt x="1366972" y="0"/>
                </a:lnTo>
                <a:close/>
              </a:path>
            </a:pathLst>
          </a:custGeom>
          <a:no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031636" tIns="662083" rIns="228590" bIns="228590" numCol="1" spcCol="1270" anchor="t" anchorCtr="0">
            <a:noAutofit/>
          </a:bodyPr>
          <a:lstStyle/>
          <a:p>
            <a:pPr marL="285750" lvl="1" indent="-285750" algn="l" defTabSz="1733550">
              <a:lnSpc>
                <a:spcPct val="90000"/>
              </a:lnSpc>
              <a:spcBef>
                <a:spcPct val="0"/>
              </a:spcBef>
              <a:spcAft>
                <a:spcPct val="15000"/>
              </a:spcAft>
              <a:buChar char="••"/>
            </a:pPr>
            <a:endParaRPr lang="en-US" sz="3900" kern="1200"/>
          </a:p>
        </p:txBody>
      </p:sp>
      <p:sp>
        <p:nvSpPr>
          <p:cNvPr id="36" name="Freeform 35"/>
          <p:cNvSpPr/>
          <p:nvPr/>
        </p:nvSpPr>
        <p:spPr>
          <a:xfrm>
            <a:off x="7855526" y="1025235"/>
            <a:ext cx="2147455" cy="1870365"/>
          </a:xfrm>
          <a:custGeom>
            <a:avLst/>
            <a:gdLst>
              <a:gd name="connsiteX0" fmla="*/ 0 w 1366971"/>
              <a:gd name="connsiteY0" fmla="*/ 0 h 1285436"/>
              <a:gd name="connsiteX1" fmla="*/ 122153 w 1366971"/>
              <a:gd name="connsiteY1" fmla="*/ 44709 h 1285436"/>
              <a:gd name="connsiteX2" fmla="*/ 1271972 w 1366971"/>
              <a:gd name="connsiteY2" fmla="*/ 1088232 h 1285436"/>
              <a:gd name="connsiteX3" fmla="*/ 1366971 w 1366971"/>
              <a:gd name="connsiteY3" fmla="*/ 1285436 h 1285436"/>
              <a:gd name="connsiteX4" fmla="*/ 173397 w 1366971"/>
              <a:gd name="connsiteY4" fmla="*/ 1285436 h 1285436"/>
              <a:gd name="connsiteX5" fmla="*/ 0 w 1366971"/>
              <a:gd name="connsiteY5" fmla="*/ 1112039 h 1285436"/>
              <a:gd name="connsiteX6" fmla="*/ 0 w 1366971"/>
              <a:gd name="connsiteY6" fmla="*/ 0 h 1285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66971" h="1285436">
                <a:moveTo>
                  <a:pt x="0" y="0"/>
                </a:moveTo>
                <a:lnTo>
                  <a:pt x="122153" y="44709"/>
                </a:lnTo>
                <a:cubicBezTo>
                  <a:pt x="613387" y="252484"/>
                  <a:pt x="1019134" y="622798"/>
                  <a:pt x="1271972" y="1088232"/>
                </a:cubicBezTo>
                <a:lnTo>
                  <a:pt x="1366971" y="1285436"/>
                </a:lnTo>
                <a:lnTo>
                  <a:pt x="173397" y="1285436"/>
                </a:lnTo>
                <a:cubicBezTo>
                  <a:pt x="77632" y="1285436"/>
                  <a:pt x="0" y="1207804"/>
                  <a:pt x="0" y="1112039"/>
                </a:cubicBezTo>
                <a:lnTo>
                  <a:pt x="0" y="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031636" tIns="662083" rIns="228590" bIns="228590" numCol="1" spcCol="1270" anchor="t" anchorCtr="0">
            <a:noAutofit/>
          </a:bodyPr>
          <a:lstStyle/>
          <a:p>
            <a:pPr marL="285750" lvl="1" indent="-285750" algn="l" defTabSz="1733550">
              <a:lnSpc>
                <a:spcPct val="90000"/>
              </a:lnSpc>
              <a:spcBef>
                <a:spcPct val="0"/>
              </a:spcBef>
              <a:spcAft>
                <a:spcPct val="15000"/>
              </a:spcAft>
              <a:buChar char="••"/>
            </a:pPr>
            <a:endParaRPr lang="en-US" sz="3900" kern="1200"/>
          </a:p>
        </p:txBody>
      </p:sp>
      <p:sp>
        <p:nvSpPr>
          <p:cNvPr id="31" name="Freeform 30"/>
          <p:cNvSpPr/>
          <p:nvPr/>
        </p:nvSpPr>
        <p:spPr>
          <a:xfrm>
            <a:off x="3034145" y="3934690"/>
            <a:ext cx="2355273" cy="1967345"/>
          </a:xfrm>
          <a:custGeom>
            <a:avLst/>
            <a:gdLst>
              <a:gd name="connsiteX0" fmla="*/ 0 w 1366972"/>
              <a:gd name="connsiteY0" fmla="*/ 0 h 1285436"/>
              <a:gd name="connsiteX1" fmla="*/ 1193575 w 1366972"/>
              <a:gd name="connsiteY1" fmla="*/ 0 h 1285436"/>
              <a:gd name="connsiteX2" fmla="*/ 1366972 w 1366972"/>
              <a:gd name="connsiteY2" fmla="*/ 173397 h 1285436"/>
              <a:gd name="connsiteX3" fmla="*/ 1366972 w 1366972"/>
              <a:gd name="connsiteY3" fmla="*/ 1285436 h 1285436"/>
              <a:gd name="connsiteX4" fmla="*/ 1244818 w 1366972"/>
              <a:gd name="connsiteY4" fmla="*/ 1240727 h 1285436"/>
              <a:gd name="connsiteX5" fmla="*/ 94999 w 1366972"/>
              <a:gd name="connsiteY5" fmla="*/ 197204 h 1285436"/>
              <a:gd name="connsiteX6" fmla="*/ 0 w 1366972"/>
              <a:gd name="connsiteY6" fmla="*/ 0 h 1285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66972" h="1285436">
                <a:moveTo>
                  <a:pt x="0" y="0"/>
                </a:moveTo>
                <a:lnTo>
                  <a:pt x="1193575" y="0"/>
                </a:lnTo>
                <a:cubicBezTo>
                  <a:pt x="1289340" y="0"/>
                  <a:pt x="1366972" y="77632"/>
                  <a:pt x="1366972" y="173397"/>
                </a:cubicBezTo>
                <a:lnTo>
                  <a:pt x="1366972" y="1285436"/>
                </a:lnTo>
                <a:lnTo>
                  <a:pt x="1244818" y="1240727"/>
                </a:lnTo>
                <a:cubicBezTo>
                  <a:pt x="753584" y="1032952"/>
                  <a:pt x="347837" y="662638"/>
                  <a:pt x="94999" y="197204"/>
                </a:cubicBezTo>
                <a:lnTo>
                  <a:pt x="0" y="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031636" tIns="662083" rIns="228590" bIns="228590" numCol="1" spcCol="1270" anchor="t" anchorCtr="0">
            <a:noAutofit/>
          </a:bodyPr>
          <a:lstStyle/>
          <a:p>
            <a:pPr marL="285750" lvl="1" indent="-285750" algn="l" defTabSz="1733550">
              <a:lnSpc>
                <a:spcPct val="90000"/>
              </a:lnSpc>
              <a:spcBef>
                <a:spcPct val="0"/>
              </a:spcBef>
              <a:spcAft>
                <a:spcPct val="15000"/>
              </a:spcAft>
              <a:buChar char="••"/>
            </a:pPr>
            <a:endParaRPr lang="en-US" sz="3900" kern="1200" dirty="0"/>
          </a:p>
        </p:txBody>
      </p:sp>
      <p:sp>
        <p:nvSpPr>
          <p:cNvPr id="30" name="Freeform 29"/>
          <p:cNvSpPr/>
          <p:nvPr/>
        </p:nvSpPr>
        <p:spPr>
          <a:xfrm>
            <a:off x="7841673" y="3976255"/>
            <a:ext cx="2147453" cy="1953489"/>
          </a:xfrm>
          <a:custGeom>
            <a:avLst/>
            <a:gdLst>
              <a:gd name="connsiteX0" fmla="*/ 173397 w 1366971"/>
              <a:gd name="connsiteY0" fmla="*/ 0 h 1285436"/>
              <a:gd name="connsiteX1" fmla="*/ 1366971 w 1366971"/>
              <a:gd name="connsiteY1" fmla="*/ 0 h 1285436"/>
              <a:gd name="connsiteX2" fmla="*/ 1271972 w 1366971"/>
              <a:gd name="connsiteY2" fmla="*/ 197204 h 1285436"/>
              <a:gd name="connsiteX3" fmla="*/ 122153 w 1366971"/>
              <a:gd name="connsiteY3" fmla="*/ 1240727 h 1285436"/>
              <a:gd name="connsiteX4" fmla="*/ 0 w 1366971"/>
              <a:gd name="connsiteY4" fmla="*/ 1285436 h 1285436"/>
              <a:gd name="connsiteX5" fmla="*/ 0 w 1366971"/>
              <a:gd name="connsiteY5" fmla="*/ 173397 h 1285436"/>
              <a:gd name="connsiteX6" fmla="*/ 173397 w 1366971"/>
              <a:gd name="connsiteY6" fmla="*/ 0 h 1285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66971" h="1285436">
                <a:moveTo>
                  <a:pt x="173397" y="0"/>
                </a:moveTo>
                <a:lnTo>
                  <a:pt x="1366971" y="0"/>
                </a:lnTo>
                <a:lnTo>
                  <a:pt x="1271972" y="197204"/>
                </a:lnTo>
                <a:cubicBezTo>
                  <a:pt x="1019134" y="662638"/>
                  <a:pt x="613387" y="1032952"/>
                  <a:pt x="122153" y="1240727"/>
                </a:cubicBezTo>
                <a:lnTo>
                  <a:pt x="0" y="1285436"/>
                </a:lnTo>
                <a:lnTo>
                  <a:pt x="0" y="173397"/>
                </a:lnTo>
                <a:cubicBezTo>
                  <a:pt x="0" y="77632"/>
                  <a:pt x="77632" y="0"/>
                  <a:pt x="173397" y="0"/>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031636" tIns="662083" rIns="228590" bIns="228590" numCol="1" spcCol="1270" anchor="t" anchorCtr="0">
            <a:noAutofit/>
          </a:bodyPr>
          <a:lstStyle/>
          <a:p>
            <a:pPr marL="285750" lvl="1" indent="-285750" algn="l" defTabSz="1733550">
              <a:lnSpc>
                <a:spcPct val="90000"/>
              </a:lnSpc>
              <a:spcBef>
                <a:spcPct val="0"/>
              </a:spcBef>
              <a:spcAft>
                <a:spcPct val="15000"/>
              </a:spcAft>
              <a:buChar char="••"/>
            </a:pPr>
            <a:endParaRPr lang="en-US" sz="3900" kern="1200"/>
          </a:p>
        </p:txBody>
      </p:sp>
      <p:sp>
        <p:nvSpPr>
          <p:cNvPr id="29" name="Freeform 28"/>
          <p:cNvSpPr/>
          <p:nvPr/>
        </p:nvSpPr>
        <p:spPr>
          <a:xfrm>
            <a:off x="789709" y="428721"/>
            <a:ext cx="4599709" cy="2577715"/>
          </a:xfrm>
          <a:custGeom>
            <a:avLst/>
            <a:gdLst>
              <a:gd name="connsiteX0" fmla="*/ 173397 w 2676821"/>
              <a:gd name="connsiteY0" fmla="*/ 0 h 1733973"/>
              <a:gd name="connsiteX1" fmla="*/ 2503424 w 2676821"/>
              <a:gd name="connsiteY1" fmla="*/ 0 h 1733973"/>
              <a:gd name="connsiteX2" fmla="*/ 2676821 w 2676821"/>
              <a:gd name="connsiteY2" fmla="*/ 173397 h 1733973"/>
              <a:gd name="connsiteX3" fmla="*/ 2676821 w 2676821"/>
              <a:gd name="connsiteY3" fmla="*/ 448537 h 1733973"/>
              <a:gd name="connsiteX4" fmla="*/ 2554667 w 2676821"/>
              <a:gd name="connsiteY4" fmla="*/ 493246 h 1733973"/>
              <a:gd name="connsiteX5" fmla="*/ 1404848 w 2676821"/>
              <a:gd name="connsiteY5" fmla="*/ 1536769 h 1733973"/>
              <a:gd name="connsiteX6" fmla="*/ 1309849 w 2676821"/>
              <a:gd name="connsiteY6" fmla="*/ 1733973 h 1733973"/>
              <a:gd name="connsiteX7" fmla="*/ 173397 w 2676821"/>
              <a:gd name="connsiteY7" fmla="*/ 1733973 h 1733973"/>
              <a:gd name="connsiteX8" fmla="*/ 0 w 2676821"/>
              <a:gd name="connsiteY8" fmla="*/ 1560576 h 1733973"/>
              <a:gd name="connsiteX9" fmla="*/ 0 w 2676821"/>
              <a:gd name="connsiteY9" fmla="*/ 173397 h 1733973"/>
              <a:gd name="connsiteX10" fmla="*/ 173397 w 2676821"/>
              <a:gd name="connsiteY10" fmla="*/ 0 h 1733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76821" h="1733973">
                <a:moveTo>
                  <a:pt x="173397" y="0"/>
                </a:moveTo>
                <a:lnTo>
                  <a:pt x="2503424" y="0"/>
                </a:lnTo>
                <a:cubicBezTo>
                  <a:pt x="2599189" y="0"/>
                  <a:pt x="2676821" y="77632"/>
                  <a:pt x="2676821" y="173397"/>
                </a:cubicBezTo>
                <a:lnTo>
                  <a:pt x="2676821" y="448537"/>
                </a:lnTo>
                <a:lnTo>
                  <a:pt x="2554667" y="493246"/>
                </a:lnTo>
                <a:cubicBezTo>
                  <a:pt x="2063433" y="701021"/>
                  <a:pt x="1657686" y="1071335"/>
                  <a:pt x="1404848" y="1536769"/>
                </a:cubicBezTo>
                <a:lnTo>
                  <a:pt x="1309849" y="1733973"/>
                </a:lnTo>
                <a:lnTo>
                  <a:pt x="173397" y="1733973"/>
                </a:lnTo>
                <a:cubicBezTo>
                  <a:pt x="77632" y="1733973"/>
                  <a:pt x="0" y="1656341"/>
                  <a:pt x="0" y="1560576"/>
                </a:cubicBezTo>
                <a:lnTo>
                  <a:pt x="0" y="173397"/>
                </a:lnTo>
                <a:cubicBezTo>
                  <a:pt x="0" y="77632"/>
                  <a:pt x="77632" y="0"/>
                  <a:pt x="173397" y="0"/>
                </a:cubicBezTo>
                <a:close/>
              </a:path>
            </a:pathLst>
          </a:cu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031636" tIns="662083" rIns="228590" bIns="228590" numCol="1" spcCol="1270" anchor="t" anchorCtr="0">
            <a:noAutofit/>
          </a:bodyPr>
          <a:lstStyle/>
          <a:p>
            <a:pPr marL="285750" lvl="1" indent="-285750" algn="l" defTabSz="1733550">
              <a:lnSpc>
                <a:spcPct val="90000"/>
              </a:lnSpc>
              <a:spcBef>
                <a:spcPct val="0"/>
              </a:spcBef>
              <a:spcAft>
                <a:spcPct val="15000"/>
              </a:spcAft>
              <a:buChar char="••"/>
            </a:pPr>
            <a:endParaRPr lang="en-US" sz="3900" kern="1200"/>
          </a:p>
        </p:txBody>
      </p:sp>
      <p:sp>
        <p:nvSpPr>
          <p:cNvPr id="28" name="Freeform 27"/>
          <p:cNvSpPr/>
          <p:nvPr/>
        </p:nvSpPr>
        <p:spPr>
          <a:xfrm>
            <a:off x="7841672" y="355784"/>
            <a:ext cx="4211783" cy="2521529"/>
          </a:xfrm>
          <a:custGeom>
            <a:avLst/>
            <a:gdLst>
              <a:gd name="connsiteX0" fmla="*/ 173397 w 2676821"/>
              <a:gd name="connsiteY0" fmla="*/ 0 h 1733973"/>
              <a:gd name="connsiteX1" fmla="*/ 2503424 w 2676821"/>
              <a:gd name="connsiteY1" fmla="*/ 0 h 1733973"/>
              <a:gd name="connsiteX2" fmla="*/ 2676821 w 2676821"/>
              <a:gd name="connsiteY2" fmla="*/ 173397 h 1733973"/>
              <a:gd name="connsiteX3" fmla="*/ 2676821 w 2676821"/>
              <a:gd name="connsiteY3" fmla="*/ 1560576 h 1733973"/>
              <a:gd name="connsiteX4" fmla="*/ 2503424 w 2676821"/>
              <a:gd name="connsiteY4" fmla="*/ 1733973 h 1733973"/>
              <a:gd name="connsiteX5" fmla="*/ 1366971 w 2676821"/>
              <a:gd name="connsiteY5" fmla="*/ 1733973 h 1733973"/>
              <a:gd name="connsiteX6" fmla="*/ 1271972 w 2676821"/>
              <a:gd name="connsiteY6" fmla="*/ 1536769 h 1733973"/>
              <a:gd name="connsiteX7" fmla="*/ 122153 w 2676821"/>
              <a:gd name="connsiteY7" fmla="*/ 493246 h 1733973"/>
              <a:gd name="connsiteX8" fmla="*/ 0 w 2676821"/>
              <a:gd name="connsiteY8" fmla="*/ 448537 h 1733973"/>
              <a:gd name="connsiteX9" fmla="*/ 0 w 2676821"/>
              <a:gd name="connsiteY9" fmla="*/ 173397 h 1733973"/>
              <a:gd name="connsiteX10" fmla="*/ 173397 w 2676821"/>
              <a:gd name="connsiteY10" fmla="*/ 0 h 1733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76821" h="1733973">
                <a:moveTo>
                  <a:pt x="173397" y="0"/>
                </a:moveTo>
                <a:lnTo>
                  <a:pt x="2503424" y="0"/>
                </a:lnTo>
                <a:cubicBezTo>
                  <a:pt x="2599189" y="0"/>
                  <a:pt x="2676821" y="77632"/>
                  <a:pt x="2676821" y="173397"/>
                </a:cubicBezTo>
                <a:lnTo>
                  <a:pt x="2676821" y="1560576"/>
                </a:lnTo>
                <a:cubicBezTo>
                  <a:pt x="2676821" y="1656341"/>
                  <a:pt x="2599189" y="1733973"/>
                  <a:pt x="2503424" y="1733973"/>
                </a:cubicBezTo>
                <a:lnTo>
                  <a:pt x="1366971" y="1733973"/>
                </a:lnTo>
                <a:lnTo>
                  <a:pt x="1271972" y="1536769"/>
                </a:lnTo>
                <a:cubicBezTo>
                  <a:pt x="1019134" y="1071335"/>
                  <a:pt x="613387" y="701021"/>
                  <a:pt x="122153" y="493246"/>
                </a:cubicBezTo>
                <a:lnTo>
                  <a:pt x="0" y="448537"/>
                </a:lnTo>
                <a:lnTo>
                  <a:pt x="0" y="173397"/>
                </a:lnTo>
                <a:cubicBezTo>
                  <a:pt x="0" y="77632"/>
                  <a:pt x="77632" y="0"/>
                  <a:pt x="173397" y="0"/>
                </a:cubicBezTo>
                <a:close/>
              </a:path>
            </a:pathLst>
          </a:cu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031636" tIns="662083" rIns="228590" bIns="228590" numCol="1" spcCol="1270" anchor="t" anchorCtr="0">
            <a:noAutofit/>
          </a:bodyPr>
          <a:lstStyle/>
          <a:p>
            <a:pPr marL="285750" lvl="1" indent="-285750" algn="l" defTabSz="1733550">
              <a:lnSpc>
                <a:spcPct val="90000"/>
              </a:lnSpc>
              <a:spcBef>
                <a:spcPct val="0"/>
              </a:spcBef>
              <a:spcAft>
                <a:spcPct val="15000"/>
              </a:spcAft>
              <a:buChar char="••"/>
            </a:pPr>
            <a:endParaRPr lang="en-US" sz="3900" kern="1200"/>
          </a:p>
        </p:txBody>
      </p:sp>
      <p:sp>
        <p:nvSpPr>
          <p:cNvPr id="21" name="Freeform 20"/>
          <p:cNvSpPr/>
          <p:nvPr/>
        </p:nvSpPr>
        <p:spPr>
          <a:xfrm>
            <a:off x="734291" y="3934692"/>
            <a:ext cx="4655128" cy="2633132"/>
          </a:xfrm>
          <a:custGeom>
            <a:avLst/>
            <a:gdLst>
              <a:gd name="connsiteX0" fmla="*/ 173397 w 2676821"/>
              <a:gd name="connsiteY0" fmla="*/ 0 h 1733973"/>
              <a:gd name="connsiteX1" fmla="*/ 1309849 w 2676821"/>
              <a:gd name="connsiteY1" fmla="*/ 0 h 1733973"/>
              <a:gd name="connsiteX2" fmla="*/ 1404848 w 2676821"/>
              <a:gd name="connsiteY2" fmla="*/ 197204 h 1733973"/>
              <a:gd name="connsiteX3" fmla="*/ 2554667 w 2676821"/>
              <a:gd name="connsiteY3" fmla="*/ 1240727 h 1733973"/>
              <a:gd name="connsiteX4" fmla="*/ 2676821 w 2676821"/>
              <a:gd name="connsiteY4" fmla="*/ 1285436 h 1733973"/>
              <a:gd name="connsiteX5" fmla="*/ 2676821 w 2676821"/>
              <a:gd name="connsiteY5" fmla="*/ 1560576 h 1733973"/>
              <a:gd name="connsiteX6" fmla="*/ 2503424 w 2676821"/>
              <a:gd name="connsiteY6" fmla="*/ 1733973 h 1733973"/>
              <a:gd name="connsiteX7" fmla="*/ 173397 w 2676821"/>
              <a:gd name="connsiteY7" fmla="*/ 1733973 h 1733973"/>
              <a:gd name="connsiteX8" fmla="*/ 0 w 2676821"/>
              <a:gd name="connsiteY8" fmla="*/ 1560576 h 1733973"/>
              <a:gd name="connsiteX9" fmla="*/ 0 w 2676821"/>
              <a:gd name="connsiteY9" fmla="*/ 173397 h 1733973"/>
              <a:gd name="connsiteX10" fmla="*/ 173397 w 2676821"/>
              <a:gd name="connsiteY10" fmla="*/ 0 h 1733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76821" h="1733973">
                <a:moveTo>
                  <a:pt x="173397" y="0"/>
                </a:moveTo>
                <a:lnTo>
                  <a:pt x="1309849" y="0"/>
                </a:lnTo>
                <a:lnTo>
                  <a:pt x="1404848" y="197204"/>
                </a:lnTo>
                <a:cubicBezTo>
                  <a:pt x="1657686" y="662638"/>
                  <a:pt x="2063433" y="1032952"/>
                  <a:pt x="2554667" y="1240727"/>
                </a:cubicBezTo>
                <a:lnTo>
                  <a:pt x="2676821" y="1285436"/>
                </a:lnTo>
                <a:lnTo>
                  <a:pt x="2676821" y="1560576"/>
                </a:lnTo>
                <a:cubicBezTo>
                  <a:pt x="2676821" y="1656341"/>
                  <a:pt x="2599189" y="1733973"/>
                  <a:pt x="2503424" y="1733973"/>
                </a:cubicBezTo>
                <a:lnTo>
                  <a:pt x="173397" y="1733973"/>
                </a:lnTo>
                <a:cubicBezTo>
                  <a:pt x="77632" y="1733973"/>
                  <a:pt x="0" y="1656341"/>
                  <a:pt x="0" y="1560576"/>
                </a:cubicBezTo>
                <a:lnTo>
                  <a:pt x="0" y="173397"/>
                </a:lnTo>
                <a:cubicBezTo>
                  <a:pt x="0" y="77632"/>
                  <a:pt x="77632" y="0"/>
                  <a:pt x="173397" y="0"/>
                </a:cubicBezTo>
                <a:close/>
              </a:path>
            </a:pathLst>
          </a:custGeom>
          <a:blipFill dpi="0" rotWithShape="1">
            <a:blip r:embed="rId4">
              <a:extLst>
                <a:ext uri="{28A0092B-C50C-407E-A947-70E740481C1C}">
                  <a14:useLocalDpi xmlns:a14="http://schemas.microsoft.com/office/drawing/2010/main" val="0"/>
                </a:ext>
              </a:extLst>
            </a:blip>
            <a:srcRect/>
            <a:stretch>
              <a:fillRect/>
            </a:stretch>
          </a:bli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031636" tIns="662083" rIns="228590" bIns="228590" numCol="1" spcCol="1270" anchor="t" anchorCtr="0">
            <a:noAutofit/>
          </a:bodyPr>
          <a:lstStyle/>
          <a:p>
            <a:pPr marL="285750" lvl="1" indent="-285750" algn="l" defTabSz="1733550">
              <a:lnSpc>
                <a:spcPct val="90000"/>
              </a:lnSpc>
              <a:spcBef>
                <a:spcPct val="0"/>
              </a:spcBef>
              <a:spcAft>
                <a:spcPct val="15000"/>
              </a:spcAft>
              <a:buChar char="••"/>
            </a:pPr>
            <a:endParaRPr lang="en-US" sz="3900" kern="1200"/>
          </a:p>
        </p:txBody>
      </p:sp>
      <p:sp>
        <p:nvSpPr>
          <p:cNvPr id="20" name="Freeform 19"/>
          <p:cNvSpPr/>
          <p:nvPr/>
        </p:nvSpPr>
        <p:spPr>
          <a:xfrm>
            <a:off x="7855712" y="3962400"/>
            <a:ext cx="4239306" cy="2604655"/>
          </a:xfrm>
          <a:custGeom>
            <a:avLst/>
            <a:gdLst>
              <a:gd name="connsiteX0" fmla="*/ 1366971 w 2676821"/>
              <a:gd name="connsiteY0" fmla="*/ 0 h 1733973"/>
              <a:gd name="connsiteX1" fmla="*/ 2503424 w 2676821"/>
              <a:gd name="connsiteY1" fmla="*/ 0 h 1733973"/>
              <a:gd name="connsiteX2" fmla="*/ 2676821 w 2676821"/>
              <a:gd name="connsiteY2" fmla="*/ 173397 h 1733973"/>
              <a:gd name="connsiteX3" fmla="*/ 2676821 w 2676821"/>
              <a:gd name="connsiteY3" fmla="*/ 1560576 h 1733973"/>
              <a:gd name="connsiteX4" fmla="*/ 2503424 w 2676821"/>
              <a:gd name="connsiteY4" fmla="*/ 1733973 h 1733973"/>
              <a:gd name="connsiteX5" fmla="*/ 173397 w 2676821"/>
              <a:gd name="connsiteY5" fmla="*/ 1733973 h 1733973"/>
              <a:gd name="connsiteX6" fmla="*/ 0 w 2676821"/>
              <a:gd name="connsiteY6" fmla="*/ 1560576 h 1733973"/>
              <a:gd name="connsiteX7" fmla="*/ 0 w 2676821"/>
              <a:gd name="connsiteY7" fmla="*/ 1285436 h 1733973"/>
              <a:gd name="connsiteX8" fmla="*/ 122153 w 2676821"/>
              <a:gd name="connsiteY8" fmla="*/ 1240727 h 1733973"/>
              <a:gd name="connsiteX9" fmla="*/ 1271972 w 2676821"/>
              <a:gd name="connsiteY9" fmla="*/ 197204 h 1733973"/>
              <a:gd name="connsiteX10" fmla="*/ 1366971 w 2676821"/>
              <a:gd name="connsiteY10" fmla="*/ 0 h 1733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76821" h="1733973">
                <a:moveTo>
                  <a:pt x="1366971" y="0"/>
                </a:moveTo>
                <a:lnTo>
                  <a:pt x="2503424" y="0"/>
                </a:lnTo>
                <a:cubicBezTo>
                  <a:pt x="2599189" y="0"/>
                  <a:pt x="2676821" y="77632"/>
                  <a:pt x="2676821" y="173397"/>
                </a:cubicBezTo>
                <a:lnTo>
                  <a:pt x="2676821" y="1560576"/>
                </a:lnTo>
                <a:cubicBezTo>
                  <a:pt x="2676821" y="1656341"/>
                  <a:pt x="2599189" y="1733973"/>
                  <a:pt x="2503424" y="1733973"/>
                </a:cubicBezTo>
                <a:lnTo>
                  <a:pt x="173397" y="1733973"/>
                </a:lnTo>
                <a:cubicBezTo>
                  <a:pt x="77632" y="1733973"/>
                  <a:pt x="0" y="1656341"/>
                  <a:pt x="0" y="1560576"/>
                </a:cubicBezTo>
                <a:lnTo>
                  <a:pt x="0" y="1285436"/>
                </a:lnTo>
                <a:lnTo>
                  <a:pt x="122153" y="1240727"/>
                </a:lnTo>
                <a:cubicBezTo>
                  <a:pt x="613387" y="1032952"/>
                  <a:pt x="1019134" y="662638"/>
                  <a:pt x="1271972" y="197204"/>
                </a:cubicBezTo>
                <a:lnTo>
                  <a:pt x="1366971" y="0"/>
                </a:lnTo>
                <a:close/>
              </a:path>
            </a:pathLst>
          </a:custGeom>
          <a:blipFill dpi="0" rotWithShape="1">
            <a:blip r:embed="rId5">
              <a:extLst>
                <a:ext uri="{28A0092B-C50C-407E-A947-70E740481C1C}">
                  <a14:useLocalDpi xmlns:a14="http://schemas.microsoft.com/office/drawing/2010/main" val="0"/>
                </a:ext>
              </a:extLst>
            </a:blip>
            <a:srcRect/>
            <a:stretch>
              <a:fillRect/>
            </a:stretch>
          </a:bli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031636" tIns="662083" rIns="228590" bIns="228590" numCol="1" spcCol="1270" anchor="t" anchorCtr="0">
            <a:noAutofit/>
          </a:bodyPr>
          <a:lstStyle/>
          <a:p>
            <a:pPr marL="285750" lvl="1" indent="-285750" algn="l" defTabSz="1733550">
              <a:lnSpc>
                <a:spcPct val="90000"/>
              </a:lnSpc>
              <a:spcBef>
                <a:spcPct val="0"/>
              </a:spcBef>
              <a:spcAft>
                <a:spcPct val="15000"/>
              </a:spcAft>
              <a:buChar char="••"/>
            </a:pPr>
            <a:endParaRPr lang="en-US" sz="3900" kern="1200"/>
          </a:p>
        </p:txBody>
      </p:sp>
      <p:sp>
        <p:nvSpPr>
          <p:cNvPr id="44" name="Round Same Side Corner Rectangle 43"/>
          <p:cNvSpPr/>
          <p:nvPr/>
        </p:nvSpPr>
        <p:spPr>
          <a:xfrm>
            <a:off x="5472551" y="1025237"/>
            <a:ext cx="2327564" cy="2784764"/>
          </a:xfrm>
          <a:prstGeom prst="round2SameRect">
            <a:avLst>
              <a:gd name="adj1" fmla="val 8000"/>
              <a:gd name="adj2" fmla="val 0"/>
            </a:avLst>
          </a:prstGeom>
          <a:blipFill dpi="0" rotWithShape="1">
            <a:blip r:embed="rId6" cstate="print">
              <a:extLst>
                <a:ext uri="{28A0092B-C50C-407E-A947-70E740481C1C}">
                  <a14:useLocalDpi xmlns:a14="http://schemas.microsoft.com/office/drawing/2010/main" val="0"/>
                </a:ext>
              </a:extLst>
            </a:blip>
            <a:srcRect/>
            <a:stretch>
              <a:fillRect b="-36624"/>
            </a:stretch>
          </a:bli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5" name="Freeform 44"/>
          <p:cNvSpPr/>
          <p:nvPr/>
        </p:nvSpPr>
        <p:spPr>
          <a:xfrm>
            <a:off x="5458692" y="4018989"/>
            <a:ext cx="2327563" cy="1439702"/>
          </a:xfrm>
          <a:custGeom>
            <a:avLst/>
            <a:gdLst>
              <a:gd name="connsiteX0" fmla="*/ 0 w 2372728"/>
              <a:gd name="connsiteY0" fmla="*/ 0 h 761612"/>
              <a:gd name="connsiteX1" fmla="*/ 2372728 w 2372728"/>
              <a:gd name="connsiteY1" fmla="*/ 0 h 761612"/>
              <a:gd name="connsiteX2" fmla="*/ 2372728 w 2372728"/>
              <a:gd name="connsiteY2" fmla="*/ 761612 h 761612"/>
              <a:gd name="connsiteX3" fmla="*/ 0 w 2372728"/>
              <a:gd name="connsiteY3" fmla="*/ 761612 h 761612"/>
              <a:gd name="connsiteX4" fmla="*/ 0 w 2372728"/>
              <a:gd name="connsiteY4" fmla="*/ 0 h 7616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2728" h="761612">
                <a:moveTo>
                  <a:pt x="0" y="0"/>
                </a:moveTo>
                <a:lnTo>
                  <a:pt x="2372728" y="0"/>
                </a:lnTo>
                <a:lnTo>
                  <a:pt x="2372728" y="761612"/>
                </a:lnTo>
                <a:lnTo>
                  <a:pt x="0" y="761612"/>
                </a:lnTo>
                <a:lnTo>
                  <a:pt x="0" y="0"/>
                </a:lnTo>
                <a:close/>
              </a:path>
            </a:pathLst>
          </a:custGeom>
          <a:solidFill>
            <a:schemeClr val="bg1"/>
          </a:solidFill>
          <a:ln>
            <a:solidFill>
              <a:srgbClr val="FF0000"/>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6690" tIns="0" rIns="764023" bIns="0" numCol="1" spcCol="1270" anchor="ctr" anchorCtr="0">
            <a:noAutofit/>
          </a:bodyPr>
          <a:lstStyle/>
          <a:p>
            <a:pPr lvl="0" algn="ctr" defTabSz="2178050">
              <a:lnSpc>
                <a:spcPct val="90000"/>
              </a:lnSpc>
              <a:spcBef>
                <a:spcPct val="0"/>
              </a:spcBef>
              <a:spcAft>
                <a:spcPct val="35000"/>
              </a:spcAft>
            </a:pPr>
            <a:r>
              <a:rPr lang="bn-IN" sz="2800" kern="12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বাংলাদেশের বনাভূমির  অবস্থান</a:t>
            </a:r>
            <a:endParaRPr lang="en-US" sz="2800" kern="1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50" name="TextBox 49"/>
          <p:cNvSpPr txBox="1"/>
          <p:nvPr/>
        </p:nvSpPr>
        <p:spPr>
          <a:xfrm>
            <a:off x="3699163" y="2396836"/>
            <a:ext cx="1413164" cy="646331"/>
          </a:xfrm>
          <a:prstGeom prst="rect">
            <a:avLst/>
          </a:prstGeom>
          <a:noFill/>
        </p:spPr>
        <p:txBody>
          <a:bodyPr wrap="square" rtlCol="0">
            <a:spAutoFit/>
          </a:bodyPr>
          <a:lstStyle/>
          <a:p>
            <a:r>
              <a:rPr lang="bn-IN" sz="3600" dirty="0" smtClean="0">
                <a:latin typeface="NikoshBAN" panose="02000000000000000000" pitchFamily="2" charset="0"/>
                <a:cs typeface="NikoshBAN" panose="02000000000000000000" pitchFamily="2" charset="0"/>
              </a:rPr>
              <a:t>বন</a:t>
            </a:r>
            <a:r>
              <a:rPr lang="en-US" sz="3600" dirty="0" err="1" smtClean="0">
                <a:latin typeface="NikoshBAN" panose="02000000000000000000" pitchFamily="2" charset="0"/>
                <a:cs typeface="NikoshBAN" panose="02000000000000000000" pitchFamily="2" charset="0"/>
              </a:rPr>
              <a:t>ভূমি</a:t>
            </a:r>
            <a:endParaRPr lang="en-US" sz="3600" dirty="0">
              <a:latin typeface="NikoshBAN" panose="02000000000000000000" pitchFamily="2" charset="0"/>
              <a:cs typeface="NikoshBAN" panose="02000000000000000000" pitchFamily="2" charset="0"/>
            </a:endParaRPr>
          </a:p>
        </p:txBody>
      </p:sp>
      <p:sp>
        <p:nvSpPr>
          <p:cNvPr id="26" name="TextBox 25"/>
          <p:cNvSpPr txBox="1"/>
          <p:nvPr/>
        </p:nvSpPr>
        <p:spPr>
          <a:xfrm>
            <a:off x="3519055" y="4059382"/>
            <a:ext cx="1759528" cy="646331"/>
          </a:xfrm>
          <a:prstGeom prst="rect">
            <a:avLst/>
          </a:prstGeom>
          <a:noFill/>
        </p:spPr>
        <p:txBody>
          <a:bodyPr wrap="square" rtlCol="0">
            <a:spAutoFit/>
          </a:bodyPr>
          <a:lstStyle/>
          <a:p>
            <a:r>
              <a:rPr lang="bn-IN" sz="3600" dirty="0" smtClean="0">
                <a:latin typeface="NikoshBAN" panose="02000000000000000000" pitchFamily="2" charset="0"/>
                <a:cs typeface="NikoshBAN" panose="02000000000000000000" pitchFamily="2" charset="0"/>
              </a:rPr>
              <a:t>ব</a:t>
            </a:r>
            <a:r>
              <a:rPr lang="en-US" sz="3600" dirty="0" err="1" smtClean="0">
                <a:latin typeface="NikoshBAN" panose="02000000000000000000" pitchFamily="2" charset="0"/>
                <a:cs typeface="NikoshBAN" panose="02000000000000000000" pitchFamily="2" charset="0"/>
              </a:rPr>
              <a:t>নের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রাজা</a:t>
            </a:r>
            <a:endParaRPr lang="en-US" sz="3600" dirty="0">
              <a:latin typeface="NikoshBAN" panose="02000000000000000000" pitchFamily="2" charset="0"/>
              <a:cs typeface="NikoshBAN" panose="02000000000000000000" pitchFamily="2" charset="0"/>
            </a:endParaRPr>
          </a:p>
        </p:txBody>
      </p:sp>
      <p:sp>
        <p:nvSpPr>
          <p:cNvPr id="27" name="TextBox 26"/>
          <p:cNvSpPr txBox="1"/>
          <p:nvPr/>
        </p:nvSpPr>
        <p:spPr>
          <a:xfrm>
            <a:off x="7883238" y="4114800"/>
            <a:ext cx="1745671" cy="1384995"/>
          </a:xfrm>
          <a:prstGeom prst="rect">
            <a:avLst/>
          </a:prstGeom>
          <a:noFill/>
        </p:spPr>
        <p:txBody>
          <a:bodyPr wrap="square" rtlCol="0">
            <a:spAutoFit/>
          </a:bodyPr>
          <a:lstStyle/>
          <a:p>
            <a:r>
              <a:rPr lang="bn-IN" sz="2800" dirty="0" smtClean="0">
                <a:latin typeface="NikoshBAN" panose="02000000000000000000" pitchFamily="2" charset="0"/>
                <a:cs typeface="NikoshBAN" panose="02000000000000000000" pitchFamily="2" charset="0"/>
              </a:rPr>
              <a:t>ব</a:t>
            </a:r>
            <a:r>
              <a:rPr lang="en-US" sz="2800" dirty="0" err="1" smtClean="0">
                <a:latin typeface="NikoshBAN" panose="02000000000000000000" pitchFamily="2" charset="0"/>
                <a:cs typeface="NikoshBAN" panose="02000000000000000000" pitchFamily="2" charset="0"/>
              </a:rPr>
              <a:t>নের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মানুষের</a:t>
            </a:r>
            <a:endParaRPr lang="en-US" sz="2800" dirty="0" smtClean="0">
              <a:latin typeface="NikoshBAN" panose="02000000000000000000" pitchFamily="2" charset="0"/>
              <a:cs typeface="NikoshBAN" panose="02000000000000000000" pitchFamily="2" charset="0"/>
            </a:endParaRPr>
          </a:p>
          <a:p>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জীবন</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জীবিকা</a:t>
            </a:r>
            <a:endParaRPr lang="en-US" sz="2800" dirty="0">
              <a:latin typeface="NikoshBAN" panose="02000000000000000000" pitchFamily="2" charset="0"/>
              <a:cs typeface="NikoshBAN" panose="02000000000000000000" pitchFamily="2" charset="0"/>
            </a:endParaRPr>
          </a:p>
        </p:txBody>
      </p:sp>
      <p:sp>
        <p:nvSpPr>
          <p:cNvPr id="32" name="TextBox 31"/>
          <p:cNvSpPr txBox="1"/>
          <p:nvPr/>
        </p:nvSpPr>
        <p:spPr>
          <a:xfrm>
            <a:off x="8007928" y="2161310"/>
            <a:ext cx="1662544" cy="646331"/>
          </a:xfrm>
          <a:prstGeom prst="rect">
            <a:avLst/>
          </a:prstGeom>
          <a:noFill/>
        </p:spPr>
        <p:txBody>
          <a:bodyPr wrap="square" rtlCol="0">
            <a:spAutoFit/>
          </a:bodyPr>
          <a:lstStyle/>
          <a:p>
            <a:r>
              <a:rPr lang="bn-IN" sz="3600" dirty="0" smtClean="0">
                <a:latin typeface="NikoshBAN" panose="02000000000000000000" pitchFamily="2" charset="0"/>
                <a:cs typeface="NikoshBAN" panose="02000000000000000000" pitchFamily="2" charset="0"/>
              </a:rPr>
              <a:t>ব</a:t>
            </a:r>
            <a:r>
              <a:rPr lang="en-US" sz="3600" dirty="0" err="1" smtClean="0">
                <a:latin typeface="NikoshBAN" panose="02000000000000000000" pitchFamily="2" charset="0"/>
                <a:cs typeface="NikoshBAN" panose="02000000000000000000" pitchFamily="2" charset="0"/>
              </a:rPr>
              <a:t>ন্যপ্রাণি</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724402083"/>
      </p:ext>
    </p:extLst>
  </p:cSld>
  <p:clrMapOvr>
    <a:masterClrMapping/>
  </p:clrMapOvr>
  <mc:AlternateContent xmlns:mc="http://schemas.openxmlformats.org/markup-compatibility/2006" xmlns:p14="http://schemas.microsoft.com/office/powerpoint/2010/main">
    <mc:Choice Requires="p14">
      <p:transition spd="slow" p14:dur="2000" advTm="39023"/>
    </mc:Choice>
    <mc:Fallback xmlns="">
      <p:transition spd="slow" advTm="3902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circle(in)">
                                      <p:cBhvr>
                                        <p:cTn id="7" dur="2000"/>
                                        <p:tgtEl>
                                          <p:spTgt spid="29"/>
                                        </p:tgtEl>
                                      </p:cBhvr>
                                    </p:animEffect>
                                  </p:childTnLst>
                                </p:cTn>
                              </p:par>
                            </p:childTnLst>
                          </p:cTn>
                        </p:par>
                        <p:par>
                          <p:cTn id="8" fill="hold">
                            <p:stCondLst>
                              <p:cond delay="2000"/>
                            </p:stCondLst>
                            <p:childTnLst>
                              <p:par>
                                <p:cTn id="9" presetID="16" presetClass="entr" presetSubtype="21"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barn(inVertical)">
                                      <p:cBhvr>
                                        <p:cTn id="11" dur="500"/>
                                        <p:tgtEl>
                                          <p:spTgt spid="28"/>
                                        </p:tgtEl>
                                      </p:cBhvr>
                                    </p:animEffect>
                                  </p:childTnLst>
                                </p:cTn>
                              </p:par>
                            </p:childTnLst>
                          </p:cTn>
                        </p:par>
                        <p:par>
                          <p:cTn id="12" fill="hold">
                            <p:stCondLst>
                              <p:cond delay="2500"/>
                            </p:stCondLst>
                            <p:childTnLst>
                              <p:par>
                                <p:cTn id="13" presetID="16" presetClass="entr" presetSubtype="21" fill="hold" grpId="0"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barn(inVertical)">
                                      <p:cBhvr>
                                        <p:cTn id="15" dur="500"/>
                                        <p:tgtEl>
                                          <p:spTgt spid="21"/>
                                        </p:tgtEl>
                                      </p:cBhvr>
                                    </p:animEffect>
                                  </p:childTnLst>
                                </p:cTn>
                              </p:par>
                            </p:childTnLst>
                          </p:cTn>
                        </p:par>
                        <p:par>
                          <p:cTn id="16" fill="hold">
                            <p:stCondLst>
                              <p:cond delay="3000"/>
                            </p:stCondLst>
                            <p:childTnLst>
                              <p:par>
                                <p:cTn id="17" presetID="16" presetClass="entr" presetSubtype="21" fill="hold" grpId="0"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barn(inVertical)">
                                      <p:cBhvr>
                                        <p:cTn id="19" dur="500"/>
                                        <p:tgtEl>
                                          <p:spTgt spid="20"/>
                                        </p:tgtEl>
                                      </p:cBhvr>
                                    </p:animEffect>
                                  </p:childTnLst>
                                </p:cTn>
                              </p:par>
                            </p:childTnLst>
                          </p:cTn>
                        </p:par>
                        <p:par>
                          <p:cTn id="20" fill="hold">
                            <p:stCondLst>
                              <p:cond delay="3500"/>
                            </p:stCondLst>
                            <p:childTnLst>
                              <p:par>
                                <p:cTn id="21" presetID="14" presetClass="entr" presetSubtype="10" fill="hold" grpId="0" nodeType="after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randombar(horizontal)">
                                      <p:cBhvr>
                                        <p:cTn id="23" dur="500"/>
                                        <p:tgtEl>
                                          <p:spTgt spid="37"/>
                                        </p:tgtEl>
                                      </p:cBhvr>
                                    </p:animEffect>
                                  </p:childTnLst>
                                </p:cTn>
                              </p:par>
                            </p:childTnLst>
                          </p:cTn>
                        </p:par>
                        <p:par>
                          <p:cTn id="24" fill="hold">
                            <p:stCondLst>
                              <p:cond delay="4000"/>
                            </p:stCondLst>
                            <p:childTnLst>
                              <p:par>
                                <p:cTn id="25" presetID="14" presetClass="entr" presetSubtype="10" fill="hold" grpId="0" nodeType="afterEffect">
                                  <p:stCondLst>
                                    <p:cond delay="0"/>
                                  </p:stCondLst>
                                  <p:childTnLst>
                                    <p:set>
                                      <p:cBhvr>
                                        <p:cTn id="26" dur="1" fill="hold">
                                          <p:stCondLst>
                                            <p:cond delay="0"/>
                                          </p:stCondLst>
                                        </p:cTn>
                                        <p:tgtEl>
                                          <p:spTgt spid="50"/>
                                        </p:tgtEl>
                                        <p:attrNameLst>
                                          <p:attrName>style.visibility</p:attrName>
                                        </p:attrNameLst>
                                      </p:cBhvr>
                                      <p:to>
                                        <p:strVal val="visible"/>
                                      </p:to>
                                    </p:set>
                                    <p:animEffect transition="in" filter="randombar(horizontal)">
                                      <p:cBhvr>
                                        <p:cTn id="27" dur="500"/>
                                        <p:tgtEl>
                                          <p:spTgt spid="50"/>
                                        </p:tgtEl>
                                      </p:cBhvr>
                                    </p:animEffect>
                                  </p:childTnLst>
                                </p:cTn>
                              </p:par>
                            </p:childTnLst>
                          </p:cTn>
                        </p:par>
                        <p:par>
                          <p:cTn id="28" fill="hold">
                            <p:stCondLst>
                              <p:cond delay="4500"/>
                            </p:stCondLst>
                            <p:childTnLst>
                              <p:par>
                                <p:cTn id="29" presetID="31" presetClass="entr" presetSubtype="0" fill="hold" grpId="0" nodeType="afterEffect">
                                  <p:stCondLst>
                                    <p:cond delay="0"/>
                                  </p:stCondLst>
                                  <p:childTnLst>
                                    <p:set>
                                      <p:cBhvr>
                                        <p:cTn id="30" dur="1" fill="hold">
                                          <p:stCondLst>
                                            <p:cond delay="0"/>
                                          </p:stCondLst>
                                        </p:cTn>
                                        <p:tgtEl>
                                          <p:spTgt spid="36"/>
                                        </p:tgtEl>
                                        <p:attrNameLst>
                                          <p:attrName>style.visibility</p:attrName>
                                        </p:attrNameLst>
                                      </p:cBhvr>
                                      <p:to>
                                        <p:strVal val="visible"/>
                                      </p:to>
                                    </p:set>
                                    <p:anim calcmode="lin" valueType="num">
                                      <p:cBhvr>
                                        <p:cTn id="31" dur="1000" fill="hold"/>
                                        <p:tgtEl>
                                          <p:spTgt spid="36"/>
                                        </p:tgtEl>
                                        <p:attrNameLst>
                                          <p:attrName>ppt_w</p:attrName>
                                        </p:attrNameLst>
                                      </p:cBhvr>
                                      <p:tavLst>
                                        <p:tav tm="0">
                                          <p:val>
                                            <p:fltVal val="0"/>
                                          </p:val>
                                        </p:tav>
                                        <p:tav tm="100000">
                                          <p:val>
                                            <p:strVal val="#ppt_w"/>
                                          </p:val>
                                        </p:tav>
                                      </p:tavLst>
                                    </p:anim>
                                    <p:anim calcmode="lin" valueType="num">
                                      <p:cBhvr>
                                        <p:cTn id="32" dur="1000" fill="hold"/>
                                        <p:tgtEl>
                                          <p:spTgt spid="36"/>
                                        </p:tgtEl>
                                        <p:attrNameLst>
                                          <p:attrName>ppt_h</p:attrName>
                                        </p:attrNameLst>
                                      </p:cBhvr>
                                      <p:tavLst>
                                        <p:tav tm="0">
                                          <p:val>
                                            <p:fltVal val="0"/>
                                          </p:val>
                                        </p:tav>
                                        <p:tav tm="100000">
                                          <p:val>
                                            <p:strVal val="#ppt_h"/>
                                          </p:val>
                                        </p:tav>
                                      </p:tavLst>
                                    </p:anim>
                                    <p:anim calcmode="lin" valueType="num">
                                      <p:cBhvr>
                                        <p:cTn id="33" dur="1000" fill="hold"/>
                                        <p:tgtEl>
                                          <p:spTgt spid="36"/>
                                        </p:tgtEl>
                                        <p:attrNameLst>
                                          <p:attrName>style.rotation</p:attrName>
                                        </p:attrNameLst>
                                      </p:cBhvr>
                                      <p:tavLst>
                                        <p:tav tm="0">
                                          <p:val>
                                            <p:fltVal val="90"/>
                                          </p:val>
                                        </p:tav>
                                        <p:tav tm="100000">
                                          <p:val>
                                            <p:fltVal val="0"/>
                                          </p:val>
                                        </p:tav>
                                      </p:tavLst>
                                    </p:anim>
                                    <p:animEffect transition="in" filter="fade">
                                      <p:cBhvr>
                                        <p:cTn id="34" dur="1000"/>
                                        <p:tgtEl>
                                          <p:spTgt spid="36"/>
                                        </p:tgtEl>
                                      </p:cBhvr>
                                    </p:animEffect>
                                  </p:childTnLst>
                                </p:cTn>
                              </p:par>
                            </p:childTnLst>
                          </p:cTn>
                        </p:par>
                        <p:par>
                          <p:cTn id="35" fill="hold">
                            <p:stCondLst>
                              <p:cond delay="5500"/>
                            </p:stCondLst>
                            <p:childTnLst>
                              <p:par>
                                <p:cTn id="36" presetID="31" presetClass="entr" presetSubtype="0" fill="hold" grpId="0" nodeType="afterEffect">
                                  <p:stCondLst>
                                    <p:cond delay="0"/>
                                  </p:stCondLst>
                                  <p:childTnLst>
                                    <p:set>
                                      <p:cBhvr>
                                        <p:cTn id="37" dur="1" fill="hold">
                                          <p:stCondLst>
                                            <p:cond delay="0"/>
                                          </p:stCondLst>
                                        </p:cTn>
                                        <p:tgtEl>
                                          <p:spTgt spid="32"/>
                                        </p:tgtEl>
                                        <p:attrNameLst>
                                          <p:attrName>style.visibility</p:attrName>
                                        </p:attrNameLst>
                                      </p:cBhvr>
                                      <p:to>
                                        <p:strVal val="visible"/>
                                      </p:to>
                                    </p:set>
                                    <p:anim calcmode="lin" valueType="num">
                                      <p:cBhvr>
                                        <p:cTn id="38" dur="1000" fill="hold"/>
                                        <p:tgtEl>
                                          <p:spTgt spid="32"/>
                                        </p:tgtEl>
                                        <p:attrNameLst>
                                          <p:attrName>ppt_w</p:attrName>
                                        </p:attrNameLst>
                                      </p:cBhvr>
                                      <p:tavLst>
                                        <p:tav tm="0">
                                          <p:val>
                                            <p:fltVal val="0"/>
                                          </p:val>
                                        </p:tav>
                                        <p:tav tm="100000">
                                          <p:val>
                                            <p:strVal val="#ppt_w"/>
                                          </p:val>
                                        </p:tav>
                                      </p:tavLst>
                                    </p:anim>
                                    <p:anim calcmode="lin" valueType="num">
                                      <p:cBhvr>
                                        <p:cTn id="39" dur="1000" fill="hold"/>
                                        <p:tgtEl>
                                          <p:spTgt spid="32"/>
                                        </p:tgtEl>
                                        <p:attrNameLst>
                                          <p:attrName>ppt_h</p:attrName>
                                        </p:attrNameLst>
                                      </p:cBhvr>
                                      <p:tavLst>
                                        <p:tav tm="0">
                                          <p:val>
                                            <p:fltVal val="0"/>
                                          </p:val>
                                        </p:tav>
                                        <p:tav tm="100000">
                                          <p:val>
                                            <p:strVal val="#ppt_h"/>
                                          </p:val>
                                        </p:tav>
                                      </p:tavLst>
                                    </p:anim>
                                    <p:anim calcmode="lin" valueType="num">
                                      <p:cBhvr>
                                        <p:cTn id="40" dur="1000" fill="hold"/>
                                        <p:tgtEl>
                                          <p:spTgt spid="32"/>
                                        </p:tgtEl>
                                        <p:attrNameLst>
                                          <p:attrName>style.rotation</p:attrName>
                                        </p:attrNameLst>
                                      </p:cBhvr>
                                      <p:tavLst>
                                        <p:tav tm="0">
                                          <p:val>
                                            <p:fltVal val="90"/>
                                          </p:val>
                                        </p:tav>
                                        <p:tav tm="100000">
                                          <p:val>
                                            <p:fltVal val="0"/>
                                          </p:val>
                                        </p:tav>
                                      </p:tavLst>
                                    </p:anim>
                                    <p:animEffect transition="in" filter="fade">
                                      <p:cBhvr>
                                        <p:cTn id="41" dur="1000"/>
                                        <p:tgtEl>
                                          <p:spTgt spid="32"/>
                                        </p:tgtEl>
                                      </p:cBhvr>
                                    </p:animEffect>
                                  </p:childTnLst>
                                </p:cTn>
                              </p:par>
                            </p:childTnLst>
                          </p:cTn>
                        </p:par>
                        <p:par>
                          <p:cTn id="42" fill="hold">
                            <p:stCondLst>
                              <p:cond delay="6500"/>
                            </p:stCondLst>
                            <p:childTnLst>
                              <p:par>
                                <p:cTn id="43" presetID="31" presetClass="entr" presetSubtype="0" fill="hold" grpId="0" nodeType="afterEffect">
                                  <p:stCondLst>
                                    <p:cond delay="0"/>
                                  </p:stCondLst>
                                  <p:childTnLst>
                                    <p:set>
                                      <p:cBhvr>
                                        <p:cTn id="44" dur="1" fill="hold">
                                          <p:stCondLst>
                                            <p:cond delay="0"/>
                                          </p:stCondLst>
                                        </p:cTn>
                                        <p:tgtEl>
                                          <p:spTgt spid="31"/>
                                        </p:tgtEl>
                                        <p:attrNameLst>
                                          <p:attrName>style.visibility</p:attrName>
                                        </p:attrNameLst>
                                      </p:cBhvr>
                                      <p:to>
                                        <p:strVal val="visible"/>
                                      </p:to>
                                    </p:set>
                                    <p:anim calcmode="lin" valueType="num">
                                      <p:cBhvr>
                                        <p:cTn id="45" dur="1000" fill="hold"/>
                                        <p:tgtEl>
                                          <p:spTgt spid="31"/>
                                        </p:tgtEl>
                                        <p:attrNameLst>
                                          <p:attrName>ppt_w</p:attrName>
                                        </p:attrNameLst>
                                      </p:cBhvr>
                                      <p:tavLst>
                                        <p:tav tm="0">
                                          <p:val>
                                            <p:fltVal val="0"/>
                                          </p:val>
                                        </p:tav>
                                        <p:tav tm="100000">
                                          <p:val>
                                            <p:strVal val="#ppt_w"/>
                                          </p:val>
                                        </p:tav>
                                      </p:tavLst>
                                    </p:anim>
                                    <p:anim calcmode="lin" valueType="num">
                                      <p:cBhvr>
                                        <p:cTn id="46" dur="1000" fill="hold"/>
                                        <p:tgtEl>
                                          <p:spTgt spid="31"/>
                                        </p:tgtEl>
                                        <p:attrNameLst>
                                          <p:attrName>ppt_h</p:attrName>
                                        </p:attrNameLst>
                                      </p:cBhvr>
                                      <p:tavLst>
                                        <p:tav tm="0">
                                          <p:val>
                                            <p:fltVal val="0"/>
                                          </p:val>
                                        </p:tav>
                                        <p:tav tm="100000">
                                          <p:val>
                                            <p:strVal val="#ppt_h"/>
                                          </p:val>
                                        </p:tav>
                                      </p:tavLst>
                                    </p:anim>
                                    <p:anim calcmode="lin" valueType="num">
                                      <p:cBhvr>
                                        <p:cTn id="47" dur="1000" fill="hold"/>
                                        <p:tgtEl>
                                          <p:spTgt spid="31"/>
                                        </p:tgtEl>
                                        <p:attrNameLst>
                                          <p:attrName>style.rotation</p:attrName>
                                        </p:attrNameLst>
                                      </p:cBhvr>
                                      <p:tavLst>
                                        <p:tav tm="0">
                                          <p:val>
                                            <p:fltVal val="90"/>
                                          </p:val>
                                        </p:tav>
                                        <p:tav tm="100000">
                                          <p:val>
                                            <p:fltVal val="0"/>
                                          </p:val>
                                        </p:tav>
                                      </p:tavLst>
                                    </p:anim>
                                    <p:animEffect transition="in" filter="fade">
                                      <p:cBhvr>
                                        <p:cTn id="48" dur="1000"/>
                                        <p:tgtEl>
                                          <p:spTgt spid="31"/>
                                        </p:tgtEl>
                                      </p:cBhvr>
                                    </p:animEffect>
                                  </p:childTnLst>
                                </p:cTn>
                              </p:par>
                            </p:childTnLst>
                          </p:cTn>
                        </p:par>
                        <p:par>
                          <p:cTn id="49" fill="hold">
                            <p:stCondLst>
                              <p:cond delay="7500"/>
                            </p:stCondLst>
                            <p:childTnLst>
                              <p:par>
                                <p:cTn id="50" presetID="31" presetClass="entr" presetSubtype="0" fill="hold" grpId="0" nodeType="afterEffect">
                                  <p:stCondLst>
                                    <p:cond delay="0"/>
                                  </p:stCondLst>
                                  <p:childTnLst>
                                    <p:set>
                                      <p:cBhvr>
                                        <p:cTn id="51" dur="1" fill="hold">
                                          <p:stCondLst>
                                            <p:cond delay="0"/>
                                          </p:stCondLst>
                                        </p:cTn>
                                        <p:tgtEl>
                                          <p:spTgt spid="26"/>
                                        </p:tgtEl>
                                        <p:attrNameLst>
                                          <p:attrName>style.visibility</p:attrName>
                                        </p:attrNameLst>
                                      </p:cBhvr>
                                      <p:to>
                                        <p:strVal val="visible"/>
                                      </p:to>
                                    </p:set>
                                    <p:anim calcmode="lin" valueType="num">
                                      <p:cBhvr>
                                        <p:cTn id="52" dur="1000" fill="hold"/>
                                        <p:tgtEl>
                                          <p:spTgt spid="26"/>
                                        </p:tgtEl>
                                        <p:attrNameLst>
                                          <p:attrName>ppt_w</p:attrName>
                                        </p:attrNameLst>
                                      </p:cBhvr>
                                      <p:tavLst>
                                        <p:tav tm="0">
                                          <p:val>
                                            <p:fltVal val="0"/>
                                          </p:val>
                                        </p:tav>
                                        <p:tav tm="100000">
                                          <p:val>
                                            <p:strVal val="#ppt_w"/>
                                          </p:val>
                                        </p:tav>
                                      </p:tavLst>
                                    </p:anim>
                                    <p:anim calcmode="lin" valueType="num">
                                      <p:cBhvr>
                                        <p:cTn id="53" dur="1000" fill="hold"/>
                                        <p:tgtEl>
                                          <p:spTgt spid="26"/>
                                        </p:tgtEl>
                                        <p:attrNameLst>
                                          <p:attrName>ppt_h</p:attrName>
                                        </p:attrNameLst>
                                      </p:cBhvr>
                                      <p:tavLst>
                                        <p:tav tm="0">
                                          <p:val>
                                            <p:fltVal val="0"/>
                                          </p:val>
                                        </p:tav>
                                        <p:tav tm="100000">
                                          <p:val>
                                            <p:strVal val="#ppt_h"/>
                                          </p:val>
                                        </p:tav>
                                      </p:tavLst>
                                    </p:anim>
                                    <p:anim calcmode="lin" valueType="num">
                                      <p:cBhvr>
                                        <p:cTn id="54" dur="1000" fill="hold"/>
                                        <p:tgtEl>
                                          <p:spTgt spid="26"/>
                                        </p:tgtEl>
                                        <p:attrNameLst>
                                          <p:attrName>style.rotation</p:attrName>
                                        </p:attrNameLst>
                                      </p:cBhvr>
                                      <p:tavLst>
                                        <p:tav tm="0">
                                          <p:val>
                                            <p:fltVal val="90"/>
                                          </p:val>
                                        </p:tav>
                                        <p:tav tm="100000">
                                          <p:val>
                                            <p:fltVal val="0"/>
                                          </p:val>
                                        </p:tav>
                                      </p:tavLst>
                                    </p:anim>
                                    <p:animEffect transition="in" filter="fade">
                                      <p:cBhvr>
                                        <p:cTn id="55" dur="1000"/>
                                        <p:tgtEl>
                                          <p:spTgt spid="26"/>
                                        </p:tgtEl>
                                      </p:cBhvr>
                                    </p:animEffect>
                                  </p:childTnLst>
                                </p:cTn>
                              </p:par>
                            </p:childTnLst>
                          </p:cTn>
                        </p:par>
                        <p:par>
                          <p:cTn id="56" fill="hold">
                            <p:stCondLst>
                              <p:cond delay="8500"/>
                            </p:stCondLst>
                            <p:childTnLst>
                              <p:par>
                                <p:cTn id="57" presetID="14" presetClass="entr" presetSubtype="10" fill="hold" grpId="0" nodeType="afterEffect">
                                  <p:stCondLst>
                                    <p:cond delay="0"/>
                                  </p:stCondLst>
                                  <p:childTnLst>
                                    <p:set>
                                      <p:cBhvr>
                                        <p:cTn id="58" dur="1" fill="hold">
                                          <p:stCondLst>
                                            <p:cond delay="0"/>
                                          </p:stCondLst>
                                        </p:cTn>
                                        <p:tgtEl>
                                          <p:spTgt spid="30"/>
                                        </p:tgtEl>
                                        <p:attrNameLst>
                                          <p:attrName>style.visibility</p:attrName>
                                        </p:attrNameLst>
                                      </p:cBhvr>
                                      <p:to>
                                        <p:strVal val="visible"/>
                                      </p:to>
                                    </p:set>
                                    <p:animEffect transition="in" filter="randombar(horizontal)">
                                      <p:cBhvr>
                                        <p:cTn id="59" dur="500"/>
                                        <p:tgtEl>
                                          <p:spTgt spid="30"/>
                                        </p:tgtEl>
                                      </p:cBhvr>
                                    </p:animEffect>
                                  </p:childTnLst>
                                </p:cTn>
                              </p:par>
                            </p:childTnLst>
                          </p:cTn>
                        </p:par>
                        <p:par>
                          <p:cTn id="60" fill="hold">
                            <p:stCondLst>
                              <p:cond delay="9000"/>
                            </p:stCondLst>
                            <p:childTnLst>
                              <p:par>
                                <p:cTn id="61" presetID="14" presetClass="entr" presetSubtype="10" fill="hold" grpId="0" nodeType="afterEffect">
                                  <p:stCondLst>
                                    <p:cond delay="0"/>
                                  </p:stCondLst>
                                  <p:childTnLst>
                                    <p:set>
                                      <p:cBhvr>
                                        <p:cTn id="62" dur="1" fill="hold">
                                          <p:stCondLst>
                                            <p:cond delay="0"/>
                                          </p:stCondLst>
                                        </p:cTn>
                                        <p:tgtEl>
                                          <p:spTgt spid="27"/>
                                        </p:tgtEl>
                                        <p:attrNameLst>
                                          <p:attrName>style.visibility</p:attrName>
                                        </p:attrNameLst>
                                      </p:cBhvr>
                                      <p:to>
                                        <p:strVal val="visible"/>
                                      </p:to>
                                    </p:set>
                                    <p:animEffect transition="in" filter="randombar(horizontal)">
                                      <p:cBhvr>
                                        <p:cTn id="63" dur="500"/>
                                        <p:tgtEl>
                                          <p:spTgt spid="27"/>
                                        </p:tgtEl>
                                      </p:cBhvr>
                                    </p:animEffect>
                                  </p:childTnLst>
                                </p:cTn>
                              </p:par>
                            </p:childTnLst>
                          </p:cTn>
                        </p:par>
                        <p:par>
                          <p:cTn id="64" fill="hold">
                            <p:stCondLst>
                              <p:cond delay="9500"/>
                            </p:stCondLst>
                            <p:childTnLst>
                              <p:par>
                                <p:cTn id="65" presetID="16" presetClass="entr" presetSubtype="21" fill="hold" nodeType="afterEffect">
                                  <p:stCondLst>
                                    <p:cond delay="0"/>
                                  </p:stCondLst>
                                  <p:childTnLst>
                                    <p:set>
                                      <p:cBhvr>
                                        <p:cTn id="66" dur="1" fill="hold">
                                          <p:stCondLst>
                                            <p:cond delay="0"/>
                                          </p:stCondLst>
                                        </p:cTn>
                                        <p:tgtEl>
                                          <p:spTgt spid="44"/>
                                        </p:tgtEl>
                                        <p:attrNameLst>
                                          <p:attrName>style.visibility</p:attrName>
                                        </p:attrNameLst>
                                      </p:cBhvr>
                                      <p:to>
                                        <p:strVal val="visible"/>
                                      </p:to>
                                    </p:set>
                                    <p:animEffect transition="in" filter="barn(inVertical)">
                                      <p:cBhvr>
                                        <p:cTn id="67" dur="500"/>
                                        <p:tgtEl>
                                          <p:spTgt spid="44"/>
                                        </p:tgtEl>
                                      </p:cBhvr>
                                    </p:animEffect>
                                  </p:childTnLst>
                                </p:cTn>
                              </p:par>
                            </p:childTnLst>
                          </p:cTn>
                        </p:par>
                        <p:par>
                          <p:cTn id="68" fill="hold">
                            <p:stCondLst>
                              <p:cond delay="10000"/>
                            </p:stCondLst>
                            <p:childTnLst>
                              <p:par>
                                <p:cTn id="69" presetID="14" presetClass="entr" presetSubtype="10" fill="hold" grpId="0" nodeType="afterEffect">
                                  <p:stCondLst>
                                    <p:cond delay="0"/>
                                  </p:stCondLst>
                                  <p:childTnLst>
                                    <p:set>
                                      <p:cBhvr>
                                        <p:cTn id="70" dur="1" fill="hold">
                                          <p:stCondLst>
                                            <p:cond delay="0"/>
                                          </p:stCondLst>
                                        </p:cTn>
                                        <p:tgtEl>
                                          <p:spTgt spid="45"/>
                                        </p:tgtEl>
                                        <p:attrNameLst>
                                          <p:attrName>style.visibility</p:attrName>
                                        </p:attrNameLst>
                                      </p:cBhvr>
                                      <p:to>
                                        <p:strVal val="visible"/>
                                      </p:to>
                                    </p:set>
                                    <p:animEffect transition="in" filter="randombar(horizontal)">
                                      <p:cBhvr>
                                        <p:cTn id="71"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6" grpId="0" animBg="1"/>
      <p:bldP spid="31" grpId="0" animBg="1"/>
      <p:bldP spid="30" grpId="0" animBg="1"/>
      <p:bldP spid="29" grpId="0" animBg="1"/>
      <p:bldP spid="28" grpId="0" animBg="1"/>
      <p:bldP spid="21" grpId="0" animBg="1"/>
      <p:bldP spid="20" grpId="0" animBg="1"/>
      <p:bldP spid="45" grpId="0" animBg="1"/>
      <p:bldP spid="50" grpId="0"/>
      <p:bldP spid="26" grpId="0"/>
      <p:bldP spid="27" grpId="0"/>
      <p:bldP spid="3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Vertical Scroll 3"/>
          <p:cNvSpPr/>
          <p:nvPr/>
        </p:nvSpPr>
        <p:spPr>
          <a:xfrm>
            <a:off x="3075708" y="789709"/>
            <a:ext cx="7362519" cy="3934691"/>
          </a:xfrm>
          <a:prstGeom prst="verticalScroll">
            <a:avLst/>
          </a:prstGeom>
          <a:noFill/>
          <a:ln w="57150" cmpd="dbl">
            <a:solidFill>
              <a:srgbClr val="29EF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4946073" y="1368591"/>
            <a:ext cx="2992582" cy="1325563"/>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bn-IN"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আজকের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পাঠ</a:t>
            </a:r>
            <a:r>
              <a:rPr lang="en-US" dirty="0" smtClean="0">
                <a:latin typeface="NikoshBAN" panose="02000000000000000000" pitchFamily="2" charset="0"/>
                <a:cs typeface="NikoshBAN" panose="02000000000000000000" pitchFamily="2" charset="0"/>
              </a:rPr>
              <a:t> </a:t>
            </a:r>
            <a:r>
              <a:rPr lang="bn-IN" dirty="0" smtClean="0">
                <a:latin typeface="NikoshBAN" panose="02000000000000000000" pitchFamily="2" charset="0"/>
                <a:cs typeface="NikoshBAN" panose="02000000000000000000" pitchFamily="2" charset="0"/>
              </a:rPr>
              <a:t> </a:t>
            </a:r>
            <a:endParaRPr lang="en-US" dirty="0">
              <a:latin typeface="NikoshBAN" panose="02000000000000000000" pitchFamily="2" charset="0"/>
              <a:cs typeface="NikoshBAN" panose="02000000000000000000" pitchFamily="2" charset="0"/>
            </a:endParaRPr>
          </a:p>
        </p:txBody>
      </p:sp>
      <p:sp>
        <p:nvSpPr>
          <p:cNvPr id="7" name="Title 1"/>
          <p:cNvSpPr txBox="1">
            <a:spLocks/>
          </p:cNvSpPr>
          <p:nvPr/>
        </p:nvSpPr>
        <p:spPr>
          <a:xfrm>
            <a:off x="4984226" y="2208815"/>
            <a:ext cx="4308764" cy="1325563"/>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bn-IN"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বাংলাদেশের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বনাঞ্চল</a:t>
            </a:r>
            <a:r>
              <a:rPr lang="en-US" dirty="0" smtClean="0">
                <a:latin typeface="NikoshBAN" panose="02000000000000000000" pitchFamily="2" charset="0"/>
                <a:cs typeface="NikoshBAN" panose="02000000000000000000" pitchFamily="2" charset="0"/>
              </a:rPr>
              <a:t> </a:t>
            </a:r>
            <a:r>
              <a:rPr lang="bn-IN" dirty="0" smtClean="0">
                <a:latin typeface="NikoshBAN" panose="02000000000000000000" pitchFamily="2" charset="0"/>
                <a:cs typeface="NikoshBAN" panose="02000000000000000000" pitchFamily="2" charset="0"/>
              </a:rPr>
              <a:t> </a:t>
            </a:r>
            <a:r>
              <a:rPr lang="en-US" dirty="0" smtClean="0">
                <a:latin typeface="NikoshBAN" panose="02000000000000000000" pitchFamily="2" charset="0"/>
                <a:cs typeface="NikoshBAN" panose="02000000000000000000" pitchFamily="2" charset="0"/>
              </a:rPr>
              <a:t> </a:t>
            </a:r>
            <a:endParaRPr lang="en-US"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689456296"/>
      </p:ext>
    </p:extLst>
  </p:cSld>
  <p:clrMapOvr>
    <a:masterClrMapping/>
  </p:clrMapOvr>
  <mc:AlternateContent xmlns:mc="http://schemas.openxmlformats.org/markup-compatibility/2006" xmlns:p14="http://schemas.microsoft.com/office/powerpoint/2010/main">
    <mc:Choice Requires="p14">
      <p:transition spd="slow" p14:dur="2000" advTm="7728"/>
    </mc:Choice>
    <mc:Fallback xmlns="">
      <p:transition spd="slow" advTm="772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vertical)">
                                      <p:cBhvr>
                                        <p:cTn id="7" dur="2000"/>
                                        <p:tgtEl>
                                          <p:spTgt spid="4"/>
                                        </p:tgtEl>
                                      </p:cBhvr>
                                    </p:animEffect>
                                  </p:childTnLst>
                                </p:cTn>
                              </p:par>
                            </p:childTnLst>
                          </p:cTn>
                        </p:par>
                        <p:par>
                          <p:cTn id="8" fill="hold">
                            <p:stCondLst>
                              <p:cond delay="2000"/>
                            </p:stCondLst>
                            <p:childTnLst>
                              <p:par>
                                <p:cTn id="9" presetID="14" presetClass="entr" presetSubtype="1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randombar(horizontal)">
                                      <p:cBhvr>
                                        <p:cTn id="11" dur="500"/>
                                        <p:tgtEl>
                                          <p:spTgt spid="5"/>
                                        </p:tgtEl>
                                      </p:cBhvr>
                                    </p:animEffect>
                                  </p:childTnLst>
                                </p:cTn>
                              </p:par>
                            </p:childTnLst>
                          </p:cTn>
                        </p:par>
                        <p:par>
                          <p:cTn id="12" fill="hold">
                            <p:stCondLst>
                              <p:cond delay="2500"/>
                            </p:stCondLst>
                            <p:childTnLst>
                              <p:par>
                                <p:cTn id="13" presetID="14" presetClass="entr" presetSubtype="1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randombar(horizont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3753" y="1332965"/>
            <a:ext cx="2413000" cy="745218"/>
          </a:xfrm>
          <a:solidFill>
            <a:schemeClr val="accent2">
              <a:lumMod val="40000"/>
              <a:lumOff val="60000"/>
            </a:schemeClr>
          </a:solidFill>
        </p:spPr>
        <p:txBody>
          <a:bodyPr/>
          <a:lstStyle/>
          <a:p>
            <a:pPr algn="ctr"/>
            <a:r>
              <a:rPr lang="en-US" dirty="0" err="1" smtClean="0">
                <a:latin typeface="NikoshBAN" panose="02000000000000000000" pitchFamily="2" charset="0"/>
                <a:cs typeface="NikoshBAN" panose="02000000000000000000" pitchFamily="2" charset="0"/>
              </a:rPr>
              <a:t>শিখনফল</a:t>
            </a:r>
            <a:r>
              <a:rPr lang="en-US" dirty="0" smtClean="0">
                <a:latin typeface="NikoshBAN" panose="02000000000000000000" pitchFamily="2" charset="0"/>
                <a:cs typeface="NikoshBAN" panose="02000000000000000000" pitchFamily="2" charset="0"/>
              </a:rPr>
              <a:t> </a:t>
            </a:r>
            <a:endParaRPr lang="en-US" dirty="0">
              <a:latin typeface="NikoshBAN" panose="02000000000000000000" pitchFamily="2" charset="0"/>
              <a:cs typeface="NikoshBAN" panose="02000000000000000000" pitchFamily="2" charset="0"/>
            </a:endParaRPr>
          </a:p>
        </p:txBody>
      </p:sp>
      <p:sp>
        <p:nvSpPr>
          <p:cNvPr id="3" name="Content Placeholder 2"/>
          <p:cNvSpPr>
            <a:spLocks noGrp="1"/>
          </p:cNvSpPr>
          <p:nvPr>
            <p:ph idx="4294967295"/>
          </p:nvPr>
        </p:nvSpPr>
        <p:spPr>
          <a:xfrm>
            <a:off x="1676400" y="2652713"/>
            <a:ext cx="9102436" cy="1974705"/>
          </a:xfrm>
          <a:prstGeom prst="rect">
            <a:avLst/>
          </a:prstGeom>
        </p:spPr>
        <p:style>
          <a:lnRef idx="0">
            <a:scrgbClr r="0" g="0" b="0"/>
          </a:lnRef>
          <a:fillRef idx="1003">
            <a:schemeClr val="lt2"/>
          </a:fillRef>
          <a:effectRef idx="0">
            <a:scrgbClr r="0" g="0" b="0"/>
          </a:effectRef>
          <a:fontRef idx="major"/>
        </p:style>
        <p:txBody>
          <a:bodyPr/>
          <a:lstStyle/>
          <a:p>
            <a:pPr marL="0" indent="0">
              <a:buNone/>
            </a:pPr>
            <a:r>
              <a:rPr lang="bn-IN" dirty="0" smtClean="0">
                <a:latin typeface="NikoshBAN" panose="02000000000000000000" pitchFamily="2" charset="0"/>
                <a:cs typeface="NikoshBAN" panose="02000000000000000000" pitchFamily="2" charset="0"/>
              </a:rPr>
              <a:t>১</a:t>
            </a:r>
            <a:r>
              <a:rPr lang="bn-IN" dirty="0" smtClean="0"/>
              <a:t>.</a:t>
            </a:r>
            <a:r>
              <a:rPr lang="en-US" dirty="0" smtClean="0"/>
              <a:t> </a:t>
            </a:r>
            <a:r>
              <a:rPr lang="en-US" dirty="0" err="1" smtClean="0">
                <a:latin typeface="NikoshBAN" panose="02000000000000000000" pitchFamily="2" charset="0"/>
                <a:cs typeface="NikoshBAN" panose="02000000000000000000" pitchFamily="2" charset="0"/>
              </a:rPr>
              <a:t>বাংলাদেশের</a:t>
            </a:r>
            <a:r>
              <a:rPr lang="bn-IN" dirty="0" smtClean="0">
                <a:latin typeface="NikoshBAN" panose="02000000000000000000" pitchFamily="2" charset="0"/>
                <a:cs typeface="NikoshBAN" panose="02000000000000000000" pitchFamily="2" charset="0"/>
              </a:rPr>
              <a:t> কোথায় কোথায়</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বনা</a:t>
            </a:r>
            <a:r>
              <a:rPr lang="bn-IN" dirty="0" smtClean="0">
                <a:latin typeface="NikoshBAN" panose="02000000000000000000" pitchFamily="2" charset="0"/>
                <a:cs typeface="NikoshBAN" panose="02000000000000000000" pitchFamily="2" charset="0"/>
              </a:rPr>
              <a:t>ঞ্চল আছে তা চিহ্নিত করতে পারবে। </a:t>
            </a:r>
          </a:p>
          <a:p>
            <a:pPr marL="0" indent="0">
              <a:buNone/>
            </a:pPr>
            <a:r>
              <a:rPr lang="bn-IN" dirty="0" smtClean="0">
                <a:latin typeface="NikoshBAN" panose="02000000000000000000" pitchFamily="2" charset="0"/>
                <a:cs typeface="NikoshBAN" panose="02000000000000000000" pitchFamily="2" charset="0"/>
              </a:rPr>
              <a:t>২. বাংলাদেশের বনভূমির বর্ণনা করতে পারবে।</a:t>
            </a:r>
          </a:p>
          <a:p>
            <a:pPr marL="0" indent="0">
              <a:buNone/>
            </a:pPr>
            <a:r>
              <a:rPr lang="bn-IN" dirty="0" smtClean="0">
                <a:latin typeface="NikoshBAN" panose="02000000000000000000" pitchFamily="2" charset="0"/>
                <a:cs typeface="NikoshBAN" panose="02000000000000000000" pitchFamily="2" charset="0"/>
              </a:rPr>
              <a:t>৩. বাংলাদেশের বনভূমির গুরুত্ব ব্যাখ্যা করতে পারবে। </a:t>
            </a:r>
            <a:endParaRPr lang="en-US" dirty="0"/>
          </a:p>
        </p:txBody>
      </p:sp>
    </p:spTree>
    <p:extLst>
      <p:ext uri="{BB962C8B-B14F-4D97-AF65-F5344CB8AC3E}">
        <p14:creationId xmlns:p14="http://schemas.microsoft.com/office/powerpoint/2010/main" val="471493986"/>
      </p:ext>
    </p:extLst>
  </p:cSld>
  <p:clrMapOvr>
    <a:masterClrMapping/>
  </p:clrMapOvr>
  <mc:AlternateContent xmlns:mc="http://schemas.openxmlformats.org/markup-compatibility/2006" xmlns:p14="http://schemas.microsoft.com/office/powerpoint/2010/main">
    <mc:Choice Requires="p14">
      <p:transition spd="slow" p14:dur="2000" advTm="18759"/>
    </mc:Choice>
    <mc:Fallback xmlns="">
      <p:transition spd="slow" advTm="1875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iterate type="wd">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ppt_x</p:attrName>
                                        </p:attrNameLst>
                                      </p:cBhvr>
                                      <p:tavLst>
                                        <p:tav tm="0">
                                          <p:val>
                                            <p:strVal val="#ppt_x-#ppt_w/2"/>
                                          </p:val>
                                        </p:tav>
                                        <p:tav tm="100000">
                                          <p:val>
                                            <p:strVal val="#ppt_x"/>
                                          </p:val>
                                        </p:tav>
                                      </p:tavLst>
                                    </p:anim>
                                    <p:anim calcmode="lin" valueType="num">
                                      <p:cBhvr>
                                        <p:cTn id="8" dur="2000" fill="hold"/>
                                        <p:tgtEl>
                                          <p:spTgt spid="2"/>
                                        </p:tgtEl>
                                        <p:attrNameLst>
                                          <p:attrName>ppt_y</p:attrName>
                                        </p:attrNameLst>
                                      </p:cBhvr>
                                      <p:tavLst>
                                        <p:tav tm="0">
                                          <p:val>
                                            <p:strVal val="#ppt_y"/>
                                          </p:val>
                                        </p:tav>
                                        <p:tav tm="100000">
                                          <p:val>
                                            <p:strVal val="#ppt_y"/>
                                          </p:val>
                                        </p:tav>
                                      </p:tavLst>
                                    </p:anim>
                                    <p:anim calcmode="lin" valueType="num">
                                      <p:cBhvr>
                                        <p:cTn id="9" dur="2000" fill="hold"/>
                                        <p:tgtEl>
                                          <p:spTgt spid="2"/>
                                        </p:tgtEl>
                                        <p:attrNameLst>
                                          <p:attrName>ppt_w</p:attrName>
                                        </p:attrNameLst>
                                      </p:cBhvr>
                                      <p:tavLst>
                                        <p:tav tm="0">
                                          <p:val>
                                            <p:fltVal val="0"/>
                                          </p:val>
                                        </p:tav>
                                        <p:tav tm="100000">
                                          <p:val>
                                            <p:strVal val="#ppt_w"/>
                                          </p:val>
                                        </p:tav>
                                      </p:tavLst>
                                    </p:anim>
                                    <p:anim calcmode="lin" valueType="num">
                                      <p:cBhvr>
                                        <p:cTn id="10" dur="2000" fill="hold"/>
                                        <p:tgtEl>
                                          <p:spTgt spid="2"/>
                                        </p:tgtEl>
                                        <p:attrNameLst>
                                          <p:attrName>ppt_h</p:attrName>
                                        </p:attrNameLst>
                                      </p:cBhvr>
                                      <p:tavLst>
                                        <p:tav tm="0">
                                          <p:val>
                                            <p:strVal val="#ppt_h"/>
                                          </p:val>
                                        </p:tav>
                                        <p:tav tm="100000">
                                          <p:val>
                                            <p:strVal val="#ppt_h"/>
                                          </p:val>
                                        </p:tav>
                                      </p:tavLst>
                                    </p:anim>
                                  </p:childTnLst>
                                </p:cTn>
                              </p:par>
                            </p:childTnLst>
                          </p:cTn>
                        </p:par>
                        <p:par>
                          <p:cTn id="11" fill="hold">
                            <p:stCondLst>
                              <p:cond delay="2000"/>
                            </p:stCondLst>
                            <p:childTnLst>
                              <p:par>
                                <p:cTn id="12" presetID="47" presetClass="entr" presetSubtype="0" fill="hold" grpId="0" nodeType="after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par>
                          <p:cTn id="17" fill="hold">
                            <p:stCondLst>
                              <p:cond delay="3000"/>
                            </p:stCondLst>
                            <p:childTnLst>
                              <p:par>
                                <p:cTn id="18" presetID="47" presetClass="entr" presetSubtype="0" fill="hold" grpId="0" nodeType="afterEffect">
                                  <p:stCondLst>
                                    <p:cond delay="0"/>
                                  </p:stCondLst>
                                  <p:iterate type="wd">
                                    <p:tmPct val="10000"/>
                                  </p:iterate>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23" fill="hold">
                            <p:stCondLst>
                              <p:cond delay="5200"/>
                            </p:stCondLst>
                            <p:childTnLst>
                              <p:par>
                                <p:cTn id="24" presetID="47" presetClass="entr" presetSubtype="0" fill="hold" grpId="0" nodeType="afterEffect">
                                  <p:stCondLst>
                                    <p:cond delay="0"/>
                                  </p:stCondLst>
                                  <p:iterate type="wd">
                                    <p:tmPct val="10000"/>
                                  </p:iterate>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9" fill="hold">
                            <p:stCondLst>
                              <p:cond delay="6900"/>
                            </p:stCondLst>
                            <p:childTnLst>
                              <p:par>
                                <p:cTn id="30" presetID="47" presetClass="entr" presetSubtype="0" fill="hold" grpId="0" nodeType="afterEffect">
                                  <p:stCondLst>
                                    <p:cond delay="0"/>
                                  </p:stCondLst>
                                  <p:iterate type="wd">
                                    <p:tmPct val="10000"/>
                                  </p:iterate>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1000"/>
                                        <p:tgtEl>
                                          <p:spTgt spid="3">
                                            <p:txEl>
                                              <p:pRg st="2" end="2"/>
                                            </p:txEl>
                                          </p:spTgt>
                                        </p:tgtEl>
                                      </p:cBhvr>
                                    </p:animEffect>
                                    <p:anim calcmode="lin" valueType="num">
                                      <p:cBhvr>
                                        <p:cTn id="3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8"/>
          <p:cNvSpPr/>
          <p:nvPr/>
        </p:nvSpPr>
        <p:spPr>
          <a:xfrm>
            <a:off x="1396777" y="614363"/>
            <a:ext cx="9090246" cy="1546946"/>
          </a:xfrm>
          <a:custGeom>
            <a:avLst/>
            <a:gdLst>
              <a:gd name="connsiteX0" fmla="*/ 0 w 9090246"/>
              <a:gd name="connsiteY0" fmla="*/ 186313 h 1863128"/>
              <a:gd name="connsiteX1" fmla="*/ 186313 w 9090246"/>
              <a:gd name="connsiteY1" fmla="*/ 0 h 1863128"/>
              <a:gd name="connsiteX2" fmla="*/ 8903933 w 9090246"/>
              <a:gd name="connsiteY2" fmla="*/ 0 h 1863128"/>
              <a:gd name="connsiteX3" fmla="*/ 9090246 w 9090246"/>
              <a:gd name="connsiteY3" fmla="*/ 186313 h 1863128"/>
              <a:gd name="connsiteX4" fmla="*/ 9090246 w 9090246"/>
              <a:gd name="connsiteY4" fmla="*/ 1676815 h 1863128"/>
              <a:gd name="connsiteX5" fmla="*/ 8903933 w 9090246"/>
              <a:gd name="connsiteY5" fmla="*/ 1863128 h 1863128"/>
              <a:gd name="connsiteX6" fmla="*/ 186313 w 9090246"/>
              <a:gd name="connsiteY6" fmla="*/ 1863128 h 1863128"/>
              <a:gd name="connsiteX7" fmla="*/ 0 w 9090246"/>
              <a:gd name="connsiteY7" fmla="*/ 1676815 h 1863128"/>
              <a:gd name="connsiteX8" fmla="*/ 0 w 9090246"/>
              <a:gd name="connsiteY8" fmla="*/ 186313 h 1863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90246" h="1863128">
                <a:moveTo>
                  <a:pt x="0" y="186313"/>
                </a:moveTo>
                <a:cubicBezTo>
                  <a:pt x="0" y="83415"/>
                  <a:pt x="83415" y="0"/>
                  <a:pt x="186313" y="0"/>
                </a:cubicBezTo>
                <a:lnTo>
                  <a:pt x="8903933" y="0"/>
                </a:lnTo>
                <a:cubicBezTo>
                  <a:pt x="9006831" y="0"/>
                  <a:pt x="9090246" y="83415"/>
                  <a:pt x="9090246" y="186313"/>
                </a:cubicBezTo>
                <a:lnTo>
                  <a:pt x="9090246" y="1676815"/>
                </a:lnTo>
                <a:cubicBezTo>
                  <a:pt x="9090246" y="1779713"/>
                  <a:pt x="9006831" y="1863128"/>
                  <a:pt x="8903933" y="1863128"/>
                </a:cubicBezTo>
                <a:lnTo>
                  <a:pt x="186313" y="1863128"/>
                </a:lnTo>
                <a:cubicBezTo>
                  <a:pt x="83415" y="1863128"/>
                  <a:pt x="0" y="1779713"/>
                  <a:pt x="0" y="1676815"/>
                </a:cubicBezTo>
                <a:lnTo>
                  <a:pt x="0" y="186313"/>
                </a:lnTo>
                <a:close/>
              </a:path>
            </a:pathLst>
          </a:custGeom>
          <a:gradFill rotWithShape="0">
            <a:gsLst>
              <a:gs pos="0">
                <a:srgbClr val="00B050"/>
              </a:gs>
              <a:gs pos="75000">
                <a:schemeClr val="accent1">
                  <a:lumMod val="45000"/>
                  <a:lumOff val="55000"/>
                </a:schemeClr>
              </a:gs>
              <a:gs pos="89000">
                <a:srgbClr val="92D050"/>
              </a:gs>
            </a:gsLst>
            <a:lin ang="5400000" scaled="1"/>
          </a:gra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99349" tIns="199349" rIns="199349" bIns="199349" numCol="1" spcCol="1270" anchor="t" anchorCtr="0">
            <a:noAutofit/>
            <a:scene3d>
              <a:camera prst="orthographicFront"/>
              <a:lightRig rig="soft" dir="t">
                <a:rot lat="0" lon="0" rev="15600000"/>
              </a:lightRig>
            </a:scene3d>
            <a:sp3d extrusionH="57150" prstMaterial="softEdge">
              <a:bevelT w="25400" h="38100"/>
            </a:sp3d>
          </a:bodyPr>
          <a:lstStyle/>
          <a:p>
            <a:pPr lvl="0" algn="ctr" defTabSz="1689100">
              <a:lnSpc>
                <a:spcPct val="90000"/>
              </a:lnSpc>
              <a:spcBef>
                <a:spcPct val="0"/>
              </a:spcBef>
              <a:spcAft>
                <a:spcPct val="35000"/>
              </a:spcAft>
            </a:pPr>
            <a:r>
              <a:rPr lang="en-US" sz="3800" b="1" kern="1200" cap="none" spc="0" dirty="0" err="1" smtClean="0">
                <a:ln/>
                <a:solidFill>
                  <a:srgbClr val="002060"/>
                </a:solidFill>
                <a:effectLst/>
                <a:latin typeface="NikoshBAN" panose="02000000000000000000" pitchFamily="2" charset="0"/>
                <a:cs typeface="NikoshBAN" panose="02000000000000000000" pitchFamily="2" charset="0"/>
              </a:rPr>
              <a:t>একটি</a:t>
            </a:r>
            <a:r>
              <a:rPr lang="en-US" sz="3800" b="1" kern="1200" cap="none" spc="0" dirty="0" smtClean="0">
                <a:ln/>
                <a:solidFill>
                  <a:srgbClr val="002060"/>
                </a:solidFill>
                <a:effectLst/>
                <a:latin typeface="NikoshBAN" panose="02000000000000000000" pitchFamily="2" charset="0"/>
                <a:cs typeface="NikoshBAN" panose="02000000000000000000" pitchFamily="2" charset="0"/>
              </a:rPr>
              <a:t> </a:t>
            </a:r>
            <a:r>
              <a:rPr lang="en-US" sz="3800" b="1" kern="1200" cap="none" spc="0" dirty="0" err="1" smtClean="0">
                <a:ln/>
                <a:solidFill>
                  <a:srgbClr val="002060"/>
                </a:solidFill>
                <a:effectLst/>
                <a:latin typeface="NikoshBAN" panose="02000000000000000000" pitchFamily="2" charset="0"/>
                <a:cs typeface="NikoshBAN" panose="02000000000000000000" pitchFamily="2" charset="0"/>
              </a:rPr>
              <a:t>দেশের</a:t>
            </a:r>
            <a:r>
              <a:rPr lang="en-US" sz="3800" b="1" kern="1200" cap="none" spc="0" dirty="0" smtClean="0">
                <a:ln/>
                <a:solidFill>
                  <a:srgbClr val="002060"/>
                </a:solidFill>
                <a:effectLst/>
                <a:latin typeface="NikoshBAN" panose="02000000000000000000" pitchFamily="2" charset="0"/>
                <a:cs typeface="NikoshBAN" panose="02000000000000000000" pitchFamily="2" charset="0"/>
              </a:rPr>
              <a:t> </a:t>
            </a:r>
            <a:r>
              <a:rPr lang="en-US" sz="3800" b="1" kern="1200" cap="none" spc="0" dirty="0" err="1" smtClean="0">
                <a:ln/>
                <a:solidFill>
                  <a:srgbClr val="002060"/>
                </a:solidFill>
                <a:effectLst/>
                <a:latin typeface="NikoshBAN" panose="02000000000000000000" pitchFamily="2" charset="0"/>
                <a:cs typeface="NikoshBAN" panose="02000000000000000000" pitchFamily="2" charset="0"/>
              </a:rPr>
              <a:t>পারস্পারিক</a:t>
            </a:r>
            <a:r>
              <a:rPr lang="en-US" sz="3800" b="1" kern="1200" cap="none" spc="0" dirty="0" smtClean="0">
                <a:ln/>
                <a:solidFill>
                  <a:srgbClr val="002060"/>
                </a:solidFill>
                <a:effectLst/>
                <a:latin typeface="NikoshBAN" panose="02000000000000000000" pitchFamily="2" charset="0"/>
                <a:cs typeface="NikoshBAN" panose="02000000000000000000" pitchFamily="2" charset="0"/>
              </a:rPr>
              <a:t> </a:t>
            </a:r>
            <a:r>
              <a:rPr lang="en-US" sz="3800" b="1" kern="1200" cap="none" spc="0" dirty="0" err="1" smtClean="0">
                <a:ln/>
                <a:solidFill>
                  <a:srgbClr val="002060"/>
                </a:solidFill>
                <a:effectLst/>
                <a:latin typeface="NikoshBAN" panose="02000000000000000000" pitchFamily="2" charset="0"/>
                <a:cs typeface="NikoshBAN" panose="02000000000000000000" pitchFamily="2" charset="0"/>
              </a:rPr>
              <a:t>ভারসাম্য</a:t>
            </a:r>
            <a:r>
              <a:rPr lang="en-US" sz="3800" b="1" kern="1200" cap="none" spc="0" dirty="0" smtClean="0">
                <a:ln/>
                <a:solidFill>
                  <a:srgbClr val="002060"/>
                </a:solidFill>
                <a:effectLst/>
                <a:latin typeface="NikoshBAN" panose="02000000000000000000" pitchFamily="2" charset="0"/>
                <a:cs typeface="NikoshBAN" panose="02000000000000000000" pitchFamily="2" charset="0"/>
              </a:rPr>
              <a:t> ও </a:t>
            </a:r>
            <a:r>
              <a:rPr lang="en-US" sz="3800" b="1" kern="1200" cap="none" spc="0" dirty="0" err="1" smtClean="0">
                <a:ln/>
                <a:solidFill>
                  <a:srgbClr val="002060"/>
                </a:solidFill>
                <a:effectLst/>
                <a:latin typeface="NikoshBAN" panose="02000000000000000000" pitchFamily="2" charset="0"/>
                <a:cs typeface="NikoshBAN" panose="02000000000000000000" pitchFamily="2" charset="0"/>
              </a:rPr>
              <a:t>অর্থনৈতিক</a:t>
            </a:r>
            <a:r>
              <a:rPr lang="en-US" sz="3800" b="1" kern="1200" cap="none" spc="0" dirty="0" smtClean="0">
                <a:ln/>
                <a:solidFill>
                  <a:srgbClr val="002060"/>
                </a:solidFill>
                <a:effectLst/>
                <a:latin typeface="NikoshBAN" panose="02000000000000000000" pitchFamily="2" charset="0"/>
                <a:cs typeface="NikoshBAN" panose="02000000000000000000" pitchFamily="2" charset="0"/>
              </a:rPr>
              <a:t> </a:t>
            </a:r>
            <a:r>
              <a:rPr lang="en-US" sz="3800" b="1" kern="1200" cap="none" spc="0" dirty="0" err="1" smtClean="0">
                <a:ln/>
                <a:solidFill>
                  <a:srgbClr val="002060"/>
                </a:solidFill>
                <a:effectLst/>
                <a:latin typeface="NikoshBAN" panose="02000000000000000000" pitchFamily="2" charset="0"/>
                <a:cs typeface="NikoshBAN" panose="02000000000000000000" pitchFamily="2" charset="0"/>
              </a:rPr>
              <a:t>উন্নয়নের</a:t>
            </a:r>
            <a:r>
              <a:rPr lang="en-US" sz="3800" b="1" kern="1200" cap="none" spc="0" dirty="0" smtClean="0">
                <a:ln/>
                <a:solidFill>
                  <a:srgbClr val="002060"/>
                </a:solidFill>
                <a:effectLst/>
                <a:latin typeface="NikoshBAN" panose="02000000000000000000" pitchFamily="2" charset="0"/>
                <a:cs typeface="NikoshBAN" panose="02000000000000000000" pitchFamily="2" charset="0"/>
              </a:rPr>
              <a:t> </a:t>
            </a:r>
            <a:r>
              <a:rPr lang="en-US" sz="3800" b="1" kern="1200" cap="none" spc="0" dirty="0" err="1" smtClean="0">
                <a:ln/>
                <a:solidFill>
                  <a:srgbClr val="002060"/>
                </a:solidFill>
                <a:effectLst/>
                <a:latin typeface="NikoshBAN" panose="02000000000000000000" pitchFamily="2" charset="0"/>
                <a:cs typeface="NikoshBAN" panose="02000000000000000000" pitchFamily="2" charset="0"/>
              </a:rPr>
              <a:t>জন্য</a:t>
            </a:r>
            <a:r>
              <a:rPr lang="en-US" sz="3800" b="1" kern="1200" cap="none" spc="0" dirty="0" smtClean="0">
                <a:ln/>
                <a:solidFill>
                  <a:srgbClr val="002060"/>
                </a:solidFill>
                <a:effectLst/>
                <a:latin typeface="NikoshBAN" panose="02000000000000000000" pitchFamily="2" charset="0"/>
                <a:cs typeface="NikoshBAN" panose="02000000000000000000" pitchFamily="2" charset="0"/>
              </a:rPr>
              <a:t> ২৫% </a:t>
            </a:r>
            <a:r>
              <a:rPr lang="en-US" sz="3800" b="1" kern="1200" cap="none" spc="0" dirty="0" err="1" smtClean="0">
                <a:ln/>
                <a:solidFill>
                  <a:srgbClr val="002060"/>
                </a:solidFill>
                <a:effectLst/>
                <a:latin typeface="NikoshBAN" panose="02000000000000000000" pitchFamily="2" charset="0"/>
                <a:cs typeface="NikoshBAN" panose="02000000000000000000" pitchFamily="2" charset="0"/>
              </a:rPr>
              <a:t>বনভূমি</a:t>
            </a:r>
            <a:r>
              <a:rPr lang="en-US" sz="3800" b="1" kern="1200" cap="none" spc="0" dirty="0" smtClean="0">
                <a:ln/>
                <a:solidFill>
                  <a:srgbClr val="002060"/>
                </a:solidFill>
                <a:effectLst/>
                <a:latin typeface="NikoshBAN" panose="02000000000000000000" pitchFamily="2" charset="0"/>
                <a:cs typeface="NikoshBAN" panose="02000000000000000000" pitchFamily="2" charset="0"/>
              </a:rPr>
              <a:t> </a:t>
            </a:r>
            <a:r>
              <a:rPr lang="en-US" sz="3800" b="1" kern="1200" cap="none" spc="0" dirty="0" err="1" smtClean="0">
                <a:ln/>
                <a:solidFill>
                  <a:srgbClr val="002060"/>
                </a:solidFill>
                <a:effectLst/>
                <a:latin typeface="NikoshBAN" panose="02000000000000000000" pitchFamily="2" charset="0"/>
                <a:cs typeface="NikoshBAN" panose="02000000000000000000" pitchFamily="2" charset="0"/>
              </a:rPr>
              <a:t>থাকা</a:t>
            </a:r>
            <a:r>
              <a:rPr lang="en-US" sz="3800" b="1" kern="1200" cap="none" spc="0" dirty="0" smtClean="0">
                <a:ln/>
                <a:solidFill>
                  <a:srgbClr val="002060"/>
                </a:solidFill>
                <a:effectLst/>
                <a:latin typeface="NikoshBAN" panose="02000000000000000000" pitchFamily="2" charset="0"/>
                <a:cs typeface="NikoshBAN" panose="02000000000000000000" pitchFamily="2" charset="0"/>
              </a:rPr>
              <a:t> </a:t>
            </a:r>
            <a:r>
              <a:rPr lang="en-US" sz="3800" b="1" kern="1200" cap="none" spc="0" dirty="0" err="1" smtClean="0">
                <a:ln/>
                <a:solidFill>
                  <a:srgbClr val="002060"/>
                </a:solidFill>
                <a:effectLst/>
                <a:latin typeface="NikoshBAN" panose="02000000000000000000" pitchFamily="2" charset="0"/>
                <a:cs typeface="NikoshBAN" panose="02000000000000000000" pitchFamily="2" charset="0"/>
              </a:rPr>
              <a:t>প্রয়োজন</a:t>
            </a:r>
            <a:r>
              <a:rPr lang="en-US" sz="3800" b="1" kern="1200" cap="none" spc="0" dirty="0" smtClean="0">
                <a:ln/>
                <a:solidFill>
                  <a:srgbClr val="002060"/>
                </a:solidFill>
                <a:effectLst/>
                <a:latin typeface="NikoshBAN" panose="02000000000000000000" pitchFamily="2" charset="0"/>
                <a:cs typeface="NikoshBAN" panose="02000000000000000000" pitchFamily="2" charset="0"/>
              </a:rPr>
              <a:t>। </a:t>
            </a:r>
            <a:r>
              <a:rPr lang="en-US" sz="3800" b="1" kern="1200" cap="none" spc="0" dirty="0" err="1" smtClean="0">
                <a:ln/>
                <a:solidFill>
                  <a:srgbClr val="002060"/>
                </a:solidFill>
                <a:effectLst/>
                <a:latin typeface="NikoshBAN" panose="02000000000000000000" pitchFamily="2" charset="0"/>
                <a:cs typeface="NikoshBAN" panose="02000000000000000000" pitchFamily="2" charset="0"/>
              </a:rPr>
              <a:t>আমাদের</a:t>
            </a:r>
            <a:r>
              <a:rPr lang="en-US" sz="3800" b="1" kern="1200" cap="none" spc="0" dirty="0" smtClean="0">
                <a:ln/>
                <a:solidFill>
                  <a:srgbClr val="002060"/>
                </a:solidFill>
                <a:effectLst/>
                <a:latin typeface="NikoshBAN" panose="02000000000000000000" pitchFamily="2" charset="0"/>
                <a:cs typeface="NikoshBAN" panose="02000000000000000000" pitchFamily="2" charset="0"/>
              </a:rPr>
              <a:t> </a:t>
            </a:r>
            <a:r>
              <a:rPr lang="en-US" sz="3800" b="1" kern="1200" cap="none" spc="0" dirty="0" err="1" smtClean="0">
                <a:ln/>
                <a:solidFill>
                  <a:srgbClr val="002060"/>
                </a:solidFill>
                <a:effectLst/>
                <a:latin typeface="NikoshBAN" panose="02000000000000000000" pitchFamily="2" charset="0"/>
                <a:cs typeface="NikoshBAN" panose="02000000000000000000" pitchFamily="2" charset="0"/>
              </a:rPr>
              <a:t>আছে</a:t>
            </a:r>
            <a:r>
              <a:rPr lang="en-US" sz="3800" b="1" kern="1200" cap="none" spc="0" dirty="0" smtClean="0">
                <a:ln/>
                <a:solidFill>
                  <a:srgbClr val="002060"/>
                </a:solidFill>
                <a:effectLst/>
                <a:latin typeface="NikoshBAN" panose="02000000000000000000" pitchFamily="2" charset="0"/>
                <a:cs typeface="NikoshBAN" panose="02000000000000000000" pitchFamily="2" charset="0"/>
              </a:rPr>
              <a:t> ১৭%। </a:t>
            </a:r>
            <a:endParaRPr lang="en-US" sz="3800" b="1" kern="1200" cap="none" spc="0" dirty="0">
              <a:ln/>
              <a:solidFill>
                <a:srgbClr val="002060"/>
              </a:solidFill>
              <a:effectLst/>
            </a:endParaRPr>
          </a:p>
        </p:txBody>
      </p:sp>
      <p:sp>
        <p:nvSpPr>
          <p:cNvPr id="10" name="Freeform 9"/>
          <p:cNvSpPr/>
          <p:nvPr/>
        </p:nvSpPr>
        <p:spPr>
          <a:xfrm>
            <a:off x="1409588" y="2266623"/>
            <a:ext cx="5938030" cy="1863128"/>
          </a:xfrm>
          <a:custGeom>
            <a:avLst/>
            <a:gdLst>
              <a:gd name="connsiteX0" fmla="*/ 0 w 5938030"/>
              <a:gd name="connsiteY0" fmla="*/ 186313 h 1863128"/>
              <a:gd name="connsiteX1" fmla="*/ 186313 w 5938030"/>
              <a:gd name="connsiteY1" fmla="*/ 0 h 1863128"/>
              <a:gd name="connsiteX2" fmla="*/ 5751717 w 5938030"/>
              <a:gd name="connsiteY2" fmla="*/ 0 h 1863128"/>
              <a:gd name="connsiteX3" fmla="*/ 5938030 w 5938030"/>
              <a:gd name="connsiteY3" fmla="*/ 186313 h 1863128"/>
              <a:gd name="connsiteX4" fmla="*/ 5938030 w 5938030"/>
              <a:gd name="connsiteY4" fmla="*/ 1676815 h 1863128"/>
              <a:gd name="connsiteX5" fmla="*/ 5751717 w 5938030"/>
              <a:gd name="connsiteY5" fmla="*/ 1863128 h 1863128"/>
              <a:gd name="connsiteX6" fmla="*/ 186313 w 5938030"/>
              <a:gd name="connsiteY6" fmla="*/ 1863128 h 1863128"/>
              <a:gd name="connsiteX7" fmla="*/ 0 w 5938030"/>
              <a:gd name="connsiteY7" fmla="*/ 1676815 h 1863128"/>
              <a:gd name="connsiteX8" fmla="*/ 0 w 5938030"/>
              <a:gd name="connsiteY8" fmla="*/ 186313 h 1863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38030" h="1863128">
                <a:moveTo>
                  <a:pt x="0" y="186313"/>
                </a:moveTo>
                <a:cubicBezTo>
                  <a:pt x="0" y="83415"/>
                  <a:pt x="83415" y="0"/>
                  <a:pt x="186313" y="0"/>
                </a:cubicBezTo>
                <a:lnTo>
                  <a:pt x="5751717" y="0"/>
                </a:lnTo>
                <a:cubicBezTo>
                  <a:pt x="5854615" y="0"/>
                  <a:pt x="5938030" y="83415"/>
                  <a:pt x="5938030" y="186313"/>
                </a:cubicBezTo>
                <a:lnTo>
                  <a:pt x="5938030" y="1676815"/>
                </a:lnTo>
                <a:cubicBezTo>
                  <a:pt x="5938030" y="1779713"/>
                  <a:pt x="5854615" y="1863128"/>
                  <a:pt x="5751717" y="1863128"/>
                </a:cubicBezTo>
                <a:lnTo>
                  <a:pt x="186313" y="1863128"/>
                </a:lnTo>
                <a:cubicBezTo>
                  <a:pt x="83415" y="1863128"/>
                  <a:pt x="0" y="1779713"/>
                  <a:pt x="0" y="1676815"/>
                </a:cubicBezTo>
                <a:lnTo>
                  <a:pt x="0" y="186313"/>
                </a:lnTo>
                <a:close/>
              </a:path>
            </a:pathLst>
          </a:custGeom>
          <a:solidFill>
            <a:schemeClr val="accent6"/>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91729" tIns="191729" rIns="191729" bIns="191729" numCol="1" spcCol="1270" anchor="t" anchorCtr="0">
            <a:noAutofit/>
          </a:bodyPr>
          <a:lstStyle/>
          <a:p>
            <a:pPr lvl="0" algn="ctr" defTabSz="1600200">
              <a:lnSpc>
                <a:spcPct val="90000"/>
              </a:lnSpc>
              <a:spcBef>
                <a:spcPct val="0"/>
              </a:spcBef>
              <a:spcAft>
                <a:spcPct val="35000"/>
              </a:spcAft>
            </a:pPr>
            <a:r>
              <a:rPr lang="en-US" sz="3600" kern="1200" dirty="0" err="1" smtClean="0">
                <a:latin typeface="NikoshBAN" panose="02000000000000000000" pitchFamily="2" charset="0"/>
                <a:cs typeface="NikoshBAN" panose="02000000000000000000" pitchFamily="2" charset="0"/>
              </a:rPr>
              <a:t>জলবায়ু</a:t>
            </a:r>
            <a:r>
              <a:rPr lang="en-US" sz="3600" kern="1200" dirty="0" smtClean="0">
                <a:latin typeface="NikoshBAN" panose="02000000000000000000" pitchFamily="2" charset="0"/>
                <a:cs typeface="NikoshBAN" panose="02000000000000000000" pitchFamily="2" charset="0"/>
              </a:rPr>
              <a:t> ও </a:t>
            </a:r>
            <a:r>
              <a:rPr lang="en-US" sz="3600" kern="1200" dirty="0" err="1" smtClean="0">
                <a:latin typeface="NikoshBAN" panose="02000000000000000000" pitchFamily="2" charset="0"/>
                <a:cs typeface="NikoshBAN" panose="02000000000000000000" pitchFamily="2" charset="0"/>
              </a:rPr>
              <a:t>মাটির</a:t>
            </a:r>
            <a:r>
              <a:rPr lang="en-US" sz="3600" kern="1200" dirty="0" smtClean="0">
                <a:latin typeface="NikoshBAN" panose="02000000000000000000" pitchFamily="2" charset="0"/>
                <a:cs typeface="NikoshBAN" panose="02000000000000000000" pitchFamily="2" charset="0"/>
              </a:rPr>
              <a:t> </a:t>
            </a:r>
            <a:r>
              <a:rPr lang="en-US" sz="3600" kern="1200" dirty="0" err="1" smtClean="0">
                <a:latin typeface="NikoshBAN" panose="02000000000000000000" pitchFamily="2" charset="0"/>
                <a:cs typeface="NikoshBAN" panose="02000000000000000000" pitchFamily="2" charset="0"/>
              </a:rPr>
              <a:t>গুণাগুণের</a:t>
            </a:r>
            <a:r>
              <a:rPr lang="en-US" sz="3600" kern="1200" dirty="0" smtClean="0">
                <a:latin typeface="NikoshBAN" panose="02000000000000000000" pitchFamily="2" charset="0"/>
                <a:cs typeface="NikoshBAN" panose="02000000000000000000" pitchFamily="2" charset="0"/>
              </a:rPr>
              <a:t> </a:t>
            </a:r>
            <a:r>
              <a:rPr lang="en-US" sz="3600" kern="1200" dirty="0" err="1" smtClean="0">
                <a:latin typeface="NikoshBAN" panose="02000000000000000000" pitchFamily="2" charset="0"/>
                <a:cs typeface="NikoshBAN" panose="02000000000000000000" pitchFamily="2" charset="0"/>
              </a:rPr>
              <a:t>তারতম্যের</a:t>
            </a:r>
            <a:r>
              <a:rPr lang="en-US" sz="3600" kern="1200" dirty="0" smtClean="0">
                <a:latin typeface="NikoshBAN" panose="02000000000000000000" pitchFamily="2" charset="0"/>
                <a:cs typeface="NikoshBAN" panose="02000000000000000000" pitchFamily="2" charset="0"/>
              </a:rPr>
              <a:t> </a:t>
            </a:r>
            <a:r>
              <a:rPr lang="en-US" sz="3600" kern="1200" dirty="0" err="1" smtClean="0">
                <a:latin typeface="NikoshBAN" panose="02000000000000000000" pitchFamily="2" charset="0"/>
                <a:cs typeface="NikoshBAN" panose="02000000000000000000" pitchFamily="2" charset="0"/>
              </a:rPr>
              <a:t>উপর</a:t>
            </a:r>
            <a:r>
              <a:rPr lang="en-US" sz="3600" kern="1200" dirty="0" smtClean="0">
                <a:latin typeface="NikoshBAN" panose="02000000000000000000" pitchFamily="2" charset="0"/>
                <a:cs typeface="NikoshBAN" panose="02000000000000000000" pitchFamily="2" charset="0"/>
              </a:rPr>
              <a:t> </a:t>
            </a:r>
            <a:r>
              <a:rPr lang="en-US" sz="3600" kern="1200" dirty="0" err="1" smtClean="0">
                <a:latin typeface="NikoshBAN" panose="02000000000000000000" pitchFamily="2" charset="0"/>
                <a:cs typeface="NikoshBAN" panose="02000000000000000000" pitchFamily="2" charset="0"/>
              </a:rPr>
              <a:t>ভিত্তি</a:t>
            </a:r>
            <a:r>
              <a:rPr lang="en-US" sz="3600" kern="1200" dirty="0" smtClean="0">
                <a:latin typeface="NikoshBAN" panose="02000000000000000000" pitchFamily="2" charset="0"/>
                <a:cs typeface="NikoshBAN" panose="02000000000000000000" pitchFamily="2" charset="0"/>
              </a:rPr>
              <a:t> </a:t>
            </a:r>
            <a:r>
              <a:rPr lang="en-US" sz="3600" kern="1200" dirty="0" err="1" smtClean="0">
                <a:latin typeface="NikoshBAN" panose="02000000000000000000" pitchFamily="2" charset="0"/>
                <a:cs typeface="NikoshBAN" panose="02000000000000000000" pitchFamily="2" charset="0"/>
              </a:rPr>
              <a:t>করে</a:t>
            </a:r>
            <a:r>
              <a:rPr lang="en-US" sz="3600" kern="1200" dirty="0" smtClean="0">
                <a:latin typeface="NikoshBAN" panose="02000000000000000000" pitchFamily="2" charset="0"/>
                <a:cs typeface="NikoshBAN" panose="02000000000000000000" pitchFamily="2" charset="0"/>
              </a:rPr>
              <a:t> </a:t>
            </a:r>
            <a:r>
              <a:rPr lang="en-US" sz="3600" kern="1200" dirty="0" err="1" smtClean="0">
                <a:latin typeface="NikoshBAN" panose="02000000000000000000" pitchFamily="2" charset="0"/>
                <a:cs typeface="NikoshBAN" panose="02000000000000000000" pitchFamily="2" charset="0"/>
              </a:rPr>
              <a:t>বাংলাদেশের</a:t>
            </a:r>
            <a:r>
              <a:rPr lang="en-US" sz="3600" kern="1200" dirty="0" smtClean="0">
                <a:latin typeface="NikoshBAN" panose="02000000000000000000" pitchFamily="2" charset="0"/>
                <a:cs typeface="NikoshBAN" panose="02000000000000000000" pitchFamily="2" charset="0"/>
              </a:rPr>
              <a:t> </a:t>
            </a:r>
            <a:r>
              <a:rPr lang="en-US" sz="3600" kern="1200" dirty="0" err="1" smtClean="0">
                <a:latin typeface="NikoshBAN" panose="02000000000000000000" pitchFamily="2" charset="0"/>
                <a:cs typeface="NikoshBAN" panose="02000000000000000000" pitchFamily="2" charset="0"/>
              </a:rPr>
              <a:t>বনভূমিকে</a:t>
            </a:r>
            <a:r>
              <a:rPr lang="en-US" sz="3600" kern="1200" dirty="0" smtClean="0">
                <a:latin typeface="NikoshBAN" panose="02000000000000000000" pitchFamily="2" charset="0"/>
                <a:cs typeface="NikoshBAN" panose="02000000000000000000" pitchFamily="2" charset="0"/>
              </a:rPr>
              <a:t> </a:t>
            </a:r>
            <a:endParaRPr lang="en-US" sz="3600" kern="1200" dirty="0"/>
          </a:p>
        </p:txBody>
      </p:sp>
      <p:sp>
        <p:nvSpPr>
          <p:cNvPr id="11" name="Freeform 10"/>
          <p:cNvSpPr/>
          <p:nvPr/>
        </p:nvSpPr>
        <p:spPr>
          <a:xfrm>
            <a:off x="1409589" y="4331672"/>
            <a:ext cx="2907948" cy="1085455"/>
          </a:xfrm>
          <a:custGeom>
            <a:avLst/>
            <a:gdLst>
              <a:gd name="connsiteX0" fmla="*/ 0 w 2907948"/>
              <a:gd name="connsiteY0" fmla="*/ 186313 h 1863128"/>
              <a:gd name="connsiteX1" fmla="*/ 186313 w 2907948"/>
              <a:gd name="connsiteY1" fmla="*/ 0 h 1863128"/>
              <a:gd name="connsiteX2" fmla="*/ 2721635 w 2907948"/>
              <a:gd name="connsiteY2" fmla="*/ 0 h 1863128"/>
              <a:gd name="connsiteX3" fmla="*/ 2907948 w 2907948"/>
              <a:gd name="connsiteY3" fmla="*/ 186313 h 1863128"/>
              <a:gd name="connsiteX4" fmla="*/ 2907948 w 2907948"/>
              <a:gd name="connsiteY4" fmla="*/ 1676815 h 1863128"/>
              <a:gd name="connsiteX5" fmla="*/ 2721635 w 2907948"/>
              <a:gd name="connsiteY5" fmla="*/ 1863128 h 1863128"/>
              <a:gd name="connsiteX6" fmla="*/ 186313 w 2907948"/>
              <a:gd name="connsiteY6" fmla="*/ 1863128 h 1863128"/>
              <a:gd name="connsiteX7" fmla="*/ 0 w 2907948"/>
              <a:gd name="connsiteY7" fmla="*/ 1676815 h 1863128"/>
              <a:gd name="connsiteX8" fmla="*/ 0 w 2907948"/>
              <a:gd name="connsiteY8" fmla="*/ 186313 h 1863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07948" h="1863128">
                <a:moveTo>
                  <a:pt x="0" y="186313"/>
                </a:moveTo>
                <a:cubicBezTo>
                  <a:pt x="0" y="83415"/>
                  <a:pt x="83415" y="0"/>
                  <a:pt x="186313" y="0"/>
                </a:cubicBezTo>
                <a:lnTo>
                  <a:pt x="2721635" y="0"/>
                </a:lnTo>
                <a:cubicBezTo>
                  <a:pt x="2824533" y="0"/>
                  <a:pt x="2907948" y="83415"/>
                  <a:pt x="2907948" y="186313"/>
                </a:cubicBezTo>
                <a:lnTo>
                  <a:pt x="2907948" y="1676815"/>
                </a:lnTo>
                <a:cubicBezTo>
                  <a:pt x="2907948" y="1779713"/>
                  <a:pt x="2824533" y="1863128"/>
                  <a:pt x="2721635" y="1863128"/>
                </a:cubicBezTo>
                <a:lnTo>
                  <a:pt x="186313" y="1863128"/>
                </a:lnTo>
                <a:cubicBezTo>
                  <a:pt x="83415" y="1863128"/>
                  <a:pt x="0" y="1779713"/>
                  <a:pt x="0" y="1676815"/>
                </a:cubicBezTo>
                <a:lnTo>
                  <a:pt x="0" y="186313"/>
                </a:lnTo>
                <a:close/>
              </a:path>
            </a:pathLst>
          </a:custGeom>
          <a:solidFill>
            <a:schemeClr val="accent4">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61249" tIns="161249" rIns="161249" bIns="161249" numCol="1" spcCol="1270" anchor="t" anchorCtr="0">
            <a:noAutofit/>
          </a:bodyPr>
          <a:lstStyle/>
          <a:p>
            <a:pPr lvl="0" algn="ctr" defTabSz="1244600">
              <a:lnSpc>
                <a:spcPct val="90000"/>
              </a:lnSpc>
              <a:spcBef>
                <a:spcPct val="0"/>
              </a:spcBef>
              <a:spcAft>
                <a:spcPct val="35000"/>
              </a:spcAft>
            </a:pPr>
            <a:r>
              <a:rPr lang="bn-IN" sz="2800" b="1" kern="1200" dirty="0" smtClean="0">
                <a:ln/>
                <a:solidFill>
                  <a:srgbClr val="002060"/>
                </a:solidFill>
                <a:latin typeface="NikoshBAN" panose="02000000000000000000" pitchFamily="2" charset="0"/>
                <a:cs typeface="NikoshBAN" panose="02000000000000000000" pitchFamily="2" charset="0"/>
              </a:rPr>
              <a:t>১.</a:t>
            </a:r>
            <a:r>
              <a:rPr lang="en-US" sz="2800" b="1" kern="1200" dirty="0" smtClean="0">
                <a:ln/>
                <a:solidFill>
                  <a:srgbClr val="002060"/>
                </a:solidFill>
                <a:latin typeface="NikoshBAN" panose="02000000000000000000" pitchFamily="2" charset="0"/>
                <a:cs typeface="NikoshBAN" panose="02000000000000000000" pitchFamily="2" charset="0"/>
              </a:rPr>
              <a:t> </a:t>
            </a:r>
            <a:r>
              <a:rPr lang="en-US" sz="2800" b="1" kern="1200" dirty="0" err="1" smtClean="0">
                <a:ln/>
                <a:solidFill>
                  <a:srgbClr val="002060"/>
                </a:solidFill>
                <a:latin typeface="NikoshBAN" panose="02000000000000000000" pitchFamily="2" charset="0"/>
                <a:cs typeface="NikoshBAN" panose="02000000000000000000" pitchFamily="2" charset="0"/>
              </a:rPr>
              <a:t>ক্রন্তীয়</a:t>
            </a:r>
            <a:r>
              <a:rPr lang="en-US" sz="2800" b="1" kern="1200" dirty="0" smtClean="0">
                <a:ln/>
                <a:solidFill>
                  <a:srgbClr val="002060"/>
                </a:solidFill>
                <a:latin typeface="NikoshBAN" panose="02000000000000000000" pitchFamily="2" charset="0"/>
                <a:cs typeface="NikoshBAN" panose="02000000000000000000" pitchFamily="2" charset="0"/>
              </a:rPr>
              <a:t> </a:t>
            </a:r>
            <a:r>
              <a:rPr lang="en-US" sz="2800" b="1" kern="1200" dirty="0" err="1" smtClean="0">
                <a:ln/>
                <a:solidFill>
                  <a:srgbClr val="002060"/>
                </a:solidFill>
                <a:latin typeface="NikoshBAN" panose="02000000000000000000" pitchFamily="2" charset="0"/>
                <a:cs typeface="NikoshBAN" panose="02000000000000000000" pitchFamily="2" charset="0"/>
              </a:rPr>
              <a:t>চিরহরি</a:t>
            </a:r>
            <a:r>
              <a:rPr lang="en-US" sz="2800" b="1" kern="1200" dirty="0" smtClean="0">
                <a:ln/>
                <a:solidFill>
                  <a:srgbClr val="002060"/>
                </a:solidFill>
                <a:latin typeface="NikoshBAN" panose="02000000000000000000" pitchFamily="2" charset="0"/>
                <a:cs typeface="NikoshBAN" panose="02000000000000000000" pitchFamily="2" charset="0"/>
              </a:rPr>
              <a:t>ৎ </a:t>
            </a:r>
            <a:r>
              <a:rPr lang="en-US" sz="2800" b="1" kern="1200" dirty="0" err="1" smtClean="0">
                <a:ln/>
                <a:solidFill>
                  <a:srgbClr val="002060"/>
                </a:solidFill>
                <a:latin typeface="NikoshBAN" panose="02000000000000000000" pitchFamily="2" charset="0"/>
                <a:cs typeface="NikoshBAN" panose="02000000000000000000" pitchFamily="2" charset="0"/>
              </a:rPr>
              <a:t>এবং</a:t>
            </a:r>
            <a:r>
              <a:rPr lang="en-US" sz="2800" b="1" kern="1200" dirty="0" smtClean="0">
                <a:ln/>
                <a:solidFill>
                  <a:srgbClr val="002060"/>
                </a:solidFill>
                <a:latin typeface="NikoshBAN" panose="02000000000000000000" pitchFamily="2" charset="0"/>
                <a:cs typeface="NikoshBAN" panose="02000000000000000000" pitchFamily="2" charset="0"/>
              </a:rPr>
              <a:t> </a:t>
            </a:r>
            <a:r>
              <a:rPr lang="en-US" sz="2800" b="1" kern="1200" dirty="0" err="1" smtClean="0">
                <a:ln/>
                <a:solidFill>
                  <a:srgbClr val="002060"/>
                </a:solidFill>
                <a:latin typeface="NikoshBAN" panose="02000000000000000000" pitchFamily="2" charset="0"/>
                <a:cs typeface="NikoshBAN" panose="02000000000000000000" pitchFamily="2" charset="0"/>
              </a:rPr>
              <a:t>পাতাঝরা</a:t>
            </a:r>
            <a:r>
              <a:rPr lang="en-US" sz="2800" b="1" kern="1200" dirty="0" smtClean="0">
                <a:ln/>
                <a:solidFill>
                  <a:srgbClr val="002060"/>
                </a:solidFill>
                <a:latin typeface="NikoshBAN" panose="02000000000000000000" pitchFamily="2" charset="0"/>
                <a:cs typeface="NikoshBAN" panose="02000000000000000000" pitchFamily="2" charset="0"/>
              </a:rPr>
              <a:t> </a:t>
            </a:r>
            <a:r>
              <a:rPr lang="en-US" sz="2800" b="1" kern="1200" dirty="0" err="1" smtClean="0">
                <a:ln/>
                <a:solidFill>
                  <a:srgbClr val="002060"/>
                </a:solidFill>
                <a:latin typeface="NikoshBAN" panose="02000000000000000000" pitchFamily="2" charset="0"/>
                <a:cs typeface="NikoshBAN" panose="02000000000000000000" pitchFamily="2" charset="0"/>
              </a:rPr>
              <a:t>গাছের</a:t>
            </a:r>
            <a:r>
              <a:rPr lang="en-US" sz="2800" b="1" kern="1200" dirty="0" smtClean="0">
                <a:ln/>
                <a:solidFill>
                  <a:srgbClr val="002060"/>
                </a:solidFill>
                <a:latin typeface="NikoshBAN" panose="02000000000000000000" pitchFamily="2" charset="0"/>
                <a:cs typeface="NikoshBAN" panose="02000000000000000000" pitchFamily="2" charset="0"/>
              </a:rPr>
              <a:t> </a:t>
            </a:r>
            <a:r>
              <a:rPr lang="en-US" sz="2800" b="1" kern="1200" dirty="0" err="1" smtClean="0">
                <a:ln/>
                <a:solidFill>
                  <a:srgbClr val="002060"/>
                </a:solidFill>
                <a:latin typeface="NikoshBAN" panose="02000000000000000000" pitchFamily="2" charset="0"/>
                <a:cs typeface="NikoshBAN" panose="02000000000000000000" pitchFamily="2" charset="0"/>
              </a:rPr>
              <a:t>বনভূমি</a:t>
            </a:r>
            <a:endParaRPr lang="en-US" sz="2800" b="1" kern="1200" dirty="0" smtClean="0">
              <a:ln/>
              <a:solidFill>
                <a:srgbClr val="002060"/>
              </a:solidFill>
              <a:latin typeface="NikoshBAN" panose="02000000000000000000" pitchFamily="2" charset="0"/>
              <a:cs typeface="NikoshBAN" panose="02000000000000000000" pitchFamily="2" charset="0"/>
            </a:endParaRPr>
          </a:p>
          <a:p>
            <a:pPr lvl="0" algn="ctr" defTabSz="1244600">
              <a:lnSpc>
                <a:spcPct val="90000"/>
              </a:lnSpc>
              <a:spcBef>
                <a:spcPct val="0"/>
              </a:spcBef>
              <a:spcAft>
                <a:spcPct val="35000"/>
              </a:spcAft>
            </a:pPr>
            <a:endParaRPr lang="en-US" sz="2800" kern="1200" dirty="0"/>
          </a:p>
        </p:txBody>
      </p:sp>
      <p:sp>
        <p:nvSpPr>
          <p:cNvPr id="12" name="Freeform 11"/>
          <p:cNvSpPr/>
          <p:nvPr/>
        </p:nvSpPr>
        <p:spPr>
          <a:xfrm>
            <a:off x="4425816" y="4276255"/>
            <a:ext cx="2907948" cy="1168581"/>
          </a:xfrm>
          <a:custGeom>
            <a:avLst/>
            <a:gdLst>
              <a:gd name="connsiteX0" fmla="*/ 0 w 2907948"/>
              <a:gd name="connsiteY0" fmla="*/ 186313 h 1863128"/>
              <a:gd name="connsiteX1" fmla="*/ 186313 w 2907948"/>
              <a:gd name="connsiteY1" fmla="*/ 0 h 1863128"/>
              <a:gd name="connsiteX2" fmla="*/ 2721635 w 2907948"/>
              <a:gd name="connsiteY2" fmla="*/ 0 h 1863128"/>
              <a:gd name="connsiteX3" fmla="*/ 2907948 w 2907948"/>
              <a:gd name="connsiteY3" fmla="*/ 186313 h 1863128"/>
              <a:gd name="connsiteX4" fmla="*/ 2907948 w 2907948"/>
              <a:gd name="connsiteY4" fmla="*/ 1676815 h 1863128"/>
              <a:gd name="connsiteX5" fmla="*/ 2721635 w 2907948"/>
              <a:gd name="connsiteY5" fmla="*/ 1863128 h 1863128"/>
              <a:gd name="connsiteX6" fmla="*/ 186313 w 2907948"/>
              <a:gd name="connsiteY6" fmla="*/ 1863128 h 1863128"/>
              <a:gd name="connsiteX7" fmla="*/ 0 w 2907948"/>
              <a:gd name="connsiteY7" fmla="*/ 1676815 h 1863128"/>
              <a:gd name="connsiteX8" fmla="*/ 0 w 2907948"/>
              <a:gd name="connsiteY8" fmla="*/ 186313 h 1863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07948" h="1863128">
                <a:moveTo>
                  <a:pt x="0" y="186313"/>
                </a:moveTo>
                <a:cubicBezTo>
                  <a:pt x="0" y="83415"/>
                  <a:pt x="83415" y="0"/>
                  <a:pt x="186313" y="0"/>
                </a:cubicBezTo>
                <a:lnTo>
                  <a:pt x="2721635" y="0"/>
                </a:lnTo>
                <a:cubicBezTo>
                  <a:pt x="2824533" y="0"/>
                  <a:pt x="2907948" y="83415"/>
                  <a:pt x="2907948" y="186313"/>
                </a:cubicBezTo>
                <a:lnTo>
                  <a:pt x="2907948" y="1676815"/>
                </a:lnTo>
                <a:cubicBezTo>
                  <a:pt x="2907948" y="1779713"/>
                  <a:pt x="2824533" y="1863128"/>
                  <a:pt x="2721635" y="1863128"/>
                </a:cubicBezTo>
                <a:lnTo>
                  <a:pt x="186313" y="1863128"/>
                </a:lnTo>
                <a:cubicBezTo>
                  <a:pt x="83415" y="1863128"/>
                  <a:pt x="0" y="1779713"/>
                  <a:pt x="0" y="1676815"/>
                </a:cubicBezTo>
                <a:lnTo>
                  <a:pt x="0" y="186313"/>
                </a:lnTo>
                <a:close/>
              </a:path>
            </a:pathLst>
          </a:custGeom>
          <a:solidFill>
            <a:schemeClr val="accent4">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61249" tIns="161249" rIns="161249" bIns="161249" numCol="1" spcCol="1270" anchor="t" anchorCtr="0">
            <a:noAutofit/>
          </a:bodyPr>
          <a:lstStyle/>
          <a:p>
            <a:pPr lvl="0" algn="ctr" defTabSz="1244600">
              <a:lnSpc>
                <a:spcPct val="90000"/>
              </a:lnSpc>
              <a:spcBef>
                <a:spcPct val="0"/>
              </a:spcBef>
              <a:spcAft>
                <a:spcPct val="35000"/>
              </a:spcAft>
            </a:pPr>
            <a:r>
              <a:rPr lang="bn-IN" sz="2800" b="1" kern="1200" dirty="0" smtClean="0">
                <a:ln/>
                <a:solidFill>
                  <a:srgbClr val="002060"/>
                </a:solidFill>
                <a:latin typeface="NikoshBAN" panose="02000000000000000000" pitchFamily="2" charset="0"/>
                <a:cs typeface="NikoshBAN" panose="02000000000000000000" pitchFamily="2" charset="0"/>
              </a:rPr>
              <a:t>২.</a:t>
            </a:r>
            <a:r>
              <a:rPr lang="en-US" sz="2800" b="1" kern="1200" dirty="0" smtClean="0">
                <a:ln/>
                <a:solidFill>
                  <a:srgbClr val="002060"/>
                </a:solidFill>
                <a:latin typeface="NikoshBAN" panose="02000000000000000000" pitchFamily="2" charset="0"/>
                <a:cs typeface="NikoshBAN" panose="02000000000000000000" pitchFamily="2" charset="0"/>
              </a:rPr>
              <a:t> </a:t>
            </a:r>
            <a:r>
              <a:rPr lang="en-US" sz="2800" b="1" kern="1200" dirty="0" err="1" smtClean="0">
                <a:ln/>
                <a:solidFill>
                  <a:srgbClr val="002060"/>
                </a:solidFill>
                <a:latin typeface="NikoshBAN" panose="02000000000000000000" pitchFamily="2" charset="0"/>
                <a:cs typeface="NikoshBAN" panose="02000000000000000000" pitchFamily="2" charset="0"/>
              </a:rPr>
              <a:t>ক্রন্তীয়</a:t>
            </a:r>
            <a:r>
              <a:rPr lang="en-US" sz="2800" b="1" kern="1200" dirty="0" smtClean="0">
                <a:ln/>
                <a:solidFill>
                  <a:srgbClr val="002060"/>
                </a:solidFill>
                <a:latin typeface="NikoshBAN" panose="02000000000000000000" pitchFamily="2" charset="0"/>
                <a:cs typeface="NikoshBAN" panose="02000000000000000000" pitchFamily="2" charset="0"/>
              </a:rPr>
              <a:t> </a:t>
            </a:r>
            <a:r>
              <a:rPr lang="en-US" sz="2800" b="1" kern="1200" dirty="0" err="1" smtClean="0">
                <a:ln/>
                <a:solidFill>
                  <a:srgbClr val="002060"/>
                </a:solidFill>
                <a:latin typeface="NikoshBAN" panose="02000000000000000000" pitchFamily="2" charset="0"/>
                <a:cs typeface="NikoshBAN" panose="02000000000000000000" pitchFamily="2" charset="0"/>
              </a:rPr>
              <a:t>পাতাঝরা</a:t>
            </a:r>
            <a:r>
              <a:rPr lang="en-US" sz="2800" b="1" kern="1200" dirty="0" smtClean="0">
                <a:ln/>
                <a:solidFill>
                  <a:srgbClr val="002060"/>
                </a:solidFill>
                <a:latin typeface="NikoshBAN" panose="02000000000000000000" pitchFamily="2" charset="0"/>
                <a:cs typeface="NikoshBAN" panose="02000000000000000000" pitchFamily="2" charset="0"/>
              </a:rPr>
              <a:t> </a:t>
            </a:r>
            <a:r>
              <a:rPr lang="en-US" sz="2800" b="1" kern="1200" dirty="0" err="1" smtClean="0">
                <a:ln/>
                <a:solidFill>
                  <a:srgbClr val="002060"/>
                </a:solidFill>
                <a:latin typeface="NikoshBAN" panose="02000000000000000000" pitchFamily="2" charset="0"/>
                <a:cs typeface="NikoshBAN" panose="02000000000000000000" pitchFamily="2" charset="0"/>
              </a:rPr>
              <a:t>গাছের</a:t>
            </a:r>
            <a:r>
              <a:rPr lang="en-US" sz="2800" b="1" kern="1200" dirty="0" smtClean="0">
                <a:ln/>
                <a:solidFill>
                  <a:srgbClr val="002060"/>
                </a:solidFill>
                <a:latin typeface="NikoshBAN" panose="02000000000000000000" pitchFamily="2" charset="0"/>
                <a:cs typeface="NikoshBAN" panose="02000000000000000000" pitchFamily="2" charset="0"/>
              </a:rPr>
              <a:t> </a:t>
            </a:r>
            <a:r>
              <a:rPr lang="en-US" sz="2800" b="1" kern="1200" dirty="0" err="1" smtClean="0">
                <a:ln/>
                <a:solidFill>
                  <a:srgbClr val="002060"/>
                </a:solidFill>
                <a:latin typeface="NikoshBAN" panose="02000000000000000000" pitchFamily="2" charset="0"/>
                <a:cs typeface="NikoshBAN" panose="02000000000000000000" pitchFamily="2" charset="0"/>
              </a:rPr>
              <a:t>বনভূমি</a:t>
            </a:r>
            <a:endParaRPr lang="en-US" sz="2800" kern="1200" dirty="0"/>
          </a:p>
        </p:txBody>
      </p:sp>
      <p:sp>
        <p:nvSpPr>
          <p:cNvPr id="13" name="Freeform 12"/>
          <p:cNvSpPr/>
          <p:nvPr/>
        </p:nvSpPr>
        <p:spPr>
          <a:xfrm>
            <a:off x="7522613" y="2238914"/>
            <a:ext cx="2907948" cy="1863128"/>
          </a:xfrm>
          <a:custGeom>
            <a:avLst/>
            <a:gdLst>
              <a:gd name="connsiteX0" fmla="*/ 0 w 2907948"/>
              <a:gd name="connsiteY0" fmla="*/ 186313 h 1863128"/>
              <a:gd name="connsiteX1" fmla="*/ 186313 w 2907948"/>
              <a:gd name="connsiteY1" fmla="*/ 0 h 1863128"/>
              <a:gd name="connsiteX2" fmla="*/ 2721635 w 2907948"/>
              <a:gd name="connsiteY2" fmla="*/ 0 h 1863128"/>
              <a:gd name="connsiteX3" fmla="*/ 2907948 w 2907948"/>
              <a:gd name="connsiteY3" fmla="*/ 186313 h 1863128"/>
              <a:gd name="connsiteX4" fmla="*/ 2907948 w 2907948"/>
              <a:gd name="connsiteY4" fmla="*/ 1676815 h 1863128"/>
              <a:gd name="connsiteX5" fmla="*/ 2721635 w 2907948"/>
              <a:gd name="connsiteY5" fmla="*/ 1863128 h 1863128"/>
              <a:gd name="connsiteX6" fmla="*/ 186313 w 2907948"/>
              <a:gd name="connsiteY6" fmla="*/ 1863128 h 1863128"/>
              <a:gd name="connsiteX7" fmla="*/ 0 w 2907948"/>
              <a:gd name="connsiteY7" fmla="*/ 1676815 h 1863128"/>
              <a:gd name="connsiteX8" fmla="*/ 0 w 2907948"/>
              <a:gd name="connsiteY8" fmla="*/ 186313 h 1863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07948" h="1863128">
                <a:moveTo>
                  <a:pt x="0" y="186313"/>
                </a:moveTo>
                <a:cubicBezTo>
                  <a:pt x="0" y="83415"/>
                  <a:pt x="83415" y="0"/>
                  <a:pt x="186313" y="0"/>
                </a:cubicBezTo>
                <a:lnTo>
                  <a:pt x="2721635" y="0"/>
                </a:lnTo>
                <a:cubicBezTo>
                  <a:pt x="2824533" y="0"/>
                  <a:pt x="2907948" y="83415"/>
                  <a:pt x="2907948" y="186313"/>
                </a:cubicBezTo>
                <a:lnTo>
                  <a:pt x="2907948" y="1676815"/>
                </a:lnTo>
                <a:cubicBezTo>
                  <a:pt x="2907948" y="1779713"/>
                  <a:pt x="2824533" y="1863128"/>
                  <a:pt x="2721635" y="1863128"/>
                </a:cubicBezTo>
                <a:lnTo>
                  <a:pt x="186313" y="1863128"/>
                </a:lnTo>
                <a:cubicBezTo>
                  <a:pt x="83415" y="1863128"/>
                  <a:pt x="0" y="1779713"/>
                  <a:pt x="0" y="1676815"/>
                </a:cubicBezTo>
                <a:lnTo>
                  <a:pt x="0" y="186313"/>
                </a:lnTo>
                <a:close/>
              </a:path>
            </a:pathLst>
          </a:custGeom>
          <a:solidFill>
            <a:schemeClr val="bg2">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37449" tIns="237449" rIns="237449" bIns="237449" numCol="1" spcCol="1270" anchor="t" anchorCtr="0">
            <a:noAutofit/>
          </a:bodyPr>
          <a:lstStyle/>
          <a:p>
            <a:pPr lvl="0" algn="ctr" defTabSz="2133600">
              <a:lnSpc>
                <a:spcPct val="90000"/>
              </a:lnSpc>
              <a:spcBef>
                <a:spcPct val="0"/>
              </a:spcBef>
              <a:spcAft>
                <a:spcPct val="35000"/>
              </a:spcAft>
            </a:pPr>
            <a:r>
              <a:rPr lang="en-US" sz="4800" b="1" kern="1200" cap="none" spc="50" dirty="0" smtClean="0">
                <a:ln w="0"/>
                <a:solidFill>
                  <a:srgbClr val="C00000"/>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rPr>
              <a:t>৩</a:t>
            </a:r>
            <a:r>
              <a:rPr lang="en-US" sz="3600" b="1" kern="1200" cap="none" spc="50" dirty="0" smtClean="0">
                <a:ln w="0"/>
                <a:solidFill>
                  <a:schemeClr val="bg2"/>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rPr>
              <a:t> </a:t>
            </a:r>
            <a:r>
              <a:rPr lang="en-US" sz="3600" kern="1200" dirty="0" err="1" smtClean="0">
                <a:latin typeface="NikoshBAN" panose="02000000000000000000" pitchFamily="2" charset="0"/>
                <a:cs typeface="NikoshBAN" panose="02000000000000000000" pitchFamily="2" charset="0"/>
              </a:rPr>
              <a:t>ভাগে</a:t>
            </a:r>
            <a:r>
              <a:rPr lang="en-US" sz="3600" kern="1200" dirty="0" smtClean="0">
                <a:latin typeface="NikoshBAN" panose="02000000000000000000" pitchFamily="2" charset="0"/>
                <a:cs typeface="NikoshBAN" panose="02000000000000000000" pitchFamily="2" charset="0"/>
              </a:rPr>
              <a:t> </a:t>
            </a:r>
            <a:r>
              <a:rPr lang="en-US" sz="3600" kern="1200" dirty="0" err="1" smtClean="0">
                <a:latin typeface="NikoshBAN" panose="02000000000000000000" pitchFamily="2" charset="0"/>
                <a:cs typeface="NikoshBAN" panose="02000000000000000000" pitchFamily="2" charset="0"/>
              </a:rPr>
              <a:t>ভাগ</a:t>
            </a:r>
            <a:r>
              <a:rPr lang="en-US" sz="3600" kern="1200" dirty="0" smtClean="0">
                <a:latin typeface="NikoshBAN" panose="02000000000000000000" pitchFamily="2" charset="0"/>
                <a:cs typeface="NikoshBAN" panose="02000000000000000000" pitchFamily="2" charset="0"/>
              </a:rPr>
              <a:t> </a:t>
            </a:r>
            <a:r>
              <a:rPr lang="en-US" sz="3600" kern="1200" dirty="0" err="1" smtClean="0">
                <a:latin typeface="NikoshBAN" panose="02000000000000000000" pitchFamily="2" charset="0"/>
                <a:cs typeface="NikoshBAN" panose="02000000000000000000" pitchFamily="2" charset="0"/>
              </a:rPr>
              <a:t>করা</a:t>
            </a:r>
            <a:r>
              <a:rPr lang="en-US" sz="3600" kern="1200" dirty="0" smtClean="0">
                <a:latin typeface="NikoshBAN" panose="02000000000000000000" pitchFamily="2" charset="0"/>
                <a:cs typeface="NikoshBAN" panose="02000000000000000000" pitchFamily="2" charset="0"/>
              </a:rPr>
              <a:t> </a:t>
            </a:r>
            <a:r>
              <a:rPr lang="en-US" sz="3600" kern="1200" dirty="0" err="1" smtClean="0">
                <a:latin typeface="NikoshBAN" panose="02000000000000000000" pitchFamily="2" charset="0"/>
                <a:cs typeface="NikoshBAN" panose="02000000000000000000" pitchFamily="2" charset="0"/>
              </a:rPr>
              <a:t>যায়</a:t>
            </a:r>
            <a:endParaRPr lang="en-US" sz="3600" kern="1200" dirty="0"/>
          </a:p>
        </p:txBody>
      </p:sp>
      <p:sp>
        <p:nvSpPr>
          <p:cNvPr id="14" name="Freeform 13"/>
          <p:cNvSpPr/>
          <p:nvPr/>
        </p:nvSpPr>
        <p:spPr>
          <a:xfrm>
            <a:off x="7522613" y="4248545"/>
            <a:ext cx="2907948" cy="1168582"/>
          </a:xfrm>
          <a:custGeom>
            <a:avLst/>
            <a:gdLst>
              <a:gd name="connsiteX0" fmla="*/ 0 w 2907948"/>
              <a:gd name="connsiteY0" fmla="*/ 186313 h 1863128"/>
              <a:gd name="connsiteX1" fmla="*/ 186313 w 2907948"/>
              <a:gd name="connsiteY1" fmla="*/ 0 h 1863128"/>
              <a:gd name="connsiteX2" fmla="*/ 2721635 w 2907948"/>
              <a:gd name="connsiteY2" fmla="*/ 0 h 1863128"/>
              <a:gd name="connsiteX3" fmla="*/ 2907948 w 2907948"/>
              <a:gd name="connsiteY3" fmla="*/ 186313 h 1863128"/>
              <a:gd name="connsiteX4" fmla="*/ 2907948 w 2907948"/>
              <a:gd name="connsiteY4" fmla="*/ 1676815 h 1863128"/>
              <a:gd name="connsiteX5" fmla="*/ 2721635 w 2907948"/>
              <a:gd name="connsiteY5" fmla="*/ 1863128 h 1863128"/>
              <a:gd name="connsiteX6" fmla="*/ 186313 w 2907948"/>
              <a:gd name="connsiteY6" fmla="*/ 1863128 h 1863128"/>
              <a:gd name="connsiteX7" fmla="*/ 0 w 2907948"/>
              <a:gd name="connsiteY7" fmla="*/ 1676815 h 1863128"/>
              <a:gd name="connsiteX8" fmla="*/ 0 w 2907948"/>
              <a:gd name="connsiteY8" fmla="*/ 186313 h 1863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07948" h="1863128">
                <a:moveTo>
                  <a:pt x="0" y="186313"/>
                </a:moveTo>
                <a:cubicBezTo>
                  <a:pt x="0" y="83415"/>
                  <a:pt x="83415" y="0"/>
                  <a:pt x="186313" y="0"/>
                </a:cubicBezTo>
                <a:lnTo>
                  <a:pt x="2721635" y="0"/>
                </a:lnTo>
                <a:cubicBezTo>
                  <a:pt x="2824533" y="0"/>
                  <a:pt x="2907948" y="83415"/>
                  <a:pt x="2907948" y="186313"/>
                </a:cubicBezTo>
                <a:lnTo>
                  <a:pt x="2907948" y="1676815"/>
                </a:lnTo>
                <a:cubicBezTo>
                  <a:pt x="2907948" y="1779713"/>
                  <a:pt x="2824533" y="1863128"/>
                  <a:pt x="2721635" y="1863128"/>
                </a:cubicBezTo>
                <a:lnTo>
                  <a:pt x="186313" y="1863128"/>
                </a:lnTo>
                <a:cubicBezTo>
                  <a:pt x="83415" y="1863128"/>
                  <a:pt x="0" y="1779713"/>
                  <a:pt x="0" y="1676815"/>
                </a:cubicBezTo>
                <a:lnTo>
                  <a:pt x="0" y="186313"/>
                </a:lnTo>
                <a:close/>
              </a:path>
            </a:pathLst>
          </a:custGeom>
          <a:solidFill>
            <a:schemeClr val="accent4">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61249" tIns="161249" rIns="161249" bIns="161249" numCol="1" spcCol="1270" anchor="t" anchorCtr="0">
            <a:noAutofit/>
          </a:bodyPr>
          <a:lstStyle/>
          <a:p>
            <a:pPr lvl="0" algn="ctr" defTabSz="1244600">
              <a:lnSpc>
                <a:spcPct val="90000"/>
              </a:lnSpc>
              <a:spcBef>
                <a:spcPct val="0"/>
              </a:spcBef>
              <a:spcAft>
                <a:spcPct val="35000"/>
              </a:spcAft>
            </a:pPr>
            <a:r>
              <a:rPr lang="en-US" sz="2800" b="0" kern="120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৩.</a:t>
            </a:r>
            <a:r>
              <a:rPr lang="bn-IN" sz="2800" b="0" kern="120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স্রোতজ </a:t>
            </a:r>
            <a:r>
              <a:rPr lang="en-US" sz="2800" b="0" kern="120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বনভূমি</a:t>
            </a:r>
            <a:r>
              <a:rPr lang="bn-IN" sz="2800" b="0" kern="120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বা সুন্দরবন </a:t>
            </a:r>
            <a:endParaRPr lang="en-US" sz="2800" b="0" kern="120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lvl="0" algn="ctr" defTabSz="1244600">
              <a:lnSpc>
                <a:spcPct val="90000"/>
              </a:lnSpc>
              <a:spcBef>
                <a:spcPct val="0"/>
              </a:spcBef>
              <a:spcAft>
                <a:spcPct val="35000"/>
              </a:spcAft>
            </a:pPr>
            <a:endParaRPr lang="en-US" sz="2800" kern="1200" dirty="0"/>
          </a:p>
        </p:txBody>
      </p:sp>
    </p:spTree>
    <p:extLst>
      <p:ext uri="{BB962C8B-B14F-4D97-AF65-F5344CB8AC3E}">
        <p14:creationId xmlns:p14="http://schemas.microsoft.com/office/powerpoint/2010/main" val="3759562760"/>
      </p:ext>
    </p:extLst>
  </p:cSld>
  <p:clrMapOvr>
    <a:masterClrMapping/>
  </p:clrMapOvr>
  <mc:AlternateContent xmlns:mc="http://schemas.openxmlformats.org/markup-compatibility/2006" xmlns:p14="http://schemas.microsoft.com/office/powerpoint/2010/main">
    <mc:Choice Requires="p14">
      <p:transition spd="slow" p14:dur="2000" advTm="50648"/>
    </mc:Choice>
    <mc:Fallback xmlns="">
      <p:transition spd="slow" advTm="5064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6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par>
                          <p:cTn id="12" fill="hold">
                            <p:stCondLst>
                              <p:cond delay="296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10"/>
                                        </p:tgtEl>
                                        <p:attrNameLst>
                                          <p:attrName>style.visibility</p:attrName>
                                        </p:attrNameLst>
                                      </p:cBhvr>
                                      <p:to>
                                        <p:strVal val="visible"/>
                                      </p:to>
                                    </p:set>
                                    <p:anim calcmode="lin" valueType="num">
                                      <p:cBhvr>
                                        <p:cTn id="15"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10"/>
                                        </p:tgtEl>
                                        <p:attrNameLst>
                                          <p:attrName>ppt_y</p:attrName>
                                        </p:attrNameLst>
                                      </p:cBhvr>
                                      <p:tavLst>
                                        <p:tav tm="0">
                                          <p:val>
                                            <p:strVal val="#ppt_y"/>
                                          </p:val>
                                        </p:tav>
                                        <p:tav tm="100000">
                                          <p:val>
                                            <p:strVal val="#ppt_y"/>
                                          </p:val>
                                        </p:tav>
                                      </p:tavLst>
                                    </p:anim>
                                    <p:anim calcmode="lin" valueType="num">
                                      <p:cBhvr>
                                        <p:cTn id="17"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10"/>
                                        </p:tgtEl>
                                      </p:cBhvr>
                                    </p:animEffect>
                                  </p:childTnLst>
                                </p:cTn>
                              </p:par>
                            </p:childTnLst>
                          </p:cTn>
                        </p:par>
                        <p:par>
                          <p:cTn id="20" fill="hold">
                            <p:stCondLst>
                              <p:cond delay="6410"/>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13"/>
                                        </p:tgtEl>
                                        <p:attrNameLst>
                                          <p:attrName>style.visibility</p:attrName>
                                        </p:attrNameLst>
                                      </p:cBhvr>
                                      <p:to>
                                        <p:strVal val="visible"/>
                                      </p:to>
                                    </p:set>
                                    <p:anim calcmode="lin" valueType="num">
                                      <p:cBhvr>
                                        <p:cTn id="23"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13"/>
                                        </p:tgtEl>
                                        <p:attrNameLst>
                                          <p:attrName>ppt_y</p:attrName>
                                        </p:attrNameLst>
                                      </p:cBhvr>
                                      <p:tavLst>
                                        <p:tav tm="0">
                                          <p:val>
                                            <p:strVal val="#ppt_y"/>
                                          </p:val>
                                        </p:tav>
                                        <p:tav tm="100000">
                                          <p:val>
                                            <p:strVal val="#ppt_y"/>
                                          </p:val>
                                        </p:tav>
                                      </p:tavLst>
                                    </p:anim>
                                    <p:anim calcmode="lin" valueType="num">
                                      <p:cBhvr>
                                        <p:cTn id="25"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13"/>
                                        </p:tgtEl>
                                      </p:cBhvr>
                                    </p:animEffect>
                                  </p:childTnLst>
                                </p:cTn>
                              </p:par>
                            </p:childTnLst>
                          </p:cTn>
                        </p:par>
                        <p:par>
                          <p:cTn id="28" fill="hold">
                            <p:stCondLst>
                              <p:cond delay="7560"/>
                            </p:stCondLst>
                            <p:childTnLst>
                              <p:par>
                                <p:cTn id="29" presetID="41" presetClass="entr" presetSubtype="0" fill="hold" grpId="0" nodeType="afterEffect">
                                  <p:stCondLst>
                                    <p:cond delay="0"/>
                                  </p:stCondLst>
                                  <p:iterate type="lt">
                                    <p:tmPct val="10000"/>
                                  </p:iterate>
                                  <p:childTnLst>
                                    <p:set>
                                      <p:cBhvr>
                                        <p:cTn id="30" dur="1" fill="hold">
                                          <p:stCondLst>
                                            <p:cond delay="0"/>
                                          </p:stCondLst>
                                        </p:cTn>
                                        <p:tgtEl>
                                          <p:spTgt spid="11"/>
                                        </p:tgtEl>
                                        <p:attrNameLst>
                                          <p:attrName>style.visibility</p:attrName>
                                        </p:attrNameLst>
                                      </p:cBhvr>
                                      <p:to>
                                        <p:strVal val="visible"/>
                                      </p:to>
                                    </p:set>
                                    <p:anim calcmode="lin" valueType="num">
                                      <p:cBhvr>
                                        <p:cTn id="31"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32" dur="500" fill="hold"/>
                                        <p:tgtEl>
                                          <p:spTgt spid="11"/>
                                        </p:tgtEl>
                                        <p:attrNameLst>
                                          <p:attrName>ppt_y</p:attrName>
                                        </p:attrNameLst>
                                      </p:cBhvr>
                                      <p:tavLst>
                                        <p:tav tm="0">
                                          <p:val>
                                            <p:strVal val="#ppt_y"/>
                                          </p:val>
                                        </p:tav>
                                        <p:tav tm="100000">
                                          <p:val>
                                            <p:strVal val="#ppt_y"/>
                                          </p:val>
                                        </p:tav>
                                      </p:tavLst>
                                    </p:anim>
                                    <p:anim calcmode="lin" valueType="num">
                                      <p:cBhvr>
                                        <p:cTn id="33"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34"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35" dur="500" tmFilter="0,0; .5, 1; 1, 1"/>
                                        <p:tgtEl>
                                          <p:spTgt spid="11"/>
                                        </p:tgtEl>
                                      </p:cBhvr>
                                    </p:animEffect>
                                  </p:childTnLst>
                                </p:cTn>
                              </p:par>
                            </p:childTnLst>
                          </p:cTn>
                        </p:par>
                        <p:par>
                          <p:cTn id="36" fill="hold">
                            <p:stCondLst>
                              <p:cond delay="9910"/>
                            </p:stCondLst>
                            <p:childTnLst>
                              <p:par>
                                <p:cTn id="37" presetID="41" presetClass="entr" presetSubtype="0" fill="hold" grpId="0" nodeType="afterEffect">
                                  <p:stCondLst>
                                    <p:cond delay="0"/>
                                  </p:stCondLst>
                                  <p:iterate type="lt">
                                    <p:tmPct val="10000"/>
                                  </p:iterate>
                                  <p:childTnLst>
                                    <p:set>
                                      <p:cBhvr>
                                        <p:cTn id="38" dur="1" fill="hold">
                                          <p:stCondLst>
                                            <p:cond delay="0"/>
                                          </p:stCondLst>
                                        </p:cTn>
                                        <p:tgtEl>
                                          <p:spTgt spid="12"/>
                                        </p:tgtEl>
                                        <p:attrNameLst>
                                          <p:attrName>style.visibility</p:attrName>
                                        </p:attrNameLst>
                                      </p:cBhvr>
                                      <p:to>
                                        <p:strVal val="visible"/>
                                      </p:to>
                                    </p:set>
                                    <p:anim calcmode="lin" valueType="num">
                                      <p:cBhvr>
                                        <p:cTn id="39"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40" dur="500" fill="hold"/>
                                        <p:tgtEl>
                                          <p:spTgt spid="12"/>
                                        </p:tgtEl>
                                        <p:attrNameLst>
                                          <p:attrName>ppt_y</p:attrName>
                                        </p:attrNameLst>
                                      </p:cBhvr>
                                      <p:tavLst>
                                        <p:tav tm="0">
                                          <p:val>
                                            <p:strVal val="#ppt_y"/>
                                          </p:val>
                                        </p:tav>
                                        <p:tav tm="100000">
                                          <p:val>
                                            <p:strVal val="#ppt_y"/>
                                          </p:val>
                                        </p:tav>
                                      </p:tavLst>
                                    </p:anim>
                                    <p:anim calcmode="lin" valueType="num">
                                      <p:cBhvr>
                                        <p:cTn id="41"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42"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43" dur="500" tmFilter="0,0; .5, 1; 1, 1"/>
                                        <p:tgtEl>
                                          <p:spTgt spid="12"/>
                                        </p:tgtEl>
                                      </p:cBhvr>
                                    </p:animEffect>
                                  </p:childTnLst>
                                </p:cTn>
                              </p:par>
                            </p:childTnLst>
                          </p:cTn>
                        </p:par>
                        <p:par>
                          <p:cTn id="44" fill="hold">
                            <p:stCondLst>
                              <p:cond delay="11760"/>
                            </p:stCondLst>
                            <p:childTnLst>
                              <p:par>
                                <p:cTn id="45" presetID="41" presetClass="entr" presetSubtype="0" fill="hold" grpId="0" nodeType="afterEffect">
                                  <p:stCondLst>
                                    <p:cond delay="0"/>
                                  </p:stCondLst>
                                  <p:iterate type="lt">
                                    <p:tmPct val="10000"/>
                                  </p:iterate>
                                  <p:childTnLst>
                                    <p:set>
                                      <p:cBhvr>
                                        <p:cTn id="46" dur="1" fill="hold">
                                          <p:stCondLst>
                                            <p:cond delay="0"/>
                                          </p:stCondLst>
                                        </p:cTn>
                                        <p:tgtEl>
                                          <p:spTgt spid="14"/>
                                        </p:tgtEl>
                                        <p:attrNameLst>
                                          <p:attrName>style.visibility</p:attrName>
                                        </p:attrNameLst>
                                      </p:cBhvr>
                                      <p:to>
                                        <p:strVal val="visible"/>
                                      </p:to>
                                    </p:set>
                                    <p:anim calcmode="lin" valueType="num">
                                      <p:cBhvr>
                                        <p:cTn id="47"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48" dur="500" fill="hold"/>
                                        <p:tgtEl>
                                          <p:spTgt spid="14"/>
                                        </p:tgtEl>
                                        <p:attrNameLst>
                                          <p:attrName>ppt_y</p:attrName>
                                        </p:attrNameLst>
                                      </p:cBhvr>
                                      <p:tavLst>
                                        <p:tav tm="0">
                                          <p:val>
                                            <p:strVal val="#ppt_y"/>
                                          </p:val>
                                        </p:tav>
                                        <p:tav tm="100000">
                                          <p:val>
                                            <p:strVal val="#ppt_y"/>
                                          </p:val>
                                        </p:tav>
                                      </p:tavLst>
                                    </p:anim>
                                    <p:anim calcmode="lin" valueType="num">
                                      <p:cBhvr>
                                        <p:cTn id="49"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50"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51" dur="500" tmFilter="0,0; .5, 1; 1, 1"/>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8065" t="4867" r="9862" b="25927"/>
          <a:stretch/>
        </p:blipFill>
        <p:spPr>
          <a:xfrm>
            <a:off x="5052294" y="0"/>
            <a:ext cx="5079999" cy="6374421"/>
          </a:xfrm>
          <a:prstGeom prst="rect">
            <a:avLst/>
          </a:prstGeom>
        </p:spPr>
      </p:pic>
      <p:sp>
        <p:nvSpPr>
          <p:cNvPr id="4" name="Freeform 3"/>
          <p:cNvSpPr/>
          <p:nvPr/>
        </p:nvSpPr>
        <p:spPr>
          <a:xfrm>
            <a:off x="6429829" y="4659084"/>
            <a:ext cx="870858" cy="972457"/>
          </a:xfrm>
          <a:custGeom>
            <a:avLst/>
            <a:gdLst>
              <a:gd name="connsiteX0" fmla="*/ 0 w 870858"/>
              <a:gd name="connsiteY0" fmla="*/ 653143 h 972457"/>
              <a:gd name="connsiteX1" fmla="*/ 58058 w 870858"/>
              <a:gd name="connsiteY1" fmla="*/ 566057 h 972457"/>
              <a:gd name="connsiteX2" fmla="*/ 29029 w 870858"/>
              <a:gd name="connsiteY2" fmla="*/ 478971 h 972457"/>
              <a:gd name="connsiteX3" fmla="*/ 29029 w 870858"/>
              <a:gd name="connsiteY3" fmla="*/ 406400 h 972457"/>
              <a:gd name="connsiteX4" fmla="*/ 58058 w 870858"/>
              <a:gd name="connsiteY4" fmla="*/ 304800 h 972457"/>
              <a:gd name="connsiteX5" fmla="*/ 145143 w 870858"/>
              <a:gd name="connsiteY5" fmla="*/ 304800 h 972457"/>
              <a:gd name="connsiteX6" fmla="*/ 188686 w 870858"/>
              <a:gd name="connsiteY6" fmla="*/ 261257 h 972457"/>
              <a:gd name="connsiteX7" fmla="*/ 188686 w 870858"/>
              <a:gd name="connsiteY7" fmla="*/ 217714 h 972457"/>
              <a:gd name="connsiteX8" fmla="*/ 290286 w 870858"/>
              <a:gd name="connsiteY8" fmla="*/ 188685 h 972457"/>
              <a:gd name="connsiteX9" fmla="*/ 290286 w 870858"/>
              <a:gd name="connsiteY9" fmla="*/ 58057 h 972457"/>
              <a:gd name="connsiteX10" fmla="*/ 348343 w 870858"/>
              <a:gd name="connsiteY10" fmla="*/ 14514 h 972457"/>
              <a:gd name="connsiteX11" fmla="*/ 435429 w 870858"/>
              <a:gd name="connsiteY11" fmla="*/ 0 h 972457"/>
              <a:gd name="connsiteX12" fmla="*/ 580572 w 870858"/>
              <a:gd name="connsiteY12" fmla="*/ 0 h 972457"/>
              <a:gd name="connsiteX13" fmla="*/ 653143 w 870858"/>
              <a:gd name="connsiteY13" fmla="*/ 29028 h 972457"/>
              <a:gd name="connsiteX14" fmla="*/ 740229 w 870858"/>
              <a:gd name="connsiteY14" fmla="*/ 130628 h 972457"/>
              <a:gd name="connsiteX15" fmla="*/ 827315 w 870858"/>
              <a:gd name="connsiteY15" fmla="*/ 246743 h 972457"/>
              <a:gd name="connsiteX16" fmla="*/ 827315 w 870858"/>
              <a:gd name="connsiteY16" fmla="*/ 348343 h 972457"/>
              <a:gd name="connsiteX17" fmla="*/ 856343 w 870858"/>
              <a:gd name="connsiteY17" fmla="*/ 566057 h 972457"/>
              <a:gd name="connsiteX18" fmla="*/ 870858 w 870858"/>
              <a:gd name="connsiteY18" fmla="*/ 667657 h 972457"/>
              <a:gd name="connsiteX19" fmla="*/ 827315 w 870858"/>
              <a:gd name="connsiteY19" fmla="*/ 696685 h 972457"/>
              <a:gd name="connsiteX20" fmla="*/ 769258 w 870858"/>
              <a:gd name="connsiteY20" fmla="*/ 711200 h 972457"/>
              <a:gd name="connsiteX21" fmla="*/ 725715 w 870858"/>
              <a:gd name="connsiteY21" fmla="*/ 667657 h 972457"/>
              <a:gd name="connsiteX22" fmla="*/ 682172 w 870858"/>
              <a:gd name="connsiteY22" fmla="*/ 667657 h 972457"/>
              <a:gd name="connsiteX23" fmla="*/ 696686 w 870858"/>
              <a:gd name="connsiteY23" fmla="*/ 740228 h 972457"/>
              <a:gd name="connsiteX24" fmla="*/ 653143 w 870858"/>
              <a:gd name="connsiteY24" fmla="*/ 812800 h 972457"/>
              <a:gd name="connsiteX25" fmla="*/ 624115 w 870858"/>
              <a:gd name="connsiteY25" fmla="*/ 798285 h 972457"/>
              <a:gd name="connsiteX26" fmla="*/ 595086 w 870858"/>
              <a:gd name="connsiteY26" fmla="*/ 827314 h 972457"/>
              <a:gd name="connsiteX27" fmla="*/ 508000 w 870858"/>
              <a:gd name="connsiteY27" fmla="*/ 769257 h 972457"/>
              <a:gd name="connsiteX28" fmla="*/ 522515 w 870858"/>
              <a:gd name="connsiteY28" fmla="*/ 638628 h 972457"/>
              <a:gd name="connsiteX29" fmla="*/ 478972 w 870858"/>
              <a:gd name="connsiteY29" fmla="*/ 638628 h 972457"/>
              <a:gd name="connsiteX30" fmla="*/ 464458 w 870858"/>
              <a:gd name="connsiteY30" fmla="*/ 783771 h 972457"/>
              <a:gd name="connsiteX31" fmla="*/ 406400 w 870858"/>
              <a:gd name="connsiteY31" fmla="*/ 870857 h 972457"/>
              <a:gd name="connsiteX32" fmla="*/ 319315 w 870858"/>
              <a:gd name="connsiteY32" fmla="*/ 914400 h 972457"/>
              <a:gd name="connsiteX33" fmla="*/ 188686 w 870858"/>
              <a:gd name="connsiteY33" fmla="*/ 972457 h 972457"/>
              <a:gd name="connsiteX34" fmla="*/ 159658 w 870858"/>
              <a:gd name="connsiteY34" fmla="*/ 914400 h 972457"/>
              <a:gd name="connsiteX35" fmla="*/ 72572 w 870858"/>
              <a:gd name="connsiteY35" fmla="*/ 885371 h 972457"/>
              <a:gd name="connsiteX36" fmla="*/ 43543 w 870858"/>
              <a:gd name="connsiteY36" fmla="*/ 827314 h 972457"/>
              <a:gd name="connsiteX37" fmla="*/ 29029 w 870858"/>
              <a:gd name="connsiteY37" fmla="*/ 769257 h 972457"/>
              <a:gd name="connsiteX38" fmla="*/ 0 w 870858"/>
              <a:gd name="connsiteY38" fmla="*/ 653143 h 972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870858" h="972457">
                <a:moveTo>
                  <a:pt x="0" y="653143"/>
                </a:moveTo>
                <a:lnTo>
                  <a:pt x="58058" y="566057"/>
                </a:lnTo>
                <a:lnTo>
                  <a:pt x="29029" y="478971"/>
                </a:lnTo>
                <a:lnTo>
                  <a:pt x="29029" y="406400"/>
                </a:lnTo>
                <a:lnTo>
                  <a:pt x="58058" y="304800"/>
                </a:lnTo>
                <a:lnTo>
                  <a:pt x="145143" y="304800"/>
                </a:lnTo>
                <a:lnTo>
                  <a:pt x="188686" y="261257"/>
                </a:lnTo>
                <a:lnTo>
                  <a:pt x="188686" y="217714"/>
                </a:lnTo>
                <a:lnTo>
                  <a:pt x="290286" y="188685"/>
                </a:lnTo>
                <a:lnTo>
                  <a:pt x="290286" y="58057"/>
                </a:lnTo>
                <a:lnTo>
                  <a:pt x="348343" y="14514"/>
                </a:lnTo>
                <a:lnTo>
                  <a:pt x="435429" y="0"/>
                </a:lnTo>
                <a:lnTo>
                  <a:pt x="580572" y="0"/>
                </a:lnTo>
                <a:lnTo>
                  <a:pt x="653143" y="29028"/>
                </a:lnTo>
                <a:lnTo>
                  <a:pt x="740229" y="130628"/>
                </a:lnTo>
                <a:lnTo>
                  <a:pt x="827315" y="246743"/>
                </a:lnTo>
                <a:lnTo>
                  <a:pt x="827315" y="348343"/>
                </a:lnTo>
                <a:lnTo>
                  <a:pt x="856343" y="566057"/>
                </a:lnTo>
                <a:lnTo>
                  <a:pt x="870858" y="667657"/>
                </a:lnTo>
                <a:lnTo>
                  <a:pt x="827315" y="696685"/>
                </a:lnTo>
                <a:lnTo>
                  <a:pt x="769258" y="711200"/>
                </a:lnTo>
                <a:lnTo>
                  <a:pt x="725715" y="667657"/>
                </a:lnTo>
                <a:lnTo>
                  <a:pt x="682172" y="667657"/>
                </a:lnTo>
                <a:lnTo>
                  <a:pt x="696686" y="740228"/>
                </a:lnTo>
                <a:lnTo>
                  <a:pt x="653143" y="812800"/>
                </a:lnTo>
                <a:lnTo>
                  <a:pt x="624115" y="798285"/>
                </a:lnTo>
                <a:lnTo>
                  <a:pt x="595086" y="827314"/>
                </a:lnTo>
                <a:lnTo>
                  <a:pt x="508000" y="769257"/>
                </a:lnTo>
                <a:lnTo>
                  <a:pt x="522515" y="638628"/>
                </a:lnTo>
                <a:lnTo>
                  <a:pt x="478972" y="638628"/>
                </a:lnTo>
                <a:lnTo>
                  <a:pt x="464458" y="783771"/>
                </a:lnTo>
                <a:lnTo>
                  <a:pt x="406400" y="870857"/>
                </a:lnTo>
                <a:lnTo>
                  <a:pt x="319315" y="914400"/>
                </a:lnTo>
                <a:lnTo>
                  <a:pt x="188686" y="972457"/>
                </a:lnTo>
                <a:lnTo>
                  <a:pt x="159658" y="914400"/>
                </a:lnTo>
                <a:lnTo>
                  <a:pt x="72572" y="885371"/>
                </a:lnTo>
                <a:lnTo>
                  <a:pt x="43543" y="827314"/>
                </a:lnTo>
                <a:lnTo>
                  <a:pt x="29029" y="769257"/>
                </a:lnTo>
                <a:lnTo>
                  <a:pt x="0" y="653143"/>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8839201" y="3018972"/>
            <a:ext cx="1204685" cy="2670629"/>
          </a:xfrm>
          <a:custGeom>
            <a:avLst/>
            <a:gdLst>
              <a:gd name="connsiteX0" fmla="*/ 29028 w 1204685"/>
              <a:gd name="connsiteY0" fmla="*/ 841829 h 2670629"/>
              <a:gd name="connsiteX1" fmla="*/ 174171 w 1204685"/>
              <a:gd name="connsiteY1" fmla="*/ 783771 h 2670629"/>
              <a:gd name="connsiteX2" fmla="*/ 203200 w 1204685"/>
              <a:gd name="connsiteY2" fmla="*/ 740229 h 2670629"/>
              <a:gd name="connsiteX3" fmla="*/ 145143 w 1204685"/>
              <a:gd name="connsiteY3" fmla="*/ 609600 h 2670629"/>
              <a:gd name="connsiteX4" fmla="*/ 159657 w 1204685"/>
              <a:gd name="connsiteY4" fmla="*/ 493486 h 2670629"/>
              <a:gd name="connsiteX5" fmla="*/ 174171 w 1204685"/>
              <a:gd name="connsiteY5" fmla="*/ 420914 h 2670629"/>
              <a:gd name="connsiteX6" fmla="*/ 275771 w 1204685"/>
              <a:gd name="connsiteY6" fmla="*/ 333829 h 2670629"/>
              <a:gd name="connsiteX7" fmla="*/ 304800 w 1204685"/>
              <a:gd name="connsiteY7" fmla="*/ 290286 h 2670629"/>
              <a:gd name="connsiteX8" fmla="*/ 304800 w 1204685"/>
              <a:gd name="connsiteY8" fmla="*/ 159657 h 2670629"/>
              <a:gd name="connsiteX9" fmla="*/ 275771 w 1204685"/>
              <a:gd name="connsiteY9" fmla="*/ 72571 h 2670629"/>
              <a:gd name="connsiteX10" fmla="*/ 290285 w 1204685"/>
              <a:gd name="connsiteY10" fmla="*/ 29029 h 2670629"/>
              <a:gd name="connsiteX11" fmla="*/ 304800 w 1204685"/>
              <a:gd name="connsiteY11" fmla="*/ 0 h 2670629"/>
              <a:gd name="connsiteX12" fmla="*/ 406400 w 1204685"/>
              <a:gd name="connsiteY12" fmla="*/ 58057 h 2670629"/>
              <a:gd name="connsiteX13" fmla="*/ 406400 w 1204685"/>
              <a:gd name="connsiteY13" fmla="*/ 58057 h 2670629"/>
              <a:gd name="connsiteX14" fmla="*/ 551543 w 1204685"/>
              <a:gd name="connsiteY14" fmla="*/ 29029 h 2670629"/>
              <a:gd name="connsiteX15" fmla="*/ 595085 w 1204685"/>
              <a:gd name="connsiteY15" fmla="*/ 14514 h 2670629"/>
              <a:gd name="connsiteX16" fmla="*/ 754743 w 1204685"/>
              <a:gd name="connsiteY16" fmla="*/ 478971 h 2670629"/>
              <a:gd name="connsiteX17" fmla="*/ 754743 w 1204685"/>
              <a:gd name="connsiteY17" fmla="*/ 624114 h 2670629"/>
              <a:gd name="connsiteX18" fmla="*/ 754743 w 1204685"/>
              <a:gd name="connsiteY18" fmla="*/ 798286 h 2670629"/>
              <a:gd name="connsiteX19" fmla="*/ 769257 w 1204685"/>
              <a:gd name="connsiteY19" fmla="*/ 856343 h 2670629"/>
              <a:gd name="connsiteX20" fmla="*/ 928914 w 1204685"/>
              <a:gd name="connsiteY20" fmla="*/ 1088571 h 2670629"/>
              <a:gd name="connsiteX21" fmla="*/ 1088571 w 1204685"/>
              <a:gd name="connsiteY21" fmla="*/ 1698171 h 2670629"/>
              <a:gd name="connsiteX22" fmla="*/ 1016000 w 1204685"/>
              <a:gd name="connsiteY22" fmla="*/ 1712686 h 2670629"/>
              <a:gd name="connsiteX23" fmla="*/ 1132114 w 1204685"/>
              <a:gd name="connsiteY23" fmla="*/ 2293257 h 2670629"/>
              <a:gd name="connsiteX24" fmla="*/ 1204685 w 1204685"/>
              <a:gd name="connsiteY24" fmla="*/ 2656114 h 2670629"/>
              <a:gd name="connsiteX25" fmla="*/ 1146628 w 1204685"/>
              <a:gd name="connsiteY25" fmla="*/ 2670629 h 2670629"/>
              <a:gd name="connsiteX26" fmla="*/ 1103085 w 1204685"/>
              <a:gd name="connsiteY26" fmla="*/ 2598057 h 2670629"/>
              <a:gd name="connsiteX27" fmla="*/ 1016000 w 1204685"/>
              <a:gd name="connsiteY27" fmla="*/ 2598057 h 2670629"/>
              <a:gd name="connsiteX28" fmla="*/ 943428 w 1204685"/>
              <a:gd name="connsiteY28" fmla="*/ 2496457 h 2670629"/>
              <a:gd name="connsiteX29" fmla="*/ 827314 w 1204685"/>
              <a:gd name="connsiteY29" fmla="*/ 2525486 h 2670629"/>
              <a:gd name="connsiteX30" fmla="*/ 812800 w 1204685"/>
              <a:gd name="connsiteY30" fmla="*/ 2598057 h 2670629"/>
              <a:gd name="connsiteX31" fmla="*/ 740228 w 1204685"/>
              <a:gd name="connsiteY31" fmla="*/ 2481943 h 2670629"/>
              <a:gd name="connsiteX32" fmla="*/ 609600 w 1204685"/>
              <a:gd name="connsiteY32" fmla="*/ 2220686 h 2670629"/>
              <a:gd name="connsiteX33" fmla="*/ 609600 w 1204685"/>
              <a:gd name="connsiteY33" fmla="*/ 2177143 h 2670629"/>
              <a:gd name="connsiteX34" fmla="*/ 566057 w 1204685"/>
              <a:gd name="connsiteY34" fmla="*/ 2017486 h 2670629"/>
              <a:gd name="connsiteX35" fmla="*/ 638628 w 1204685"/>
              <a:gd name="connsiteY35" fmla="*/ 1944914 h 2670629"/>
              <a:gd name="connsiteX36" fmla="*/ 609600 w 1204685"/>
              <a:gd name="connsiteY36" fmla="*/ 1712686 h 2670629"/>
              <a:gd name="connsiteX37" fmla="*/ 464457 w 1204685"/>
              <a:gd name="connsiteY37" fmla="*/ 1611086 h 2670629"/>
              <a:gd name="connsiteX38" fmla="*/ 493485 w 1204685"/>
              <a:gd name="connsiteY38" fmla="*/ 1451429 h 2670629"/>
              <a:gd name="connsiteX39" fmla="*/ 493485 w 1204685"/>
              <a:gd name="connsiteY39" fmla="*/ 1335314 h 2670629"/>
              <a:gd name="connsiteX40" fmla="*/ 464457 w 1204685"/>
              <a:gd name="connsiteY40" fmla="*/ 1233714 h 2670629"/>
              <a:gd name="connsiteX41" fmla="*/ 435428 w 1204685"/>
              <a:gd name="connsiteY41" fmla="*/ 1277257 h 2670629"/>
              <a:gd name="connsiteX42" fmla="*/ 304800 w 1204685"/>
              <a:gd name="connsiteY42" fmla="*/ 1219200 h 2670629"/>
              <a:gd name="connsiteX43" fmla="*/ 290285 w 1204685"/>
              <a:gd name="connsiteY43" fmla="*/ 1059543 h 2670629"/>
              <a:gd name="connsiteX44" fmla="*/ 261257 w 1204685"/>
              <a:gd name="connsiteY44" fmla="*/ 1088571 h 2670629"/>
              <a:gd name="connsiteX45" fmla="*/ 203200 w 1204685"/>
              <a:gd name="connsiteY45" fmla="*/ 1132114 h 2670629"/>
              <a:gd name="connsiteX46" fmla="*/ 130628 w 1204685"/>
              <a:gd name="connsiteY46" fmla="*/ 928914 h 2670629"/>
              <a:gd name="connsiteX47" fmla="*/ 87085 w 1204685"/>
              <a:gd name="connsiteY47" fmla="*/ 1001486 h 2670629"/>
              <a:gd name="connsiteX48" fmla="*/ 159657 w 1204685"/>
              <a:gd name="connsiteY48" fmla="*/ 1190171 h 2670629"/>
              <a:gd name="connsiteX49" fmla="*/ 188685 w 1204685"/>
              <a:gd name="connsiteY49" fmla="*/ 1306286 h 2670629"/>
              <a:gd name="connsiteX50" fmla="*/ 188685 w 1204685"/>
              <a:gd name="connsiteY50" fmla="*/ 1393371 h 2670629"/>
              <a:gd name="connsiteX51" fmla="*/ 87085 w 1204685"/>
              <a:gd name="connsiteY51" fmla="*/ 1219200 h 2670629"/>
              <a:gd name="connsiteX52" fmla="*/ 43543 w 1204685"/>
              <a:gd name="connsiteY52" fmla="*/ 1103086 h 2670629"/>
              <a:gd name="connsiteX53" fmla="*/ 0 w 1204685"/>
              <a:gd name="connsiteY53" fmla="*/ 972457 h 2670629"/>
              <a:gd name="connsiteX54" fmla="*/ 29028 w 1204685"/>
              <a:gd name="connsiteY54" fmla="*/ 841829 h 2670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1204685" h="2670629">
                <a:moveTo>
                  <a:pt x="29028" y="841829"/>
                </a:moveTo>
                <a:lnTo>
                  <a:pt x="174171" y="783771"/>
                </a:lnTo>
                <a:lnTo>
                  <a:pt x="203200" y="740229"/>
                </a:lnTo>
                <a:lnTo>
                  <a:pt x="145143" y="609600"/>
                </a:lnTo>
                <a:lnTo>
                  <a:pt x="159657" y="493486"/>
                </a:lnTo>
                <a:lnTo>
                  <a:pt x="174171" y="420914"/>
                </a:lnTo>
                <a:lnTo>
                  <a:pt x="275771" y="333829"/>
                </a:lnTo>
                <a:lnTo>
                  <a:pt x="304800" y="290286"/>
                </a:lnTo>
                <a:lnTo>
                  <a:pt x="304800" y="159657"/>
                </a:lnTo>
                <a:lnTo>
                  <a:pt x="275771" y="72571"/>
                </a:lnTo>
                <a:lnTo>
                  <a:pt x="290285" y="29029"/>
                </a:lnTo>
                <a:lnTo>
                  <a:pt x="304800" y="0"/>
                </a:lnTo>
                <a:lnTo>
                  <a:pt x="406400" y="58057"/>
                </a:lnTo>
                <a:lnTo>
                  <a:pt x="406400" y="58057"/>
                </a:lnTo>
                <a:lnTo>
                  <a:pt x="551543" y="29029"/>
                </a:lnTo>
                <a:lnTo>
                  <a:pt x="595085" y="14514"/>
                </a:lnTo>
                <a:lnTo>
                  <a:pt x="754743" y="478971"/>
                </a:lnTo>
                <a:lnTo>
                  <a:pt x="754743" y="624114"/>
                </a:lnTo>
                <a:lnTo>
                  <a:pt x="754743" y="798286"/>
                </a:lnTo>
                <a:lnTo>
                  <a:pt x="769257" y="856343"/>
                </a:lnTo>
                <a:lnTo>
                  <a:pt x="928914" y="1088571"/>
                </a:lnTo>
                <a:lnTo>
                  <a:pt x="1088571" y="1698171"/>
                </a:lnTo>
                <a:lnTo>
                  <a:pt x="1016000" y="1712686"/>
                </a:lnTo>
                <a:lnTo>
                  <a:pt x="1132114" y="2293257"/>
                </a:lnTo>
                <a:lnTo>
                  <a:pt x="1204685" y="2656114"/>
                </a:lnTo>
                <a:lnTo>
                  <a:pt x="1146628" y="2670629"/>
                </a:lnTo>
                <a:lnTo>
                  <a:pt x="1103085" y="2598057"/>
                </a:lnTo>
                <a:lnTo>
                  <a:pt x="1016000" y="2598057"/>
                </a:lnTo>
                <a:lnTo>
                  <a:pt x="943428" y="2496457"/>
                </a:lnTo>
                <a:lnTo>
                  <a:pt x="827314" y="2525486"/>
                </a:lnTo>
                <a:lnTo>
                  <a:pt x="812800" y="2598057"/>
                </a:lnTo>
                <a:lnTo>
                  <a:pt x="740228" y="2481943"/>
                </a:lnTo>
                <a:lnTo>
                  <a:pt x="609600" y="2220686"/>
                </a:lnTo>
                <a:lnTo>
                  <a:pt x="609600" y="2177143"/>
                </a:lnTo>
                <a:lnTo>
                  <a:pt x="566057" y="2017486"/>
                </a:lnTo>
                <a:lnTo>
                  <a:pt x="638628" y="1944914"/>
                </a:lnTo>
                <a:lnTo>
                  <a:pt x="609600" y="1712686"/>
                </a:lnTo>
                <a:lnTo>
                  <a:pt x="464457" y="1611086"/>
                </a:lnTo>
                <a:lnTo>
                  <a:pt x="493485" y="1451429"/>
                </a:lnTo>
                <a:lnTo>
                  <a:pt x="493485" y="1335314"/>
                </a:lnTo>
                <a:lnTo>
                  <a:pt x="464457" y="1233714"/>
                </a:lnTo>
                <a:lnTo>
                  <a:pt x="435428" y="1277257"/>
                </a:lnTo>
                <a:lnTo>
                  <a:pt x="304800" y="1219200"/>
                </a:lnTo>
                <a:lnTo>
                  <a:pt x="290285" y="1059543"/>
                </a:lnTo>
                <a:lnTo>
                  <a:pt x="261257" y="1088571"/>
                </a:lnTo>
                <a:lnTo>
                  <a:pt x="203200" y="1132114"/>
                </a:lnTo>
                <a:lnTo>
                  <a:pt x="130628" y="928914"/>
                </a:lnTo>
                <a:lnTo>
                  <a:pt x="87085" y="1001486"/>
                </a:lnTo>
                <a:lnTo>
                  <a:pt x="159657" y="1190171"/>
                </a:lnTo>
                <a:lnTo>
                  <a:pt x="188685" y="1306286"/>
                </a:lnTo>
                <a:lnTo>
                  <a:pt x="188685" y="1393371"/>
                </a:lnTo>
                <a:lnTo>
                  <a:pt x="87085" y="1219200"/>
                </a:lnTo>
                <a:lnTo>
                  <a:pt x="43543" y="1103086"/>
                </a:lnTo>
                <a:lnTo>
                  <a:pt x="0" y="972457"/>
                </a:lnTo>
                <a:lnTo>
                  <a:pt x="29028" y="841829"/>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7228114" y="2104571"/>
            <a:ext cx="609600" cy="812800"/>
          </a:xfrm>
          <a:custGeom>
            <a:avLst/>
            <a:gdLst>
              <a:gd name="connsiteX0" fmla="*/ 58058 w 609600"/>
              <a:gd name="connsiteY0" fmla="*/ 319314 h 812800"/>
              <a:gd name="connsiteX1" fmla="*/ 0 w 609600"/>
              <a:gd name="connsiteY1" fmla="*/ 159657 h 812800"/>
              <a:gd name="connsiteX2" fmla="*/ 14515 w 609600"/>
              <a:gd name="connsiteY2" fmla="*/ 0 h 812800"/>
              <a:gd name="connsiteX3" fmla="*/ 145143 w 609600"/>
              <a:gd name="connsiteY3" fmla="*/ 145143 h 812800"/>
              <a:gd name="connsiteX4" fmla="*/ 319315 w 609600"/>
              <a:gd name="connsiteY4" fmla="*/ 232228 h 812800"/>
              <a:gd name="connsiteX5" fmla="*/ 464458 w 609600"/>
              <a:gd name="connsiteY5" fmla="*/ 333828 h 812800"/>
              <a:gd name="connsiteX6" fmla="*/ 609600 w 609600"/>
              <a:gd name="connsiteY6" fmla="*/ 464457 h 812800"/>
              <a:gd name="connsiteX7" fmla="*/ 609600 w 609600"/>
              <a:gd name="connsiteY7" fmla="*/ 638628 h 812800"/>
              <a:gd name="connsiteX8" fmla="*/ 609600 w 609600"/>
              <a:gd name="connsiteY8" fmla="*/ 725714 h 812800"/>
              <a:gd name="connsiteX9" fmla="*/ 493486 w 609600"/>
              <a:gd name="connsiteY9" fmla="*/ 812800 h 812800"/>
              <a:gd name="connsiteX10" fmla="*/ 449943 w 609600"/>
              <a:gd name="connsiteY10" fmla="*/ 798285 h 812800"/>
              <a:gd name="connsiteX11" fmla="*/ 406400 w 609600"/>
              <a:gd name="connsiteY11" fmla="*/ 740228 h 812800"/>
              <a:gd name="connsiteX12" fmla="*/ 348343 w 609600"/>
              <a:gd name="connsiteY12" fmla="*/ 711200 h 812800"/>
              <a:gd name="connsiteX13" fmla="*/ 203200 w 609600"/>
              <a:gd name="connsiteY13" fmla="*/ 653143 h 812800"/>
              <a:gd name="connsiteX14" fmla="*/ 116115 w 609600"/>
              <a:gd name="connsiteY14" fmla="*/ 609600 h 812800"/>
              <a:gd name="connsiteX15" fmla="*/ 72572 w 609600"/>
              <a:gd name="connsiteY15" fmla="*/ 508000 h 812800"/>
              <a:gd name="connsiteX16" fmla="*/ 58058 w 609600"/>
              <a:gd name="connsiteY16" fmla="*/ 377371 h 812800"/>
              <a:gd name="connsiteX17" fmla="*/ 58058 w 609600"/>
              <a:gd name="connsiteY17" fmla="*/ 319314 h 81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09600" h="812800">
                <a:moveTo>
                  <a:pt x="58058" y="319314"/>
                </a:moveTo>
                <a:lnTo>
                  <a:pt x="0" y="159657"/>
                </a:lnTo>
                <a:lnTo>
                  <a:pt x="14515" y="0"/>
                </a:lnTo>
                <a:lnTo>
                  <a:pt x="145143" y="145143"/>
                </a:lnTo>
                <a:lnTo>
                  <a:pt x="319315" y="232228"/>
                </a:lnTo>
                <a:lnTo>
                  <a:pt x="464458" y="333828"/>
                </a:lnTo>
                <a:lnTo>
                  <a:pt x="609600" y="464457"/>
                </a:lnTo>
                <a:lnTo>
                  <a:pt x="609600" y="638628"/>
                </a:lnTo>
                <a:lnTo>
                  <a:pt x="609600" y="725714"/>
                </a:lnTo>
                <a:lnTo>
                  <a:pt x="493486" y="812800"/>
                </a:lnTo>
                <a:lnTo>
                  <a:pt x="449943" y="798285"/>
                </a:lnTo>
                <a:lnTo>
                  <a:pt x="406400" y="740228"/>
                </a:lnTo>
                <a:lnTo>
                  <a:pt x="348343" y="711200"/>
                </a:lnTo>
                <a:lnTo>
                  <a:pt x="203200" y="653143"/>
                </a:lnTo>
                <a:lnTo>
                  <a:pt x="116115" y="609600"/>
                </a:lnTo>
                <a:lnTo>
                  <a:pt x="72572" y="508000"/>
                </a:lnTo>
                <a:lnTo>
                  <a:pt x="58058" y="377371"/>
                </a:lnTo>
                <a:lnTo>
                  <a:pt x="58058" y="319314"/>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8508008" y="2000995"/>
            <a:ext cx="798286" cy="740228"/>
          </a:xfrm>
          <a:custGeom>
            <a:avLst/>
            <a:gdLst>
              <a:gd name="connsiteX0" fmla="*/ 14514 w 798286"/>
              <a:gd name="connsiteY0" fmla="*/ 740228 h 740228"/>
              <a:gd name="connsiteX1" fmla="*/ 0 w 798286"/>
              <a:gd name="connsiteY1" fmla="*/ 667657 h 740228"/>
              <a:gd name="connsiteX2" fmla="*/ 0 w 798286"/>
              <a:gd name="connsiteY2" fmla="*/ 580571 h 740228"/>
              <a:gd name="connsiteX3" fmla="*/ 0 w 798286"/>
              <a:gd name="connsiteY3" fmla="*/ 493486 h 740228"/>
              <a:gd name="connsiteX4" fmla="*/ 43543 w 798286"/>
              <a:gd name="connsiteY4" fmla="*/ 566057 h 740228"/>
              <a:gd name="connsiteX5" fmla="*/ 72572 w 798286"/>
              <a:gd name="connsiteY5" fmla="*/ 595086 h 740228"/>
              <a:gd name="connsiteX6" fmla="*/ 130629 w 798286"/>
              <a:gd name="connsiteY6" fmla="*/ 682171 h 740228"/>
              <a:gd name="connsiteX7" fmla="*/ 174172 w 798286"/>
              <a:gd name="connsiteY7" fmla="*/ 696686 h 740228"/>
              <a:gd name="connsiteX8" fmla="*/ 246743 w 798286"/>
              <a:gd name="connsiteY8" fmla="*/ 638628 h 740228"/>
              <a:gd name="connsiteX9" fmla="*/ 188686 w 798286"/>
              <a:gd name="connsiteY9" fmla="*/ 551543 h 740228"/>
              <a:gd name="connsiteX10" fmla="*/ 174172 w 798286"/>
              <a:gd name="connsiteY10" fmla="*/ 435428 h 740228"/>
              <a:gd name="connsiteX11" fmla="*/ 174172 w 798286"/>
              <a:gd name="connsiteY11" fmla="*/ 362857 h 740228"/>
              <a:gd name="connsiteX12" fmla="*/ 174172 w 798286"/>
              <a:gd name="connsiteY12" fmla="*/ 261257 h 740228"/>
              <a:gd name="connsiteX13" fmla="*/ 188686 w 798286"/>
              <a:gd name="connsiteY13" fmla="*/ 232228 h 740228"/>
              <a:gd name="connsiteX14" fmla="*/ 246743 w 798286"/>
              <a:gd name="connsiteY14" fmla="*/ 377371 h 740228"/>
              <a:gd name="connsiteX15" fmla="*/ 290286 w 798286"/>
              <a:gd name="connsiteY15" fmla="*/ 566057 h 740228"/>
              <a:gd name="connsiteX16" fmla="*/ 348343 w 798286"/>
              <a:gd name="connsiteY16" fmla="*/ 580571 h 740228"/>
              <a:gd name="connsiteX17" fmla="*/ 377372 w 798286"/>
              <a:gd name="connsiteY17" fmla="*/ 609600 h 740228"/>
              <a:gd name="connsiteX18" fmla="*/ 377372 w 798286"/>
              <a:gd name="connsiteY18" fmla="*/ 493486 h 740228"/>
              <a:gd name="connsiteX19" fmla="*/ 377372 w 798286"/>
              <a:gd name="connsiteY19" fmla="*/ 391886 h 740228"/>
              <a:gd name="connsiteX20" fmla="*/ 377372 w 798286"/>
              <a:gd name="connsiteY20" fmla="*/ 275771 h 740228"/>
              <a:gd name="connsiteX21" fmla="*/ 377372 w 798286"/>
              <a:gd name="connsiteY21" fmla="*/ 246743 h 740228"/>
              <a:gd name="connsiteX22" fmla="*/ 420914 w 798286"/>
              <a:gd name="connsiteY22" fmla="*/ 304800 h 740228"/>
              <a:gd name="connsiteX23" fmla="*/ 420914 w 798286"/>
              <a:gd name="connsiteY23" fmla="*/ 391886 h 740228"/>
              <a:gd name="connsiteX24" fmla="*/ 449943 w 798286"/>
              <a:gd name="connsiteY24" fmla="*/ 493486 h 740228"/>
              <a:gd name="connsiteX25" fmla="*/ 508000 w 798286"/>
              <a:gd name="connsiteY25" fmla="*/ 566057 h 740228"/>
              <a:gd name="connsiteX26" fmla="*/ 508000 w 798286"/>
              <a:gd name="connsiteY26" fmla="*/ 493486 h 740228"/>
              <a:gd name="connsiteX27" fmla="*/ 522514 w 798286"/>
              <a:gd name="connsiteY27" fmla="*/ 391886 h 740228"/>
              <a:gd name="connsiteX28" fmla="*/ 566057 w 798286"/>
              <a:gd name="connsiteY28" fmla="*/ 362857 h 740228"/>
              <a:gd name="connsiteX29" fmla="*/ 595086 w 798286"/>
              <a:gd name="connsiteY29" fmla="*/ 319314 h 740228"/>
              <a:gd name="connsiteX30" fmla="*/ 638629 w 798286"/>
              <a:gd name="connsiteY30" fmla="*/ 319314 h 740228"/>
              <a:gd name="connsiteX31" fmla="*/ 638629 w 798286"/>
              <a:gd name="connsiteY31" fmla="*/ 217714 h 740228"/>
              <a:gd name="connsiteX32" fmla="*/ 638629 w 798286"/>
              <a:gd name="connsiteY32" fmla="*/ 174171 h 740228"/>
              <a:gd name="connsiteX33" fmla="*/ 667657 w 798286"/>
              <a:gd name="connsiteY33" fmla="*/ 159657 h 740228"/>
              <a:gd name="connsiteX34" fmla="*/ 696686 w 798286"/>
              <a:gd name="connsiteY34" fmla="*/ 130628 h 740228"/>
              <a:gd name="connsiteX35" fmla="*/ 740229 w 798286"/>
              <a:gd name="connsiteY35" fmla="*/ 203200 h 740228"/>
              <a:gd name="connsiteX36" fmla="*/ 754743 w 798286"/>
              <a:gd name="connsiteY36" fmla="*/ 145143 h 740228"/>
              <a:gd name="connsiteX37" fmla="*/ 798286 w 798286"/>
              <a:gd name="connsiteY37" fmla="*/ 145143 h 740228"/>
              <a:gd name="connsiteX38" fmla="*/ 783772 w 798286"/>
              <a:gd name="connsiteY38" fmla="*/ 0 h 740228"/>
              <a:gd name="connsiteX39" fmla="*/ 783772 w 798286"/>
              <a:gd name="connsiteY39" fmla="*/ 130628 h 740228"/>
              <a:gd name="connsiteX40" fmla="*/ 754743 w 798286"/>
              <a:gd name="connsiteY40" fmla="*/ 159657 h 740228"/>
              <a:gd name="connsiteX41" fmla="*/ 754743 w 798286"/>
              <a:gd name="connsiteY41" fmla="*/ 261257 h 740228"/>
              <a:gd name="connsiteX42" fmla="*/ 725714 w 798286"/>
              <a:gd name="connsiteY42" fmla="*/ 304800 h 740228"/>
              <a:gd name="connsiteX43" fmla="*/ 667657 w 798286"/>
              <a:gd name="connsiteY43" fmla="*/ 304800 h 740228"/>
              <a:gd name="connsiteX44" fmla="*/ 624114 w 798286"/>
              <a:gd name="connsiteY44" fmla="*/ 319314 h 740228"/>
              <a:gd name="connsiteX45" fmla="*/ 609600 w 798286"/>
              <a:gd name="connsiteY45" fmla="*/ 362857 h 740228"/>
              <a:gd name="connsiteX46" fmla="*/ 580572 w 798286"/>
              <a:gd name="connsiteY46" fmla="*/ 377371 h 740228"/>
              <a:gd name="connsiteX47" fmla="*/ 537029 w 798286"/>
              <a:gd name="connsiteY47" fmla="*/ 391886 h 740228"/>
              <a:gd name="connsiteX48" fmla="*/ 537029 w 798286"/>
              <a:gd name="connsiteY48" fmla="*/ 493486 h 740228"/>
              <a:gd name="connsiteX49" fmla="*/ 537029 w 798286"/>
              <a:gd name="connsiteY49" fmla="*/ 580571 h 740228"/>
              <a:gd name="connsiteX50" fmla="*/ 493486 w 798286"/>
              <a:gd name="connsiteY50" fmla="*/ 566057 h 740228"/>
              <a:gd name="connsiteX51" fmla="*/ 464457 w 798286"/>
              <a:gd name="connsiteY51" fmla="*/ 537028 h 740228"/>
              <a:gd name="connsiteX52" fmla="*/ 406400 w 798286"/>
              <a:gd name="connsiteY52" fmla="*/ 537028 h 740228"/>
              <a:gd name="connsiteX53" fmla="*/ 377372 w 798286"/>
              <a:gd name="connsiteY53" fmla="*/ 609600 h 740228"/>
              <a:gd name="connsiteX54" fmla="*/ 319314 w 798286"/>
              <a:gd name="connsiteY54" fmla="*/ 580571 h 740228"/>
              <a:gd name="connsiteX55" fmla="*/ 304800 w 798286"/>
              <a:gd name="connsiteY55" fmla="*/ 638628 h 740228"/>
              <a:gd name="connsiteX56" fmla="*/ 290286 w 798286"/>
              <a:gd name="connsiteY56" fmla="*/ 667657 h 740228"/>
              <a:gd name="connsiteX57" fmla="*/ 203200 w 798286"/>
              <a:gd name="connsiteY57" fmla="*/ 711200 h 740228"/>
              <a:gd name="connsiteX58" fmla="*/ 159657 w 798286"/>
              <a:gd name="connsiteY58" fmla="*/ 725714 h 740228"/>
              <a:gd name="connsiteX59" fmla="*/ 116114 w 798286"/>
              <a:gd name="connsiteY59" fmla="*/ 725714 h 740228"/>
              <a:gd name="connsiteX60" fmla="*/ 101600 w 798286"/>
              <a:gd name="connsiteY60" fmla="*/ 725714 h 740228"/>
              <a:gd name="connsiteX61" fmla="*/ 14514 w 798286"/>
              <a:gd name="connsiteY61" fmla="*/ 740228 h 740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798286" h="740228">
                <a:moveTo>
                  <a:pt x="14514" y="740228"/>
                </a:moveTo>
                <a:lnTo>
                  <a:pt x="0" y="667657"/>
                </a:lnTo>
                <a:lnTo>
                  <a:pt x="0" y="580571"/>
                </a:lnTo>
                <a:lnTo>
                  <a:pt x="0" y="493486"/>
                </a:lnTo>
                <a:lnTo>
                  <a:pt x="43543" y="566057"/>
                </a:lnTo>
                <a:lnTo>
                  <a:pt x="72572" y="595086"/>
                </a:lnTo>
                <a:lnTo>
                  <a:pt x="130629" y="682171"/>
                </a:lnTo>
                <a:lnTo>
                  <a:pt x="174172" y="696686"/>
                </a:lnTo>
                <a:lnTo>
                  <a:pt x="246743" y="638628"/>
                </a:lnTo>
                <a:lnTo>
                  <a:pt x="188686" y="551543"/>
                </a:lnTo>
                <a:lnTo>
                  <a:pt x="174172" y="435428"/>
                </a:lnTo>
                <a:lnTo>
                  <a:pt x="174172" y="362857"/>
                </a:lnTo>
                <a:lnTo>
                  <a:pt x="174172" y="261257"/>
                </a:lnTo>
                <a:lnTo>
                  <a:pt x="188686" y="232228"/>
                </a:lnTo>
                <a:lnTo>
                  <a:pt x="246743" y="377371"/>
                </a:lnTo>
                <a:lnTo>
                  <a:pt x="290286" y="566057"/>
                </a:lnTo>
                <a:lnTo>
                  <a:pt x="348343" y="580571"/>
                </a:lnTo>
                <a:lnTo>
                  <a:pt x="377372" y="609600"/>
                </a:lnTo>
                <a:lnTo>
                  <a:pt x="377372" y="493486"/>
                </a:lnTo>
                <a:lnTo>
                  <a:pt x="377372" y="391886"/>
                </a:lnTo>
                <a:lnTo>
                  <a:pt x="377372" y="275771"/>
                </a:lnTo>
                <a:lnTo>
                  <a:pt x="377372" y="246743"/>
                </a:lnTo>
                <a:lnTo>
                  <a:pt x="420914" y="304800"/>
                </a:lnTo>
                <a:lnTo>
                  <a:pt x="420914" y="391886"/>
                </a:lnTo>
                <a:lnTo>
                  <a:pt x="449943" y="493486"/>
                </a:lnTo>
                <a:lnTo>
                  <a:pt x="508000" y="566057"/>
                </a:lnTo>
                <a:lnTo>
                  <a:pt x="508000" y="493486"/>
                </a:lnTo>
                <a:lnTo>
                  <a:pt x="522514" y="391886"/>
                </a:lnTo>
                <a:lnTo>
                  <a:pt x="566057" y="362857"/>
                </a:lnTo>
                <a:lnTo>
                  <a:pt x="595086" y="319314"/>
                </a:lnTo>
                <a:lnTo>
                  <a:pt x="638629" y="319314"/>
                </a:lnTo>
                <a:lnTo>
                  <a:pt x="638629" y="217714"/>
                </a:lnTo>
                <a:lnTo>
                  <a:pt x="638629" y="174171"/>
                </a:lnTo>
                <a:lnTo>
                  <a:pt x="667657" y="159657"/>
                </a:lnTo>
                <a:lnTo>
                  <a:pt x="696686" y="130628"/>
                </a:lnTo>
                <a:lnTo>
                  <a:pt x="740229" y="203200"/>
                </a:lnTo>
                <a:lnTo>
                  <a:pt x="754743" y="145143"/>
                </a:lnTo>
                <a:lnTo>
                  <a:pt x="798286" y="145143"/>
                </a:lnTo>
                <a:lnTo>
                  <a:pt x="783772" y="0"/>
                </a:lnTo>
                <a:lnTo>
                  <a:pt x="783772" y="130628"/>
                </a:lnTo>
                <a:lnTo>
                  <a:pt x="754743" y="159657"/>
                </a:lnTo>
                <a:lnTo>
                  <a:pt x="754743" y="261257"/>
                </a:lnTo>
                <a:lnTo>
                  <a:pt x="725714" y="304800"/>
                </a:lnTo>
                <a:lnTo>
                  <a:pt x="667657" y="304800"/>
                </a:lnTo>
                <a:lnTo>
                  <a:pt x="624114" y="319314"/>
                </a:lnTo>
                <a:lnTo>
                  <a:pt x="609600" y="362857"/>
                </a:lnTo>
                <a:lnTo>
                  <a:pt x="580572" y="377371"/>
                </a:lnTo>
                <a:lnTo>
                  <a:pt x="537029" y="391886"/>
                </a:lnTo>
                <a:lnTo>
                  <a:pt x="537029" y="493486"/>
                </a:lnTo>
                <a:lnTo>
                  <a:pt x="537029" y="580571"/>
                </a:lnTo>
                <a:lnTo>
                  <a:pt x="493486" y="566057"/>
                </a:lnTo>
                <a:lnTo>
                  <a:pt x="464457" y="537028"/>
                </a:lnTo>
                <a:lnTo>
                  <a:pt x="406400" y="537028"/>
                </a:lnTo>
                <a:lnTo>
                  <a:pt x="377372" y="609600"/>
                </a:lnTo>
                <a:lnTo>
                  <a:pt x="319314" y="580571"/>
                </a:lnTo>
                <a:lnTo>
                  <a:pt x="304800" y="638628"/>
                </a:lnTo>
                <a:lnTo>
                  <a:pt x="290286" y="667657"/>
                </a:lnTo>
                <a:lnTo>
                  <a:pt x="203200" y="711200"/>
                </a:lnTo>
                <a:lnTo>
                  <a:pt x="159657" y="725714"/>
                </a:lnTo>
                <a:lnTo>
                  <a:pt x="116114" y="725714"/>
                </a:lnTo>
                <a:lnTo>
                  <a:pt x="101600" y="725714"/>
                </a:lnTo>
                <a:lnTo>
                  <a:pt x="14514" y="740228"/>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eeform 2"/>
          <p:cNvSpPr/>
          <p:nvPr/>
        </p:nvSpPr>
        <p:spPr>
          <a:xfrm>
            <a:off x="6299912" y="951776"/>
            <a:ext cx="165446" cy="169285"/>
          </a:xfrm>
          <a:custGeom>
            <a:avLst/>
            <a:gdLst>
              <a:gd name="connsiteX0" fmla="*/ 876 w 165446"/>
              <a:gd name="connsiteY0" fmla="*/ 5487 h 169285"/>
              <a:gd name="connsiteX1" fmla="*/ 58026 w 165446"/>
              <a:gd name="connsiteY1" fmla="*/ 148362 h 169285"/>
              <a:gd name="connsiteX2" fmla="*/ 158038 w 165446"/>
              <a:gd name="connsiteY2" fmla="*/ 162649 h 169285"/>
              <a:gd name="connsiteX3" fmla="*/ 158038 w 165446"/>
              <a:gd name="connsiteY3" fmla="*/ 91212 h 169285"/>
              <a:gd name="connsiteX4" fmla="*/ 100888 w 165446"/>
              <a:gd name="connsiteY4" fmla="*/ 34062 h 169285"/>
              <a:gd name="connsiteX5" fmla="*/ 876 w 165446"/>
              <a:gd name="connsiteY5" fmla="*/ 5487 h 169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446" h="169285">
                <a:moveTo>
                  <a:pt x="876" y="5487"/>
                </a:moveTo>
                <a:cubicBezTo>
                  <a:pt x="-6268" y="24537"/>
                  <a:pt x="31832" y="122168"/>
                  <a:pt x="58026" y="148362"/>
                </a:cubicBezTo>
                <a:cubicBezTo>
                  <a:pt x="84220" y="174556"/>
                  <a:pt x="141369" y="172174"/>
                  <a:pt x="158038" y="162649"/>
                </a:cubicBezTo>
                <a:cubicBezTo>
                  <a:pt x="174707" y="153124"/>
                  <a:pt x="158038" y="91212"/>
                  <a:pt x="158038" y="91212"/>
                </a:cubicBezTo>
                <a:cubicBezTo>
                  <a:pt x="148513" y="69781"/>
                  <a:pt x="127082" y="45968"/>
                  <a:pt x="100888" y="34062"/>
                </a:cubicBezTo>
                <a:cubicBezTo>
                  <a:pt x="74694" y="22156"/>
                  <a:pt x="8020" y="-13563"/>
                  <a:pt x="876" y="5487"/>
                </a:cubicBezTo>
                <a:close/>
              </a:path>
            </a:pathLst>
          </a:cu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5726828" y="926903"/>
            <a:ext cx="259725" cy="147835"/>
          </a:xfrm>
          <a:custGeom>
            <a:avLst/>
            <a:gdLst>
              <a:gd name="connsiteX0" fmla="*/ 59610 w 259725"/>
              <a:gd name="connsiteY0" fmla="*/ 1785 h 147835"/>
              <a:gd name="connsiteX1" fmla="*/ 202485 w 259725"/>
              <a:gd name="connsiteY1" fmla="*/ 44647 h 147835"/>
              <a:gd name="connsiteX2" fmla="*/ 259635 w 259725"/>
              <a:gd name="connsiteY2" fmla="*/ 101797 h 147835"/>
              <a:gd name="connsiteX3" fmla="*/ 216772 w 259725"/>
              <a:gd name="connsiteY3" fmla="*/ 144660 h 147835"/>
              <a:gd name="connsiteX4" fmla="*/ 159622 w 259725"/>
              <a:gd name="connsiteY4" fmla="*/ 144660 h 147835"/>
              <a:gd name="connsiteX5" fmla="*/ 73897 w 259725"/>
              <a:gd name="connsiteY5" fmla="*/ 144660 h 147835"/>
              <a:gd name="connsiteX6" fmla="*/ 16747 w 259725"/>
              <a:gd name="connsiteY6" fmla="*/ 101797 h 147835"/>
              <a:gd name="connsiteX7" fmla="*/ 2460 w 259725"/>
              <a:gd name="connsiteY7" fmla="*/ 16072 h 147835"/>
              <a:gd name="connsiteX8" fmla="*/ 59610 w 259725"/>
              <a:gd name="connsiteY8" fmla="*/ 1785 h 147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725" h="147835">
                <a:moveTo>
                  <a:pt x="59610" y="1785"/>
                </a:moveTo>
                <a:cubicBezTo>
                  <a:pt x="92947" y="6547"/>
                  <a:pt x="202485" y="44647"/>
                  <a:pt x="202485" y="44647"/>
                </a:cubicBezTo>
                <a:cubicBezTo>
                  <a:pt x="235822" y="61316"/>
                  <a:pt x="259635" y="101797"/>
                  <a:pt x="259635" y="101797"/>
                </a:cubicBezTo>
                <a:cubicBezTo>
                  <a:pt x="262016" y="118466"/>
                  <a:pt x="216772" y="144660"/>
                  <a:pt x="216772" y="144660"/>
                </a:cubicBezTo>
                <a:cubicBezTo>
                  <a:pt x="200103" y="151804"/>
                  <a:pt x="159622" y="144660"/>
                  <a:pt x="159622" y="144660"/>
                </a:cubicBezTo>
                <a:lnTo>
                  <a:pt x="73897" y="144660"/>
                </a:lnTo>
                <a:cubicBezTo>
                  <a:pt x="50085" y="137516"/>
                  <a:pt x="28653" y="123228"/>
                  <a:pt x="16747" y="101797"/>
                </a:cubicBezTo>
                <a:cubicBezTo>
                  <a:pt x="4841" y="80366"/>
                  <a:pt x="-4684" y="30360"/>
                  <a:pt x="2460" y="16072"/>
                </a:cubicBezTo>
                <a:cubicBezTo>
                  <a:pt x="9604" y="1784"/>
                  <a:pt x="26273" y="-2977"/>
                  <a:pt x="59610" y="1785"/>
                </a:cubicBezTo>
                <a:close/>
              </a:path>
            </a:pathLst>
          </a:cu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Minus 14"/>
          <p:cNvSpPr/>
          <p:nvPr/>
        </p:nvSpPr>
        <p:spPr>
          <a:xfrm>
            <a:off x="6586538" y="5457825"/>
            <a:ext cx="2443161" cy="585788"/>
          </a:xfrm>
          <a:prstGeom prst="mathMinus">
            <a:avLst>
              <a:gd name="adj1" fmla="val 5315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9501188" y="100013"/>
            <a:ext cx="542925" cy="62865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1104789" y="1186690"/>
            <a:ext cx="2907948" cy="1085455"/>
          </a:xfrm>
          <a:custGeom>
            <a:avLst/>
            <a:gdLst>
              <a:gd name="connsiteX0" fmla="*/ 0 w 2907948"/>
              <a:gd name="connsiteY0" fmla="*/ 186313 h 1863128"/>
              <a:gd name="connsiteX1" fmla="*/ 186313 w 2907948"/>
              <a:gd name="connsiteY1" fmla="*/ 0 h 1863128"/>
              <a:gd name="connsiteX2" fmla="*/ 2721635 w 2907948"/>
              <a:gd name="connsiteY2" fmla="*/ 0 h 1863128"/>
              <a:gd name="connsiteX3" fmla="*/ 2907948 w 2907948"/>
              <a:gd name="connsiteY3" fmla="*/ 186313 h 1863128"/>
              <a:gd name="connsiteX4" fmla="*/ 2907948 w 2907948"/>
              <a:gd name="connsiteY4" fmla="*/ 1676815 h 1863128"/>
              <a:gd name="connsiteX5" fmla="*/ 2721635 w 2907948"/>
              <a:gd name="connsiteY5" fmla="*/ 1863128 h 1863128"/>
              <a:gd name="connsiteX6" fmla="*/ 186313 w 2907948"/>
              <a:gd name="connsiteY6" fmla="*/ 1863128 h 1863128"/>
              <a:gd name="connsiteX7" fmla="*/ 0 w 2907948"/>
              <a:gd name="connsiteY7" fmla="*/ 1676815 h 1863128"/>
              <a:gd name="connsiteX8" fmla="*/ 0 w 2907948"/>
              <a:gd name="connsiteY8" fmla="*/ 186313 h 1863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07948" h="1863128">
                <a:moveTo>
                  <a:pt x="0" y="186313"/>
                </a:moveTo>
                <a:cubicBezTo>
                  <a:pt x="0" y="83415"/>
                  <a:pt x="83415" y="0"/>
                  <a:pt x="186313" y="0"/>
                </a:cubicBezTo>
                <a:lnTo>
                  <a:pt x="2721635" y="0"/>
                </a:lnTo>
                <a:cubicBezTo>
                  <a:pt x="2824533" y="0"/>
                  <a:pt x="2907948" y="83415"/>
                  <a:pt x="2907948" y="186313"/>
                </a:cubicBezTo>
                <a:lnTo>
                  <a:pt x="2907948" y="1676815"/>
                </a:lnTo>
                <a:cubicBezTo>
                  <a:pt x="2907948" y="1779713"/>
                  <a:pt x="2824533" y="1863128"/>
                  <a:pt x="2721635" y="1863128"/>
                </a:cubicBezTo>
                <a:lnTo>
                  <a:pt x="186313" y="1863128"/>
                </a:lnTo>
                <a:cubicBezTo>
                  <a:pt x="83415" y="1863128"/>
                  <a:pt x="0" y="1779713"/>
                  <a:pt x="0" y="1676815"/>
                </a:cubicBezTo>
                <a:lnTo>
                  <a:pt x="0" y="186313"/>
                </a:lnTo>
                <a:close/>
              </a:path>
            </a:pathLst>
          </a:custGeom>
          <a:solidFill>
            <a:schemeClr val="accent4">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61249" tIns="161249" rIns="161249" bIns="161249" numCol="1" spcCol="1270" anchor="t" anchorCtr="0">
            <a:noAutofit/>
          </a:bodyPr>
          <a:lstStyle/>
          <a:p>
            <a:pPr lvl="0" algn="ctr" defTabSz="1244600">
              <a:lnSpc>
                <a:spcPct val="90000"/>
              </a:lnSpc>
              <a:spcBef>
                <a:spcPct val="0"/>
              </a:spcBef>
              <a:spcAft>
                <a:spcPct val="35000"/>
              </a:spcAft>
            </a:pPr>
            <a:r>
              <a:rPr lang="bn-IN" sz="2800" b="1" kern="1200" dirty="0" smtClean="0">
                <a:ln/>
                <a:solidFill>
                  <a:srgbClr val="002060"/>
                </a:solidFill>
                <a:latin typeface="NikoshBAN" panose="02000000000000000000" pitchFamily="2" charset="0"/>
                <a:cs typeface="NikoshBAN" panose="02000000000000000000" pitchFamily="2" charset="0"/>
              </a:rPr>
              <a:t>১.</a:t>
            </a:r>
            <a:r>
              <a:rPr lang="en-US" sz="2800" b="1" kern="1200" dirty="0" smtClean="0">
                <a:ln/>
                <a:solidFill>
                  <a:srgbClr val="002060"/>
                </a:solidFill>
                <a:latin typeface="NikoshBAN" panose="02000000000000000000" pitchFamily="2" charset="0"/>
                <a:cs typeface="NikoshBAN" panose="02000000000000000000" pitchFamily="2" charset="0"/>
              </a:rPr>
              <a:t> </a:t>
            </a:r>
            <a:r>
              <a:rPr lang="en-US" sz="2800" b="1" kern="1200" dirty="0" err="1" smtClean="0">
                <a:ln/>
                <a:solidFill>
                  <a:srgbClr val="002060"/>
                </a:solidFill>
                <a:latin typeface="NikoshBAN" panose="02000000000000000000" pitchFamily="2" charset="0"/>
                <a:cs typeface="NikoshBAN" panose="02000000000000000000" pitchFamily="2" charset="0"/>
              </a:rPr>
              <a:t>ক্রন্তীয়</a:t>
            </a:r>
            <a:r>
              <a:rPr lang="en-US" sz="2800" b="1" kern="1200" dirty="0" smtClean="0">
                <a:ln/>
                <a:solidFill>
                  <a:srgbClr val="002060"/>
                </a:solidFill>
                <a:latin typeface="NikoshBAN" panose="02000000000000000000" pitchFamily="2" charset="0"/>
                <a:cs typeface="NikoshBAN" panose="02000000000000000000" pitchFamily="2" charset="0"/>
              </a:rPr>
              <a:t> </a:t>
            </a:r>
            <a:r>
              <a:rPr lang="en-US" sz="2800" b="1" kern="1200" dirty="0" err="1" smtClean="0">
                <a:ln/>
                <a:solidFill>
                  <a:srgbClr val="002060"/>
                </a:solidFill>
                <a:latin typeface="NikoshBAN" panose="02000000000000000000" pitchFamily="2" charset="0"/>
                <a:cs typeface="NikoshBAN" panose="02000000000000000000" pitchFamily="2" charset="0"/>
              </a:rPr>
              <a:t>চিরহরি</a:t>
            </a:r>
            <a:r>
              <a:rPr lang="en-US" sz="2800" b="1" kern="1200" dirty="0" smtClean="0">
                <a:ln/>
                <a:solidFill>
                  <a:srgbClr val="002060"/>
                </a:solidFill>
                <a:latin typeface="NikoshBAN" panose="02000000000000000000" pitchFamily="2" charset="0"/>
                <a:cs typeface="NikoshBAN" panose="02000000000000000000" pitchFamily="2" charset="0"/>
              </a:rPr>
              <a:t>ৎ </a:t>
            </a:r>
            <a:r>
              <a:rPr lang="en-US" sz="2800" b="1" kern="1200" dirty="0" err="1" smtClean="0">
                <a:ln/>
                <a:solidFill>
                  <a:srgbClr val="002060"/>
                </a:solidFill>
                <a:latin typeface="NikoshBAN" panose="02000000000000000000" pitchFamily="2" charset="0"/>
                <a:cs typeface="NikoshBAN" panose="02000000000000000000" pitchFamily="2" charset="0"/>
              </a:rPr>
              <a:t>এবং</a:t>
            </a:r>
            <a:r>
              <a:rPr lang="en-US" sz="2800" b="1" kern="1200" dirty="0" smtClean="0">
                <a:ln/>
                <a:solidFill>
                  <a:srgbClr val="002060"/>
                </a:solidFill>
                <a:latin typeface="NikoshBAN" panose="02000000000000000000" pitchFamily="2" charset="0"/>
                <a:cs typeface="NikoshBAN" panose="02000000000000000000" pitchFamily="2" charset="0"/>
              </a:rPr>
              <a:t> </a:t>
            </a:r>
            <a:r>
              <a:rPr lang="en-US" sz="2800" b="1" kern="1200" dirty="0" err="1" smtClean="0">
                <a:ln/>
                <a:solidFill>
                  <a:srgbClr val="002060"/>
                </a:solidFill>
                <a:latin typeface="NikoshBAN" panose="02000000000000000000" pitchFamily="2" charset="0"/>
                <a:cs typeface="NikoshBAN" panose="02000000000000000000" pitchFamily="2" charset="0"/>
              </a:rPr>
              <a:t>পাতাঝরা</a:t>
            </a:r>
            <a:r>
              <a:rPr lang="en-US" sz="2800" b="1" kern="1200" dirty="0" smtClean="0">
                <a:ln/>
                <a:solidFill>
                  <a:srgbClr val="002060"/>
                </a:solidFill>
                <a:latin typeface="NikoshBAN" panose="02000000000000000000" pitchFamily="2" charset="0"/>
                <a:cs typeface="NikoshBAN" panose="02000000000000000000" pitchFamily="2" charset="0"/>
              </a:rPr>
              <a:t> </a:t>
            </a:r>
            <a:r>
              <a:rPr lang="en-US" sz="2800" b="1" kern="1200" dirty="0" err="1" smtClean="0">
                <a:ln/>
                <a:solidFill>
                  <a:srgbClr val="002060"/>
                </a:solidFill>
                <a:latin typeface="NikoshBAN" panose="02000000000000000000" pitchFamily="2" charset="0"/>
                <a:cs typeface="NikoshBAN" panose="02000000000000000000" pitchFamily="2" charset="0"/>
              </a:rPr>
              <a:t>গাছের</a:t>
            </a:r>
            <a:r>
              <a:rPr lang="en-US" sz="2800" b="1" kern="1200" dirty="0" smtClean="0">
                <a:ln/>
                <a:solidFill>
                  <a:srgbClr val="002060"/>
                </a:solidFill>
                <a:latin typeface="NikoshBAN" panose="02000000000000000000" pitchFamily="2" charset="0"/>
                <a:cs typeface="NikoshBAN" panose="02000000000000000000" pitchFamily="2" charset="0"/>
              </a:rPr>
              <a:t> </a:t>
            </a:r>
            <a:r>
              <a:rPr lang="en-US" sz="2800" b="1" kern="1200" dirty="0" err="1" smtClean="0">
                <a:ln/>
                <a:solidFill>
                  <a:srgbClr val="002060"/>
                </a:solidFill>
                <a:latin typeface="NikoshBAN" panose="02000000000000000000" pitchFamily="2" charset="0"/>
                <a:cs typeface="NikoshBAN" panose="02000000000000000000" pitchFamily="2" charset="0"/>
              </a:rPr>
              <a:t>বনভূমি</a:t>
            </a:r>
            <a:endParaRPr lang="en-US" sz="2800" b="1" kern="1200" dirty="0" smtClean="0">
              <a:ln/>
              <a:solidFill>
                <a:srgbClr val="002060"/>
              </a:solidFill>
              <a:latin typeface="NikoshBAN" panose="02000000000000000000" pitchFamily="2" charset="0"/>
              <a:cs typeface="NikoshBAN" panose="02000000000000000000" pitchFamily="2" charset="0"/>
            </a:endParaRPr>
          </a:p>
          <a:p>
            <a:pPr lvl="0" algn="ctr" defTabSz="1244600">
              <a:lnSpc>
                <a:spcPct val="90000"/>
              </a:lnSpc>
              <a:spcBef>
                <a:spcPct val="0"/>
              </a:spcBef>
              <a:spcAft>
                <a:spcPct val="35000"/>
              </a:spcAft>
            </a:pPr>
            <a:endParaRPr lang="en-US" sz="2800" kern="1200" dirty="0"/>
          </a:p>
        </p:txBody>
      </p:sp>
      <p:sp>
        <p:nvSpPr>
          <p:cNvPr id="19" name="Freeform 18"/>
          <p:cNvSpPr/>
          <p:nvPr/>
        </p:nvSpPr>
        <p:spPr>
          <a:xfrm>
            <a:off x="1045307" y="2392038"/>
            <a:ext cx="2907948" cy="1168581"/>
          </a:xfrm>
          <a:custGeom>
            <a:avLst/>
            <a:gdLst>
              <a:gd name="connsiteX0" fmla="*/ 0 w 2907948"/>
              <a:gd name="connsiteY0" fmla="*/ 186313 h 1863128"/>
              <a:gd name="connsiteX1" fmla="*/ 186313 w 2907948"/>
              <a:gd name="connsiteY1" fmla="*/ 0 h 1863128"/>
              <a:gd name="connsiteX2" fmla="*/ 2721635 w 2907948"/>
              <a:gd name="connsiteY2" fmla="*/ 0 h 1863128"/>
              <a:gd name="connsiteX3" fmla="*/ 2907948 w 2907948"/>
              <a:gd name="connsiteY3" fmla="*/ 186313 h 1863128"/>
              <a:gd name="connsiteX4" fmla="*/ 2907948 w 2907948"/>
              <a:gd name="connsiteY4" fmla="*/ 1676815 h 1863128"/>
              <a:gd name="connsiteX5" fmla="*/ 2721635 w 2907948"/>
              <a:gd name="connsiteY5" fmla="*/ 1863128 h 1863128"/>
              <a:gd name="connsiteX6" fmla="*/ 186313 w 2907948"/>
              <a:gd name="connsiteY6" fmla="*/ 1863128 h 1863128"/>
              <a:gd name="connsiteX7" fmla="*/ 0 w 2907948"/>
              <a:gd name="connsiteY7" fmla="*/ 1676815 h 1863128"/>
              <a:gd name="connsiteX8" fmla="*/ 0 w 2907948"/>
              <a:gd name="connsiteY8" fmla="*/ 186313 h 1863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07948" h="1863128">
                <a:moveTo>
                  <a:pt x="0" y="186313"/>
                </a:moveTo>
                <a:cubicBezTo>
                  <a:pt x="0" y="83415"/>
                  <a:pt x="83415" y="0"/>
                  <a:pt x="186313" y="0"/>
                </a:cubicBezTo>
                <a:lnTo>
                  <a:pt x="2721635" y="0"/>
                </a:lnTo>
                <a:cubicBezTo>
                  <a:pt x="2824533" y="0"/>
                  <a:pt x="2907948" y="83415"/>
                  <a:pt x="2907948" y="186313"/>
                </a:cubicBezTo>
                <a:lnTo>
                  <a:pt x="2907948" y="1676815"/>
                </a:lnTo>
                <a:cubicBezTo>
                  <a:pt x="2907948" y="1779713"/>
                  <a:pt x="2824533" y="1863128"/>
                  <a:pt x="2721635" y="1863128"/>
                </a:cubicBezTo>
                <a:lnTo>
                  <a:pt x="186313" y="1863128"/>
                </a:lnTo>
                <a:cubicBezTo>
                  <a:pt x="83415" y="1863128"/>
                  <a:pt x="0" y="1779713"/>
                  <a:pt x="0" y="1676815"/>
                </a:cubicBezTo>
                <a:lnTo>
                  <a:pt x="0" y="186313"/>
                </a:lnTo>
                <a:close/>
              </a:path>
            </a:pathLst>
          </a:custGeom>
          <a:solidFill>
            <a:schemeClr val="accent4">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61249" tIns="161249" rIns="161249" bIns="161249" numCol="1" spcCol="1270" anchor="t" anchorCtr="0">
            <a:noAutofit/>
          </a:bodyPr>
          <a:lstStyle/>
          <a:p>
            <a:pPr lvl="0" algn="ctr" defTabSz="1244600">
              <a:lnSpc>
                <a:spcPct val="90000"/>
              </a:lnSpc>
              <a:spcBef>
                <a:spcPct val="0"/>
              </a:spcBef>
              <a:spcAft>
                <a:spcPct val="35000"/>
              </a:spcAft>
            </a:pPr>
            <a:r>
              <a:rPr lang="bn-IN" sz="2800" b="1" kern="1200" dirty="0" smtClean="0">
                <a:ln/>
                <a:solidFill>
                  <a:srgbClr val="002060"/>
                </a:solidFill>
                <a:latin typeface="NikoshBAN" panose="02000000000000000000" pitchFamily="2" charset="0"/>
                <a:cs typeface="NikoshBAN" panose="02000000000000000000" pitchFamily="2" charset="0"/>
              </a:rPr>
              <a:t>২.</a:t>
            </a:r>
            <a:r>
              <a:rPr lang="en-US" sz="2800" b="1" kern="1200" dirty="0" smtClean="0">
                <a:ln/>
                <a:solidFill>
                  <a:srgbClr val="002060"/>
                </a:solidFill>
                <a:latin typeface="NikoshBAN" panose="02000000000000000000" pitchFamily="2" charset="0"/>
                <a:cs typeface="NikoshBAN" panose="02000000000000000000" pitchFamily="2" charset="0"/>
              </a:rPr>
              <a:t> </a:t>
            </a:r>
            <a:r>
              <a:rPr lang="en-US" sz="2800" b="1" kern="1200" dirty="0" err="1" smtClean="0">
                <a:ln/>
                <a:solidFill>
                  <a:srgbClr val="002060"/>
                </a:solidFill>
                <a:latin typeface="NikoshBAN" panose="02000000000000000000" pitchFamily="2" charset="0"/>
                <a:cs typeface="NikoshBAN" panose="02000000000000000000" pitchFamily="2" charset="0"/>
              </a:rPr>
              <a:t>ক্রন্তীয়</a:t>
            </a:r>
            <a:r>
              <a:rPr lang="en-US" sz="2800" b="1" kern="1200" dirty="0" smtClean="0">
                <a:ln/>
                <a:solidFill>
                  <a:srgbClr val="002060"/>
                </a:solidFill>
                <a:latin typeface="NikoshBAN" panose="02000000000000000000" pitchFamily="2" charset="0"/>
                <a:cs typeface="NikoshBAN" panose="02000000000000000000" pitchFamily="2" charset="0"/>
              </a:rPr>
              <a:t> </a:t>
            </a:r>
            <a:r>
              <a:rPr lang="en-US" sz="2800" b="1" kern="1200" dirty="0" err="1" smtClean="0">
                <a:ln/>
                <a:solidFill>
                  <a:srgbClr val="002060"/>
                </a:solidFill>
                <a:latin typeface="NikoshBAN" panose="02000000000000000000" pitchFamily="2" charset="0"/>
                <a:cs typeface="NikoshBAN" panose="02000000000000000000" pitchFamily="2" charset="0"/>
              </a:rPr>
              <a:t>পাতাঝরা</a:t>
            </a:r>
            <a:r>
              <a:rPr lang="en-US" sz="2800" b="1" kern="1200" dirty="0" smtClean="0">
                <a:ln/>
                <a:solidFill>
                  <a:srgbClr val="002060"/>
                </a:solidFill>
                <a:latin typeface="NikoshBAN" panose="02000000000000000000" pitchFamily="2" charset="0"/>
                <a:cs typeface="NikoshBAN" panose="02000000000000000000" pitchFamily="2" charset="0"/>
              </a:rPr>
              <a:t> </a:t>
            </a:r>
            <a:r>
              <a:rPr lang="en-US" sz="2800" b="1" kern="1200" dirty="0" err="1" smtClean="0">
                <a:ln/>
                <a:solidFill>
                  <a:srgbClr val="002060"/>
                </a:solidFill>
                <a:latin typeface="NikoshBAN" panose="02000000000000000000" pitchFamily="2" charset="0"/>
                <a:cs typeface="NikoshBAN" panose="02000000000000000000" pitchFamily="2" charset="0"/>
              </a:rPr>
              <a:t>গাছের</a:t>
            </a:r>
            <a:r>
              <a:rPr lang="en-US" sz="2800" b="1" kern="1200" dirty="0" smtClean="0">
                <a:ln/>
                <a:solidFill>
                  <a:srgbClr val="002060"/>
                </a:solidFill>
                <a:latin typeface="NikoshBAN" panose="02000000000000000000" pitchFamily="2" charset="0"/>
                <a:cs typeface="NikoshBAN" panose="02000000000000000000" pitchFamily="2" charset="0"/>
              </a:rPr>
              <a:t> </a:t>
            </a:r>
            <a:r>
              <a:rPr lang="en-US" sz="2800" b="1" kern="1200" dirty="0" err="1" smtClean="0">
                <a:ln/>
                <a:solidFill>
                  <a:srgbClr val="002060"/>
                </a:solidFill>
                <a:latin typeface="NikoshBAN" panose="02000000000000000000" pitchFamily="2" charset="0"/>
                <a:cs typeface="NikoshBAN" panose="02000000000000000000" pitchFamily="2" charset="0"/>
              </a:rPr>
              <a:t>বনভূমি</a:t>
            </a:r>
            <a:endParaRPr lang="en-US" sz="2800" kern="1200" dirty="0"/>
          </a:p>
        </p:txBody>
      </p:sp>
      <p:sp>
        <p:nvSpPr>
          <p:cNvPr id="20" name="Freeform 19"/>
          <p:cNvSpPr/>
          <p:nvPr/>
        </p:nvSpPr>
        <p:spPr>
          <a:xfrm>
            <a:off x="983267" y="3763636"/>
            <a:ext cx="2907948" cy="1168582"/>
          </a:xfrm>
          <a:custGeom>
            <a:avLst/>
            <a:gdLst>
              <a:gd name="connsiteX0" fmla="*/ 0 w 2907948"/>
              <a:gd name="connsiteY0" fmla="*/ 186313 h 1863128"/>
              <a:gd name="connsiteX1" fmla="*/ 186313 w 2907948"/>
              <a:gd name="connsiteY1" fmla="*/ 0 h 1863128"/>
              <a:gd name="connsiteX2" fmla="*/ 2721635 w 2907948"/>
              <a:gd name="connsiteY2" fmla="*/ 0 h 1863128"/>
              <a:gd name="connsiteX3" fmla="*/ 2907948 w 2907948"/>
              <a:gd name="connsiteY3" fmla="*/ 186313 h 1863128"/>
              <a:gd name="connsiteX4" fmla="*/ 2907948 w 2907948"/>
              <a:gd name="connsiteY4" fmla="*/ 1676815 h 1863128"/>
              <a:gd name="connsiteX5" fmla="*/ 2721635 w 2907948"/>
              <a:gd name="connsiteY5" fmla="*/ 1863128 h 1863128"/>
              <a:gd name="connsiteX6" fmla="*/ 186313 w 2907948"/>
              <a:gd name="connsiteY6" fmla="*/ 1863128 h 1863128"/>
              <a:gd name="connsiteX7" fmla="*/ 0 w 2907948"/>
              <a:gd name="connsiteY7" fmla="*/ 1676815 h 1863128"/>
              <a:gd name="connsiteX8" fmla="*/ 0 w 2907948"/>
              <a:gd name="connsiteY8" fmla="*/ 186313 h 1863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07948" h="1863128">
                <a:moveTo>
                  <a:pt x="0" y="186313"/>
                </a:moveTo>
                <a:cubicBezTo>
                  <a:pt x="0" y="83415"/>
                  <a:pt x="83415" y="0"/>
                  <a:pt x="186313" y="0"/>
                </a:cubicBezTo>
                <a:lnTo>
                  <a:pt x="2721635" y="0"/>
                </a:lnTo>
                <a:cubicBezTo>
                  <a:pt x="2824533" y="0"/>
                  <a:pt x="2907948" y="83415"/>
                  <a:pt x="2907948" y="186313"/>
                </a:cubicBezTo>
                <a:lnTo>
                  <a:pt x="2907948" y="1676815"/>
                </a:lnTo>
                <a:cubicBezTo>
                  <a:pt x="2907948" y="1779713"/>
                  <a:pt x="2824533" y="1863128"/>
                  <a:pt x="2721635" y="1863128"/>
                </a:cubicBezTo>
                <a:lnTo>
                  <a:pt x="186313" y="1863128"/>
                </a:lnTo>
                <a:cubicBezTo>
                  <a:pt x="83415" y="1863128"/>
                  <a:pt x="0" y="1779713"/>
                  <a:pt x="0" y="1676815"/>
                </a:cubicBezTo>
                <a:lnTo>
                  <a:pt x="0" y="186313"/>
                </a:lnTo>
                <a:close/>
              </a:path>
            </a:pathLst>
          </a:custGeom>
          <a:solidFill>
            <a:srgbClr val="99CC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61249" tIns="161249" rIns="161249" bIns="161249" numCol="1" spcCol="1270" anchor="t" anchorCtr="0">
            <a:noAutofit/>
          </a:bodyPr>
          <a:lstStyle/>
          <a:p>
            <a:pPr lvl="0" algn="ctr" defTabSz="1244600">
              <a:lnSpc>
                <a:spcPct val="90000"/>
              </a:lnSpc>
              <a:spcBef>
                <a:spcPct val="0"/>
              </a:spcBef>
              <a:spcAft>
                <a:spcPct val="35000"/>
              </a:spcAft>
            </a:pPr>
            <a:r>
              <a:rPr lang="en-US" sz="2800" b="0" kern="120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৩.</a:t>
            </a:r>
            <a:r>
              <a:rPr lang="bn-IN" sz="2800" b="0" kern="120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স্রোতজ </a:t>
            </a:r>
            <a:r>
              <a:rPr lang="en-US" sz="2800" b="0" kern="120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বনভূমি</a:t>
            </a:r>
            <a:r>
              <a:rPr lang="bn-IN" sz="2800" b="0" kern="120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বা সুন্দরবন </a:t>
            </a:r>
            <a:endParaRPr lang="en-US" sz="2800" b="0" kern="120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lvl="0" algn="ctr" defTabSz="1244600">
              <a:lnSpc>
                <a:spcPct val="90000"/>
              </a:lnSpc>
              <a:spcBef>
                <a:spcPct val="0"/>
              </a:spcBef>
              <a:spcAft>
                <a:spcPct val="35000"/>
              </a:spcAft>
            </a:pPr>
            <a:endParaRPr lang="en-US" sz="2800" kern="1200" dirty="0"/>
          </a:p>
        </p:txBody>
      </p:sp>
    </p:spTree>
    <p:custDataLst>
      <p:tags r:id="rId1"/>
    </p:custDataLst>
    <p:extLst>
      <p:ext uri="{BB962C8B-B14F-4D97-AF65-F5344CB8AC3E}">
        <p14:creationId xmlns:p14="http://schemas.microsoft.com/office/powerpoint/2010/main" val="29335704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4000" advTm="73100">
        <p15:prstTrans prst="curtains"/>
      </p:transition>
    </mc:Choice>
    <mc:Fallback xmlns="">
      <p:transition spd="slow" advTm="731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circle(in)">
                                      <p:cBhvr>
                                        <p:cTn id="11" dur="100"/>
                                        <p:tgtEl>
                                          <p:spTgt spid="12"/>
                                        </p:tgtEl>
                                      </p:cBhvr>
                                    </p:animEffect>
                                  </p:childTnLst>
                                </p:cTn>
                              </p:par>
                            </p:childTnLst>
                          </p:cTn>
                        </p:par>
                        <p:par>
                          <p:cTn id="12" fill="hold">
                            <p:stCondLst>
                              <p:cond delay="2100"/>
                            </p:stCondLst>
                            <p:childTnLst>
                              <p:par>
                                <p:cTn id="13" presetID="6" presetClass="entr" presetSubtype="16" fill="hold" grpId="0" nodeType="afterEffect">
                                  <p:stCondLst>
                                    <p:cond delay="0"/>
                                  </p:stCondLst>
                                  <p:childTnLst>
                                    <p:set>
                                      <p:cBhvr>
                                        <p:cTn id="14" dur="1" fill="hold">
                                          <p:stCondLst>
                                            <p:cond delay="0"/>
                                          </p:stCondLst>
                                        </p:cTn>
                                        <p:tgtEl>
                                          <p:spTgt spid="7">
                                            <p:bg/>
                                          </p:spTgt>
                                        </p:tgtEl>
                                        <p:attrNameLst>
                                          <p:attrName>style.visibility</p:attrName>
                                        </p:attrNameLst>
                                      </p:cBhvr>
                                      <p:to>
                                        <p:strVal val="visible"/>
                                      </p:to>
                                    </p:set>
                                    <p:animEffect transition="in" filter="circle(in)">
                                      <p:cBhvr>
                                        <p:cTn id="15" dur="100"/>
                                        <p:tgtEl>
                                          <p:spTgt spid="7">
                                            <p:bg/>
                                          </p:spTgt>
                                        </p:tgtEl>
                                      </p:cBhvr>
                                    </p:animEffect>
                                  </p:childTnLst>
                                </p:cTn>
                              </p:par>
                            </p:childTnLst>
                          </p:cTn>
                        </p:par>
                        <p:par>
                          <p:cTn id="16" fill="hold">
                            <p:stCondLst>
                              <p:cond delay="2200"/>
                            </p:stCondLst>
                            <p:childTnLst>
                              <p:par>
                                <p:cTn id="17" presetID="6" presetClass="entr" presetSubtype="16" fill="hold" grpId="0" nodeType="afterEffect" nodePh="1">
                                  <p:stCondLst>
                                    <p:cond delay="0"/>
                                  </p:stCondLst>
                                  <p:endCondLst>
                                    <p:cond evt="begin" delay="0">
                                      <p:tn val="17"/>
                                    </p:cond>
                                  </p:endCondLst>
                                  <p:childTnLst>
                                    <p:set>
                                      <p:cBhvr>
                                        <p:cTn id="18" dur="1" fill="hold">
                                          <p:stCondLst>
                                            <p:cond delay="0"/>
                                          </p:stCondLst>
                                        </p:cTn>
                                        <p:tgtEl>
                                          <p:spTgt spid="7">
                                            <p:txEl>
                                              <p:pRg st="0" end="0"/>
                                            </p:txEl>
                                          </p:spTgt>
                                        </p:tgtEl>
                                        <p:attrNameLst>
                                          <p:attrName>style.visibility</p:attrName>
                                        </p:attrNameLst>
                                      </p:cBhvr>
                                      <p:to>
                                        <p:strVal val="visible"/>
                                      </p:to>
                                    </p:set>
                                    <p:animEffect transition="in" filter="circle(in)">
                                      <p:cBhvr>
                                        <p:cTn id="19" dur="100"/>
                                        <p:tgtEl>
                                          <p:spTgt spid="7">
                                            <p:txEl>
                                              <p:pRg st="0" end="0"/>
                                            </p:txEl>
                                          </p:spTgt>
                                        </p:tgtEl>
                                      </p:cBhvr>
                                    </p:animEffect>
                                  </p:childTnLst>
                                </p:cTn>
                              </p:par>
                            </p:childTnLst>
                          </p:cTn>
                        </p:par>
                        <p:par>
                          <p:cTn id="20" fill="hold">
                            <p:stCondLst>
                              <p:cond delay="2300"/>
                            </p:stCondLst>
                            <p:childTnLst>
                              <p:par>
                                <p:cTn id="21" presetID="6" presetClass="entr" presetSubtype="16"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circle(in)">
                                      <p:cBhvr>
                                        <p:cTn id="23" dur="2000"/>
                                        <p:tgtEl>
                                          <p:spTgt spid="5"/>
                                        </p:tgtEl>
                                      </p:cBhvr>
                                    </p:animEffect>
                                  </p:childTnLst>
                                </p:cTn>
                              </p:par>
                            </p:childTnLst>
                          </p:cTn>
                        </p:par>
                        <p:par>
                          <p:cTn id="24" fill="hold">
                            <p:stCondLst>
                              <p:cond delay="4300"/>
                            </p:stCondLst>
                            <p:childTnLst>
                              <p:par>
                                <p:cTn id="25" presetID="16" presetClass="entr" presetSubtype="21"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arn(inVertical)">
                                      <p:cBhvr>
                                        <p:cTn id="27" dur="100"/>
                                        <p:tgtEl>
                                          <p:spTgt spid="4"/>
                                        </p:tgtEl>
                                      </p:cBhvr>
                                    </p:animEffect>
                                  </p:childTnLst>
                                </p:cTn>
                              </p:par>
                            </p:childTnLst>
                          </p:cTn>
                        </p:par>
                        <p:par>
                          <p:cTn id="28" fill="hold">
                            <p:stCondLst>
                              <p:cond delay="4400"/>
                            </p:stCondLst>
                            <p:childTnLst>
                              <p:par>
                                <p:cTn id="29" presetID="17" presetClass="entr" presetSubtype="10" fill="hold" grpId="0" nodeType="after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p:cTn id="31" dur="500" fill="hold"/>
                                        <p:tgtEl>
                                          <p:spTgt spid="18"/>
                                        </p:tgtEl>
                                        <p:attrNameLst>
                                          <p:attrName>ppt_w</p:attrName>
                                        </p:attrNameLst>
                                      </p:cBhvr>
                                      <p:tavLst>
                                        <p:tav tm="0">
                                          <p:val>
                                            <p:fltVal val="0"/>
                                          </p:val>
                                        </p:tav>
                                        <p:tav tm="100000">
                                          <p:val>
                                            <p:strVal val="#ppt_w"/>
                                          </p:val>
                                        </p:tav>
                                      </p:tavLst>
                                    </p:anim>
                                    <p:anim calcmode="lin" valueType="num">
                                      <p:cBhvr>
                                        <p:cTn id="32" dur="500" fill="hold"/>
                                        <p:tgtEl>
                                          <p:spTgt spid="18"/>
                                        </p:tgtEl>
                                        <p:attrNameLst>
                                          <p:attrName>ppt_h</p:attrName>
                                        </p:attrNameLst>
                                      </p:cBhvr>
                                      <p:tavLst>
                                        <p:tav tm="0">
                                          <p:val>
                                            <p:strVal val="#ppt_h"/>
                                          </p:val>
                                        </p:tav>
                                        <p:tav tm="100000">
                                          <p:val>
                                            <p:strVal val="#ppt_h"/>
                                          </p:val>
                                        </p:tav>
                                      </p:tavLst>
                                    </p:anim>
                                  </p:childTnLst>
                                </p:cTn>
                              </p:par>
                            </p:childTnLst>
                          </p:cTn>
                        </p:par>
                        <p:par>
                          <p:cTn id="33" fill="hold">
                            <p:stCondLst>
                              <p:cond delay="4900"/>
                            </p:stCondLst>
                            <p:childTnLst>
                              <p:par>
                                <p:cTn id="34" presetID="17" presetClass="entr" presetSubtype="10" fill="hold" grpId="0" nodeType="after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p:cTn id="36" dur="500" fill="hold"/>
                                        <p:tgtEl>
                                          <p:spTgt spid="19"/>
                                        </p:tgtEl>
                                        <p:attrNameLst>
                                          <p:attrName>ppt_w</p:attrName>
                                        </p:attrNameLst>
                                      </p:cBhvr>
                                      <p:tavLst>
                                        <p:tav tm="0">
                                          <p:val>
                                            <p:fltVal val="0"/>
                                          </p:val>
                                        </p:tav>
                                        <p:tav tm="100000">
                                          <p:val>
                                            <p:strVal val="#ppt_w"/>
                                          </p:val>
                                        </p:tav>
                                      </p:tavLst>
                                    </p:anim>
                                    <p:anim calcmode="lin" valueType="num">
                                      <p:cBhvr>
                                        <p:cTn id="37" dur="500" fill="hold"/>
                                        <p:tgtEl>
                                          <p:spTgt spid="19"/>
                                        </p:tgtEl>
                                        <p:attrNameLst>
                                          <p:attrName>ppt_h</p:attrName>
                                        </p:attrNameLst>
                                      </p:cBhvr>
                                      <p:tavLst>
                                        <p:tav tm="0">
                                          <p:val>
                                            <p:strVal val="#ppt_h"/>
                                          </p:val>
                                        </p:tav>
                                        <p:tav tm="100000">
                                          <p:val>
                                            <p:strVal val="#ppt_h"/>
                                          </p:val>
                                        </p:tav>
                                      </p:tavLst>
                                    </p:anim>
                                  </p:childTnLst>
                                </p:cTn>
                              </p:par>
                            </p:childTnLst>
                          </p:cTn>
                        </p:par>
                        <p:par>
                          <p:cTn id="38" fill="hold">
                            <p:stCondLst>
                              <p:cond delay="5400"/>
                            </p:stCondLst>
                            <p:childTnLst>
                              <p:par>
                                <p:cTn id="39" presetID="17" presetClass="entr" presetSubtype="10" fill="hold" grpId="0" nodeType="after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p:cTn id="41" dur="500" fill="hold"/>
                                        <p:tgtEl>
                                          <p:spTgt spid="20"/>
                                        </p:tgtEl>
                                        <p:attrNameLst>
                                          <p:attrName>ppt_w</p:attrName>
                                        </p:attrNameLst>
                                      </p:cBhvr>
                                      <p:tavLst>
                                        <p:tav tm="0">
                                          <p:val>
                                            <p:fltVal val="0"/>
                                          </p:val>
                                        </p:tav>
                                        <p:tav tm="100000">
                                          <p:val>
                                            <p:strVal val="#ppt_w"/>
                                          </p:val>
                                        </p:tav>
                                      </p:tavLst>
                                    </p:anim>
                                    <p:anim calcmode="lin" valueType="num">
                                      <p:cBhvr>
                                        <p:cTn id="42" dur="500" fill="hold"/>
                                        <p:tgtEl>
                                          <p:spTgt spid="2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43" restart="whenNotActive" fill="hold" evtFilter="cancelBubble" nodeType="interactiveSeq">
                <p:stCondLst>
                  <p:cond evt="onClick" delay="0">
                    <p:tgtEl>
                      <p:spTgt spid="18"/>
                    </p:tgtEl>
                  </p:cond>
                </p:stCondLst>
                <p:endSync evt="end" delay="0">
                  <p:rtn val="all"/>
                </p:endSync>
                <p:childTnLst>
                  <p:par>
                    <p:cTn id="44" fill="hold">
                      <p:stCondLst>
                        <p:cond delay="0"/>
                      </p:stCondLst>
                      <p:childTnLst>
                        <p:par>
                          <p:cTn id="45" fill="hold">
                            <p:stCondLst>
                              <p:cond delay="0"/>
                            </p:stCondLst>
                            <p:childTnLst>
                              <p:par>
                                <p:cTn id="46" presetID="6" presetClass="emph" presetSubtype="0" fill="hold" grpId="1" nodeType="afterEffect">
                                  <p:stCondLst>
                                    <p:cond delay="0"/>
                                  </p:stCondLst>
                                  <p:childTnLst>
                                    <p:animScale>
                                      <p:cBhvr>
                                        <p:cTn id="47" dur="100" fill="hold"/>
                                        <p:tgtEl>
                                          <p:spTgt spid="7">
                                            <p:bg/>
                                          </p:spTgt>
                                        </p:tgtEl>
                                      </p:cBhvr>
                                      <p:by x="150000" y="150000"/>
                                    </p:animScale>
                                  </p:childTnLst>
                                </p:cTn>
                              </p:par>
                            </p:childTnLst>
                          </p:cTn>
                        </p:par>
                        <p:par>
                          <p:cTn id="48" fill="hold">
                            <p:stCondLst>
                              <p:cond delay="100"/>
                            </p:stCondLst>
                            <p:childTnLst>
                              <p:par>
                                <p:cTn id="49" presetID="6" presetClass="emph" presetSubtype="0" fill="hold" grpId="1" nodeType="afterEffect" nodePh="1">
                                  <p:stCondLst>
                                    <p:cond delay="0"/>
                                  </p:stCondLst>
                                  <p:endCondLst>
                                    <p:cond evt="begin" delay="0">
                                      <p:tn val="49"/>
                                    </p:cond>
                                  </p:endCondLst>
                                  <p:childTnLst>
                                    <p:animScale>
                                      <p:cBhvr>
                                        <p:cTn id="50" dur="100" fill="hold"/>
                                        <p:tgtEl>
                                          <p:spTgt spid="7">
                                            <p:txEl>
                                              <p:pRg st="0" end="0"/>
                                            </p:txEl>
                                          </p:spTgt>
                                        </p:tgtEl>
                                      </p:cBhvr>
                                      <p:by x="150000" y="150000"/>
                                    </p:animScale>
                                  </p:childTnLst>
                                </p:cTn>
                              </p:par>
                            </p:childTnLst>
                          </p:cTn>
                        </p:par>
                      </p:childTnLst>
                    </p:cTn>
                  </p:par>
                  <p:par>
                    <p:cTn id="51" fill="hold">
                      <p:stCondLst>
                        <p:cond delay="indefinite"/>
                      </p:stCondLst>
                      <p:childTnLst>
                        <p:par>
                          <p:cTn id="52" fill="hold">
                            <p:stCondLst>
                              <p:cond delay="0"/>
                            </p:stCondLst>
                            <p:childTnLst>
                              <p:par>
                                <p:cTn id="53" presetID="6" presetClass="emph" presetSubtype="0" fill="hold" grpId="1" nodeType="clickEffect">
                                  <p:stCondLst>
                                    <p:cond delay="0"/>
                                  </p:stCondLst>
                                  <p:childTnLst>
                                    <p:animScale>
                                      <p:cBhvr>
                                        <p:cTn id="54" dur="1000" fill="hold"/>
                                        <p:tgtEl>
                                          <p:spTgt spid="5"/>
                                        </p:tgtEl>
                                      </p:cBhvr>
                                      <p:by x="150000" y="150000"/>
                                    </p:animScale>
                                  </p:childTnLst>
                                </p:cTn>
                              </p:par>
                            </p:childTnLst>
                          </p:cTn>
                        </p:par>
                      </p:childTnLst>
                    </p:cTn>
                  </p:par>
                </p:childTnLst>
              </p:cTn>
              <p:nextCondLst>
                <p:cond evt="onClick" delay="0">
                  <p:tgtEl>
                    <p:spTgt spid="18"/>
                  </p:tgtEl>
                </p:cond>
              </p:nextCondLst>
            </p:seq>
            <p:seq concurrent="1" nextAc="seek">
              <p:cTn id="55" restart="whenNotActive" fill="hold" evtFilter="cancelBubble" nodeType="interactiveSeq">
                <p:stCondLst>
                  <p:cond evt="onClick" delay="0">
                    <p:tgtEl>
                      <p:spTgt spid="19"/>
                    </p:tgtEl>
                  </p:cond>
                </p:stCondLst>
                <p:endSync evt="end" delay="0">
                  <p:rtn val="all"/>
                </p:endSync>
                <p:childTnLst>
                  <p:par>
                    <p:cTn id="56" fill="hold">
                      <p:stCondLst>
                        <p:cond delay="0"/>
                      </p:stCondLst>
                      <p:childTnLst>
                        <p:par>
                          <p:cTn id="57" fill="hold">
                            <p:stCondLst>
                              <p:cond delay="0"/>
                            </p:stCondLst>
                            <p:childTnLst>
                              <p:par>
                                <p:cTn id="58" presetID="6" presetClass="emph" presetSubtype="0" fill="hold" grpId="1" nodeType="clickEffect">
                                  <p:stCondLst>
                                    <p:cond delay="0"/>
                                  </p:stCondLst>
                                  <p:childTnLst>
                                    <p:animScale>
                                      <p:cBhvr>
                                        <p:cTn id="59" dur="1000" fill="hold"/>
                                        <p:tgtEl>
                                          <p:spTgt spid="12"/>
                                        </p:tgtEl>
                                      </p:cBhvr>
                                      <p:by x="150000" y="150000"/>
                                    </p:animScale>
                                  </p:childTnLst>
                                  <p:subTnLst>
                                    <p:animClr clrSpc="rgb" dir="cw">
                                      <p:cBhvr override="childStyle">
                                        <p:cTn dur="1" fill="hold" display="0" masterRel="nextClick" afterEffect="1"/>
                                        <p:tgtEl>
                                          <p:spTgt spid="12"/>
                                        </p:tgtEl>
                                        <p:attrNameLst>
                                          <p:attrName>ppt_c</p:attrName>
                                        </p:attrNameLst>
                                      </p:cBhvr>
                                      <p:to>
                                        <a:schemeClr val="folHlink"/>
                                      </p:to>
                                    </p:animClr>
                                  </p:subTnLst>
                                </p:cTn>
                              </p:par>
                            </p:childTnLst>
                          </p:cTn>
                        </p:par>
                        <p:par>
                          <p:cTn id="60" fill="hold">
                            <p:stCondLst>
                              <p:cond delay="1000"/>
                            </p:stCondLst>
                            <p:childTnLst>
                              <p:par>
                                <p:cTn id="61" presetID="6" presetClass="entr" presetSubtype="16" fill="hold" grpId="0" nodeType="afterEffect">
                                  <p:stCondLst>
                                    <p:cond delay="0"/>
                                  </p:stCondLst>
                                  <p:childTnLst>
                                    <p:set>
                                      <p:cBhvr>
                                        <p:cTn id="62" dur="1" fill="hold">
                                          <p:stCondLst>
                                            <p:cond delay="0"/>
                                          </p:stCondLst>
                                        </p:cTn>
                                        <p:tgtEl>
                                          <p:spTgt spid="3"/>
                                        </p:tgtEl>
                                        <p:attrNameLst>
                                          <p:attrName>style.visibility</p:attrName>
                                        </p:attrNameLst>
                                      </p:cBhvr>
                                      <p:to>
                                        <p:strVal val="visible"/>
                                      </p:to>
                                    </p:set>
                                    <p:animEffect transition="in" filter="circle(in)">
                                      <p:cBhvr>
                                        <p:cTn id="63" dur="100"/>
                                        <p:tgtEl>
                                          <p:spTgt spid="3"/>
                                        </p:tgtEl>
                                      </p:cBhvr>
                                    </p:animEffect>
                                  </p:childTnLst>
                                  <p:subTnLst>
                                    <p:animClr clrSpc="rgb" dir="cw">
                                      <p:cBhvr override="childStyle">
                                        <p:cTn dur="1" fill="hold" display="0" masterRel="nextClick" afterEffect="1"/>
                                        <p:tgtEl>
                                          <p:spTgt spid="3"/>
                                        </p:tgtEl>
                                        <p:attrNameLst>
                                          <p:attrName>ppt_c</p:attrName>
                                        </p:attrNameLst>
                                      </p:cBhvr>
                                      <p:to>
                                        <a:schemeClr val="accent2"/>
                                      </p:to>
                                    </p:animClr>
                                  </p:subTnLst>
                                </p:cTn>
                              </p:par>
                              <p:par>
                                <p:cTn id="64" presetID="6" presetClass="emph" presetSubtype="0" fill="hold" grpId="1" nodeType="withEffect">
                                  <p:stCondLst>
                                    <p:cond delay="0"/>
                                  </p:stCondLst>
                                  <p:childTnLst>
                                    <p:animScale>
                                      <p:cBhvr>
                                        <p:cTn id="65" dur="2000" fill="hold"/>
                                        <p:tgtEl>
                                          <p:spTgt spid="3"/>
                                        </p:tgtEl>
                                      </p:cBhvr>
                                      <p:by x="150000" y="150000"/>
                                    </p:animScale>
                                  </p:childTnLst>
                                  <p:subTnLst>
                                    <p:animClr clrSpc="rgb" dir="cw">
                                      <p:cBhvr override="childStyle">
                                        <p:cTn dur="1" fill="hold" display="0" masterRel="nextClick" afterEffect="1"/>
                                        <p:tgtEl>
                                          <p:spTgt spid="3"/>
                                        </p:tgtEl>
                                        <p:attrNameLst>
                                          <p:attrName>ppt_c</p:attrName>
                                        </p:attrNameLst>
                                      </p:cBhvr>
                                      <p:to>
                                        <a:schemeClr val="accent2"/>
                                      </p:to>
                                    </p:animClr>
                                  </p:subTnLst>
                                </p:cTn>
                              </p:par>
                            </p:childTnLst>
                          </p:cTn>
                        </p:par>
                        <p:par>
                          <p:cTn id="66" fill="hold">
                            <p:stCondLst>
                              <p:cond delay="3000"/>
                            </p:stCondLst>
                            <p:childTnLst>
                              <p:par>
                                <p:cTn id="67" presetID="6" presetClass="entr" presetSubtype="16" fill="hold" grpId="0" nodeType="afterEffect">
                                  <p:stCondLst>
                                    <p:cond delay="0"/>
                                  </p:stCondLst>
                                  <p:childTnLst>
                                    <p:set>
                                      <p:cBhvr>
                                        <p:cTn id="68" dur="1" fill="hold">
                                          <p:stCondLst>
                                            <p:cond delay="0"/>
                                          </p:stCondLst>
                                        </p:cTn>
                                        <p:tgtEl>
                                          <p:spTgt spid="6"/>
                                        </p:tgtEl>
                                        <p:attrNameLst>
                                          <p:attrName>style.visibility</p:attrName>
                                        </p:attrNameLst>
                                      </p:cBhvr>
                                      <p:to>
                                        <p:strVal val="visible"/>
                                      </p:to>
                                    </p:set>
                                    <p:animEffect transition="in" filter="circle(in)">
                                      <p:cBhvr>
                                        <p:cTn id="69" dur="100"/>
                                        <p:tgtEl>
                                          <p:spTgt spid="6"/>
                                        </p:tgtEl>
                                      </p:cBhvr>
                                    </p:animEffect>
                                  </p:childTnLst>
                                  <p:subTnLst>
                                    <p:animClr clrSpc="rgb" dir="cw">
                                      <p:cBhvr override="childStyle">
                                        <p:cTn dur="1" fill="hold" display="0" masterRel="nextClick" afterEffect="1"/>
                                        <p:tgtEl>
                                          <p:spTgt spid="6"/>
                                        </p:tgtEl>
                                        <p:attrNameLst>
                                          <p:attrName>ppt_c</p:attrName>
                                        </p:attrNameLst>
                                      </p:cBhvr>
                                      <p:to>
                                        <a:schemeClr val="accent2"/>
                                      </p:to>
                                    </p:animClr>
                                  </p:subTnLst>
                                </p:cTn>
                              </p:par>
                              <p:par>
                                <p:cTn id="70" presetID="6" presetClass="emph" presetSubtype="0" fill="hold" grpId="1" nodeType="withEffect">
                                  <p:stCondLst>
                                    <p:cond delay="0"/>
                                  </p:stCondLst>
                                  <p:childTnLst>
                                    <p:animScale>
                                      <p:cBhvr>
                                        <p:cTn id="71" dur="2000" fill="hold"/>
                                        <p:tgtEl>
                                          <p:spTgt spid="6"/>
                                        </p:tgtEl>
                                      </p:cBhvr>
                                      <p:by x="150000" y="150000"/>
                                    </p:animScale>
                                  </p:childTnLst>
                                  <p:subTnLst>
                                    <p:animClr clrSpc="rgb" dir="cw">
                                      <p:cBhvr override="childStyle">
                                        <p:cTn dur="1" fill="hold" display="0" masterRel="nextClick" afterEffect="1"/>
                                        <p:tgtEl>
                                          <p:spTgt spid="6"/>
                                        </p:tgtEl>
                                        <p:attrNameLst>
                                          <p:attrName>ppt_c</p:attrName>
                                        </p:attrNameLst>
                                      </p:cBhvr>
                                      <p:to>
                                        <a:schemeClr val="accent2"/>
                                      </p:to>
                                    </p:animClr>
                                  </p:subTnLst>
                                </p:cTn>
                              </p:par>
                            </p:childTnLst>
                          </p:cTn>
                        </p:par>
                      </p:childTnLst>
                    </p:cTn>
                  </p:par>
                </p:childTnLst>
              </p:cTn>
              <p:nextCondLst>
                <p:cond evt="onClick" delay="0">
                  <p:tgtEl>
                    <p:spTgt spid="19"/>
                  </p:tgtEl>
                </p:cond>
              </p:nextCondLst>
            </p:seq>
            <p:seq concurrent="1" nextAc="seek">
              <p:cTn id="72" restart="whenNotActive" fill="hold" evtFilter="cancelBubble" nodeType="interactiveSeq">
                <p:stCondLst>
                  <p:cond evt="onClick" delay="0">
                    <p:tgtEl>
                      <p:spTgt spid="20"/>
                    </p:tgtEl>
                  </p:cond>
                </p:stCondLst>
                <p:endSync evt="end" delay="0">
                  <p:rtn val="all"/>
                </p:endSync>
                <p:childTnLst>
                  <p:par>
                    <p:cTn id="73" fill="hold">
                      <p:stCondLst>
                        <p:cond delay="0"/>
                      </p:stCondLst>
                      <p:childTnLst>
                        <p:par>
                          <p:cTn id="74" fill="hold">
                            <p:stCondLst>
                              <p:cond delay="0"/>
                            </p:stCondLst>
                            <p:childTnLst>
                              <p:par>
                                <p:cTn id="75" presetID="6" presetClass="emph" presetSubtype="0" fill="hold" grpId="1" nodeType="clickEffect">
                                  <p:stCondLst>
                                    <p:cond delay="0"/>
                                  </p:stCondLst>
                                  <p:childTnLst>
                                    <p:animScale>
                                      <p:cBhvr>
                                        <p:cTn id="76" dur="500" fill="hold"/>
                                        <p:tgtEl>
                                          <p:spTgt spid="4"/>
                                        </p:tgtEl>
                                      </p:cBhvr>
                                      <p:by x="150000" y="150000"/>
                                    </p:animScale>
                                  </p:childTnLst>
                                  <p:subTnLst>
                                    <p:animClr clrSpc="rgb" dir="cw">
                                      <p:cBhvr override="childStyle">
                                        <p:cTn dur="1" fill="hold" display="0" masterRel="nextClick" afterEffect="1"/>
                                        <p:tgtEl>
                                          <p:spTgt spid="4"/>
                                        </p:tgtEl>
                                        <p:attrNameLst>
                                          <p:attrName>ppt_c</p:attrName>
                                        </p:attrNameLst>
                                      </p:cBhvr>
                                      <p:to>
                                        <a:schemeClr val="accent1"/>
                                      </p:to>
                                    </p:animClr>
                                  </p:subTnLst>
                                </p:cTn>
                              </p:par>
                            </p:childTnLst>
                          </p:cTn>
                        </p:par>
                      </p:childTnLst>
                    </p:cTn>
                  </p:par>
                </p:childTnLst>
              </p:cTn>
              <p:nextCondLst>
                <p:cond evt="onClick" delay="0">
                  <p:tgtEl>
                    <p:spTgt spid="20"/>
                  </p:tgtEl>
                </p:cond>
              </p:nextCondLst>
            </p:seq>
          </p:childTnLst>
        </p:cTn>
      </p:par>
    </p:tnLst>
    <p:bldLst>
      <p:bldP spid="4" grpId="0" animBg="1"/>
      <p:bldP spid="4" grpId="1" animBg="1"/>
      <p:bldP spid="5" grpId="0" animBg="1"/>
      <p:bldP spid="5" grpId="1" animBg="1"/>
      <p:bldP spid="6" grpId="0" animBg="1"/>
      <p:bldP spid="6" grpId="1" animBg="1"/>
      <p:bldP spid="7" grpId="0" build="allAtOnce" animBg="1"/>
      <p:bldP spid="7" grpId="1" build="allAtOnce" animBg="1"/>
      <p:bldP spid="3" grpId="0" animBg="1"/>
      <p:bldP spid="3" grpId="1" animBg="1"/>
      <p:bldP spid="12" grpId="0" animBg="1"/>
      <p:bldP spid="12" grpId="1" animBg="1"/>
      <p:bldP spid="18" grpId="0" animBg="1"/>
      <p:bldP spid="19" grpId="0" animBg="1"/>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own Arrow 2"/>
          <p:cNvSpPr/>
          <p:nvPr/>
        </p:nvSpPr>
        <p:spPr>
          <a:xfrm>
            <a:off x="4768949" y="407963"/>
            <a:ext cx="2715064" cy="2082018"/>
          </a:xfrm>
          <a:prstGeom prst="downArrow">
            <a:avLst>
              <a:gd name="adj1" fmla="val 67455"/>
              <a:gd name="adj2" fmla="val 31333"/>
            </a:avLst>
          </a:prstGeom>
          <a:noFill/>
          <a:ln>
            <a:solidFill>
              <a:srgbClr val="29EF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একক কাজ </a:t>
            </a:r>
            <a:endParaRPr lang="en-US" sz="36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4" name="Rounded Rectangle 3"/>
          <p:cNvSpPr/>
          <p:nvPr/>
        </p:nvSpPr>
        <p:spPr>
          <a:xfrm>
            <a:off x="1814732" y="2546251"/>
            <a:ext cx="8890781" cy="1463040"/>
          </a:xfrm>
          <a:prstGeom prst="roundRect">
            <a:avLst>
              <a:gd name="adj" fmla="val 50000"/>
            </a:avLst>
          </a:prstGeom>
          <a:noFill/>
          <a:ln>
            <a:solidFill>
              <a:srgbClr val="29EF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IN" sz="32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বাংলাদেশের একটি মানচিত্র অঙ্কন করে বনাঞ্চল গুলি চিহ্নিত কর। সময়- ৫ মিনিট</a:t>
            </a:r>
            <a:endParaRPr lang="en-US"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647557339"/>
      </p:ext>
    </p:extLst>
  </p:cSld>
  <p:clrMapOvr>
    <a:masterClrMapping/>
  </p:clrMapOvr>
  <mc:AlternateContent xmlns:mc="http://schemas.openxmlformats.org/markup-compatibility/2006" xmlns:p14="http://schemas.microsoft.com/office/powerpoint/2010/main">
    <mc:Choice Requires="p14">
      <p:transition spd="slow" p14:dur="2000" advTm="15527"/>
    </mc:Choice>
    <mc:Fallback xmlns="">
      <p:transition spd="slow" advTm="1552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3000"/>
                                        <p:tgtEl>
                                          <p:spTgt spid="3"/>
                                        </p:tgtEl>
                                      </p:cBhvr>
                                    </p:animEffect>
                                  </p:childTnLst>
                                </p:cTn>
                              </p:par>
                            </p:childTnLst>
                          </p:cTn>
                        </p:par>
                        <p:par>
                          <p:cTn id="8" fill="hold">
                            <p:stCondLst>
                              <p:cond delay="30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4"/>
                                        </p:tgtEl>
                                        <p:attrNameLst>
                                          <p:attrName>ppt_y</p:attrName>
                                        </p:attrNameLst>
                                      </p:cBhvr>
                                      <p:tavLst>
                                        <p:tav tm="0">
                                          <p:val>
                                            <p:strVal val="#ppt_y"/>
                                          </p:val>
                                        </p:tav>
                                        <p:tav tm="100000">
                                          <p:val>
                                            <p:strVal val="#ppt_y"/>
                                          </p:val>
                                        </p:tav>
                                      </p:tavLst>
                                    </p:anim>
                                    <p:anim calcmode="lin" valueType="num">
                                      <p:cBhvr>
                                        <p:cTn id="13"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68871" t="37038" r="8964" b="28465"/>
          <a:stretch/>
        </p:blipFill>
        <p:spPr>
          <a:xfrm rot="599633">
            <a:off x="1262739" y="653142"/>
            <a:ext cx="2090056" cy="4603773"/>
          </a:xfrm>
          <a:prstGeom prst="bracePair">
            <a:avLst>
              <a:gd name="adj" fmla="val 0"/>
            </a:avLst>
          </a:prstGeom>
        </p:spPr>
      </p:pic>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54056" t="19048" r="13190" b="64232"/>
          <a:stretch/>
        </p:blipFill>
        <p:spPr>
          <a:xfrm>
            <a:off x="9234294" y="1121076"/>
            <a:ext cx="2810070" cy="1915886"/>
          </a:xfrm>
          <a:prstGeom prst="chord">
            <a:avLst>
              <a:gd name="adj1" fmla="val 3437040"/>
              <a:gd name="adj2" fmla="val 20094507"/>
            </a:avLst>
          </a:prstGeom>
        </p:spPr>
      </p:pic>
      <p:sp>
        <p:nvSpPr>
          <p:cNvPr id="4" name="Left-Right Arrow 3"/>
          <p:cNvSpPr/>
          <p:nvPr/>
        </p:nvSpPr>
        <p:spPr>
          <a:xfrm>
            <a:off x="2801257" y="943429"/>
            <a:ext cx="6662057" cy="972458"/>
          </a:xfrm>
          <a:prstGeom prst="leftRightArrow">
            <a:avLst>
              <a:gd name="adj1" fmla="val 50000"/>
              <a:gd name="adj2" fmla="val 71875"/>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497945" y="1175655"/>
            <a:ext cx="5283200" cy="523220"/>
          </a:xfrm>
          <a:prstGeom prst="rect">
            <a:avLst/>
          </a:prstGeom>
          <a:noFill/>
          <a:ln>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en-US" sz="2800" b="1" dirty="0" err="1" smtClean="0">
                <a:ln/>
                <a:solidFill>
                  <a:srgbClr val="002060"/>
                </a:solidFill>
                <a:latin typeface="NikoshBAN" panose="02000000000000000000" pitchFamily="2" charset="0"/>
                <a:cs typeface="NikoshBAN" panose="02000000000000000000" pitchFamily="2" charset="0"/>
              </a:rPr>
              <a:t>ক্রন্তীয়</a:t>
            </a:r>
            <a:r>
              <a:rPr lang="en-US" sz="2800" b="1" dirty="0" smtClean="0">
                <a:ln/>
                <a:solidFill>
                  <a:srgbClr val="002060"/>
                </a:solidFill>
                <a:latin typeface="NikoshBAN" panose="02000000000000000000" pitchFamily="2" charset="0"/>
                <a:cs typeface="NikoshBAN" panose="02000000000000000000" pitchFamily="2" charset="0"/>
              </a:rPr>
              <a:t> </a:t>
            </a:r>
            <a:r>
              <a:rPr lang="en-US" sz="2800" b="1" dirty="0" err="1" smtClean="0">
                <a:ln/>
                <a:solidFill>
                  <a:srgbClr val="002060"/>
                </a:solidFill>
                <a:latin typeface="NikoshBAN" panose="02000000000000000000" pitchFamily="2" charset="0"/>
                <a:cs typeface="NikoshBAN" panose="02000000000000000000" pitchFamily="2" charset="0"/>
              </a:rPr>
              <a:t>চিরহরি</a:t>
            </a:r>
            <a:r>
              <a:rPr lang="en-US" sz="2800" b="1" dirty="0" smtClean="0">
                <a:ln/>
                <a:solidFill>
                  <a:srgbClr val="002060"/>
                </a:solidFill>
                <a:latin typeface="NikoshBAN" panose="02000000000000000000" pitchFamily="2" charset="0"/>
                <a:cs typeface="NikoshBAN" panose="02000000000000000000" pitchFamily="2" charset="0"/>
              </a:rPr>
              <a:t>ৎ </a:t>
            </a:r>
            <a:r>
              <a:rPr lang="en-US" sz="2800" b="1" dirty="0" err="1" smtClean="0">
                <a:ln/>
                <a:solidFill>
                  <a:srgbClr val="002060"/>
                </a:solidFill>
                <a:latin typeface="NikoshBAN" panose="02000000000000000000" pitchFamily="2" charset="0"/>
                <a:cs typeface="NikoshBAN" panose="02000000000000000000" pitchFamily="2" charset="0"/>
              </a:rPr>
              <a:t>এবং</a:t>
            </a:r>
            <a:r>
              <a:rPr lang="en-US" sz="2800" b="1" dirty="0" smtClean="0">
                <a:ln/>
                <a:solidFill>
                  <a:srgbClr val="002060"/>
                </a:solidFill>
                <a:latin typeface="NikoshBAN" panose="02000000000000000000" pitchFamily="2" charset="0"/>
                <a:cs typeface="NikoshBAN" panose="02000000000000000000" pitchFamily="2" charset="0"/>
              </a:rPr>
              <a:t> </a:t>
            </a:r>
            <a:r>
              <a:rPr lang="en-US" sz="2800" b="1" dirty="0" err="1" smtClean="0">
                <a:ln/>
                <a:solidFill>
                  <a:srgbClr val="002060"/>
                </a:solidFill>
                <a:latin typeface="NikoshBAN" panose="02000000000000000000" pitchFamily="2" charset="0"/>
                <a:cs typeface="NikoshBAN" panose="02000000000000000000" pitchFamily="2" charset="0"/>
              </a:rPr>
              <a:t>পাতাঝরা</a:t>
            </a:r>
            <a:r>
              <a:rPr lang="en-US" sz="2800" b="1" dirty="0" smtClean="0">
                <a:ln/>
                <a:solidFill>
                  <a:srgbClr val="002060"/>
                </a:solidFill>
                <a:latin typeface="NikoshBAN" panose="02000000000000000000" pitchFamily="2" charset="0"/>
                <a:cs typeface="NikoshBAN" panose="02000000000000000000" pitchFamily="2" charset="0"/>
              </a:rPr>
              <a:t> </a:t>
            </a:r>
            <a:r>
              <a:rPr lang="en-US" sz="2800" b="1" dirty="0" err="1" smtClean="0">
                <a:ln/>
                <a:solidFill>
                  <a:srgbClr val="002060"/>
                </a:solidFill>
                <a:latin typeface="NikoshBAN" panose="02000000000000000000" pitchFamily="2" charset="0"/>
                <a:cs typeface="NikoshBAN" panose="02000000000000000000" pitchFamily="2" charset="0"/>
              </a:rPr>
              <a:t>গাছের</a:t>
            </a:r>
            <a:r>
              <a:rPr lang="en-US" sz="2800" b="1" dirty="0" smtClean="0">
                <a:ln/>
                <a:solidFill>
                  <a:srgbClr val="002060"/>
                </a:solidFill>
                <a:latin typeface="NikoshBAN" panose="02000000000000000000" pitchFamily="2" charset="0"/>
                <a:cs typeface="NikoshBAN" panose="02000000000000000000" pitchFamily="2" charset="0"/>
              </a:rPr>
              <a:t> </a:t>
            </a:r>
            <a:r>
              <a:rPr lang="en-US" sz="2800" b="1" dirty="0" err="1" smtClean="0">
                <a:ln/>
                <a:solidFill>
                  <a:srgbClr val="002060"/>
                </a:solidFill>
                <a:latin typeface="NikoshBAN" panose="02000000000000000000" pitchFamily="2" charset="0"/>
                <a:cs typeface="NikoshBAN" panose="02000000000000000000" pitchFamily="2" charset="0"/>
              </a:rPr>
              <a:t>বনভূমি</a:t>
            </a:r>
            <a:endParaRPr lang="en-US" sz="2800" b="1" dirty="0">
              <a:ln/>
              <a:solidFill>
                <a:srgbClr val="002060"/>
              </a:solidFill>
              <a:latin typeface="NikoshBAN" panose="02000000000000000000" pitchFamily="2" charset="0"/>
              <a:cs typeface="NikoshBAN" panose="02000000000000000000" pitchFamily="2" charset="0"/>
            </a:endParaRPr>
          </a:p>
        </p:txBody>
      </p:sp>
      <p:sp>
        <p:nvSpPr>
          <p:cNvPr id="7" name="Right Arrow 6"/>
          <p:cNvSpPr/>
          <p:nvPr/>
        </p:nvSpPr>
        <p:spPr>
          <a:xfrm rot="5400000" flipV="1">
            <a:off x="3471920" y="2143182"/>
            <a:ext cx="1157175" cy="185740"/>
          </a:xfrm>
          <a:prstGeom prst="rightArrow">
            <a:avLst>
              <a:gd name="adj1" fmla="val 27681"/>
              <a:gd name="adj2" fmla="val 4744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5400000" flipV="1">
            <a:off x="5640675" y="2740308"/>
            <a:ext cx="2350748" cy="169635"/>
          </a:xfrm>
          <a:prstGeom prst="rightArrow">
            <a:avLst>
              <a:gd name="adj1" fmla="val 27681"/>
              <a:gd name="adj2" fmla="val 4744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rot="5400000" flipV="1">
            <a:off x="6711554" y="3345601"/>
            <a:ext cx="3515971" cy="165553"/>
          </a:xfrm>
          <a:prstGeom prst="rightArrow">
            <a:avLst>
              <a:gd name="adj1" fmla="val 27681"/>
              <a:gd name="adj2" fmla="val 4744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Horizontal Scroll 4"/>
          <p:cNvSpPr/>
          <p:nvPr/>
        </p:nvSpPr>
        <p:spPr>
          <a:xfrm>
            <a:off x="2928938" y="2686051"/>
            <a:ext cx="2757488" cy="1071562"/>
          </a:xfrm>
          <a:prstGeom prst="horizontalScroll">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err="1">
                <a:solidFill>
                  <a:srgbClr val="002060"/>
                </a:solidFill>
                <a:latin typeface="NikoshBAN" panose="02000000000000000000" pitchFamily="2" charset="0"/>
                <a:cs typeface="NikoshBAN" panose="02000000000000000000" pitchFamily="2" charset="0"/>
              </a:rPr>
              <a:t>খাগড়াঝড়ি</a:t>
            </a:r>
            <a:r>
              <a:rPr lang="en-US" sz="2400" dirty="0">
                <a:solidFill>
                  <a:srgbClr val="002060"/>
                </a:solidFill>
                <a:latin typeface="NikoshBAN" panose="02000000000000000000" pitchFamily="2" charset="0"/>
                <a:cs typeface="NikoshBAN" panose="02000000000000000000" pitchFamily="2" charset="0"/>
              </a:rPr>
              <a:t>, </a:t>
            </a:r>
            <a:r>
              <a:rPr lang="en-US" sz="2400" dirty="0" err="1">
                <a:solidFill>
                  <a:srgbClr val="002060"/>
                </a:solidFill>
                <a:latin typeface="NikoshBAN" panose="02000000000000000000" pitchFamily="2" charset="0"/>
                <a:cs typeface="NikoshBAN" panose="02000000000000000000" pitchFamily="2" charset="0"/>
              </a:rPr>
              <a:t>রাঙামাটি</a:t>
            </a:r>
            <a:r>
              <a:rPr lang="en-US" sz="2400" dirty="0">
                <a:solidFill>
                  <a:srgbClr val="002060"/>
                </a:solidFill>
                <a:latin typeface="NikoshBAN" panose="02000000000000000000" pitchFamily="2" charset="0"/>
                <a:cs typeface="NikoshBAN" panose="02000000000000000000" pitchFamily="2" charset="0"/>
              </a:rPr>
              <a:t> ও </a:t>
            </a:r>
            <a:r>
              <a:rPr lang="en-US" sz="2400" dirty="0" err="1">
                <a:solidFill>
                  <a:srgbClr val="002060"/>
                </a:solidFill>
                <a:latin typeface="NikoshBAN" panose="02000000000000000000" pitchFamily="2" charset="0"/>
                <a:cs typeface="NikoshBAN" panose="02000000000000000000" pitchFamily="2" charset="0"/>
              </a:rPr>
              <a:t>বান্দারবানের</a:t>
            </a:r>
            <a:r>
              <a:rPr lang="en-US" sz="2400" dirty="0">
                <a:solidFill>
                  <a:srgbClr val="002060"/>
                </a:solidFill>
                <a:latin typeface="NikoshBAN" panose="02000000000000000000" pitchFamily="2" charset="0"/>
                <a:cs typeface="NikoshBAN" panose="02000000000000000000" pitchFamily="2" charset="0"/>
              </a:rPr>
              <a:t> </a:t>
            </a:r>
            <a:r>
              <a:rPr lang="en-US" sz="2400" dirty="0" err="1">
                <a:solidFill>
                  <a:srgbClr val="002060"/>
                </a:solidFill>
                <a:latin typeface="NikoshBAN" panose="02000000000000000000" pitchFamily="2" charset="0"/>
                <a:cs typeface="NikoshBAN" panose="02000000000000000000" pitchFamily="2" charset="0"/>
              </a:rPr>
              <a:t>সব</a:t>
            </a:r>
            <a:r>
              <a:rPr lang="en-US" sz="2400" dirty="0">
                <a:solidFill>
                  <a:srgbClr val="002060"/>
                </a:solidFill>
                <a:latin typeface="NikoshBAN" panose="02000000000000000000" pitchFamily="2" charset="0"/>
                <a:cs typeface="NikoshBAN" panose="02000000000000000000" pitchFamily="2" charset="0"/>
              </a:rPr>
              <a:t> </a:t>
            </a:r>
            <a:r>
              <a:rPr lang="en-US" sz="2400" dirty="0" err="1">
                <a:solidFill>
                  <a:srgbClr val="002060"/>
                </a:solidFill>
                <a:latin typeface="NikoshBAN" panose="02000000000000000000" pitchFamily="2" charset="0"/>
                <a:cs typeface="NikoshBAN" panose="02000000000000000000" pitchFamily="2" charset="0"/>
              </a:rPr>
              <a:t>অংশ</a:t>
            </a:r>
            <a:r>
              <a:rPr lang="en-US" sz="2400" dirty="0">
                <a:solidFill>
                  <a:srgbClr val="002060"/>
                </a:solidFill>
                <a:latin typeface="NikoshBAN" panose="02000000000000000000" pitchFamily="2" charset="0"/>
                <a:cs typeface="NikoshBAN" panose="02000000000000000000" pitchFamily="2" charset="0"/>
              </a:rPr>
              <a:t> </a:t>
            </a:r>
          </a:p>
        </p:txBody>
      </p:sp>
      <p:sp>
        <p:nvSpPr>
          <p:cNvPr id="13" name="Horizontal Scroll 12"/>
          <p:cNvSpPr/>
          <p:nvPr/>
        </p:nvSpPr>
        <p:spPr>
          <a:xfrm>
            <a:off x="5657850" y="3857626"/>
            <a:ext cx="1985964" cy="1071562"/>
          </a:xfrm>
          <a:prstGeom prst="horizontalScroll">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চট্টগ্রাম</a:t>
            </a:r>
            <a:r>
              <a:rPr lang="en-US" sz="2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24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অঞ্চলের</a:t>
            </a:r>
            <a:r>
              <a:rPr lang="en-US" sz="2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24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কিছু</a:t>
            </a:r>
            <a:r>
              <a:rPr lang="en-US" sz="2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24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অংশ</a:t>
            </a:r>
            <a:r>
              <a:rPr lang="en-US" sz="2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p>
        </p:txBody>
      </p:sp>
      <p:sp>
        <p:nvSpPr>
          <p:cNvPr id="16" name="Horizontal Scroll 15"/>
          <p:cNvSpPr/>
          <p:nvPr/>
        </p:nvSpPr>
        <p:spPr>
          <a:xfrm>
            <a:off x="7415213" y="5100637"/>
            <a:ext cx="2014538" cy="1071562"/>
          </a:xfrm>
          <a:prstGeom prst="horizontalScroll">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সিলেটে</a:t>
            </a:r>
            <a:r>
              <a:rPr lang="en-US" sz="2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24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অঞ্চলের</a:t>
            </a:r>
            <a:r>
              <a:rPr lang="en-US" sz="2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24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কিছু</a:t>
            </a:r>
            <a:r>
              <a:rPr lang="en-US" sz="2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24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অংশ</a:t>
            </a:r>
            <a:r>
              <a:rPr lang="en-US" sz="2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2987469186"/>
      </p:ext>
    </p:extLst>
  </p:cSld>
  <p:clrMapOvr>
    <a:masterClrMapping/>
  </p:clrMapOvr>
  <mc:AlternateContent xmlns:mc="http://schemas.openxmlformats.org/markup-compatibility/2006" xmlns:p14="http://schemas.microsoft.com/office/powerpoint/2010/main">
    <mc:Choice Requires="p14">
      <p:transition spd="slow" p14:dur="2000" advTm="38726"/>
    </mc:Choice>
    <mc:Fallback xmlns="">
      <p:transition spd="slow" advTm="3872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vertical)">
                                      <p:cBhvr>
                                        <p:cTn id="7" dur="3000"/>
                                        <p:tgtEl>
                                          <p:spTgt spid="3"/>
                                        </p:tgtEl>
                                      </p:cBhvr>
                                    </p:animEffect>
                                  </p:childTnLst>
                                </p:cTn>
                              </p:par>
                            </p:childTnLst>
                          </p:cTn>
                        </p:par>
                        <p:par>
                          <p:cTn id="8" fill="hold">
                            <p:stCondLst>
                              <p:cond delay="3000"/>
                            </p:stCondLst>
                            <p:childTnLst>
                              <p:par>
                                <p:cTn id="9" presetID="14" presetClass="entr" presetSubtype="1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randombar(horizontal)">
                                      <p:cBhvr>
                                        <p:cTn id="11" dur="3000"/>
                                        <p:tgtEl>
                                          <p:spTgt spid="2"/>
                                        </p:tgtEl>
                                      </p:cBhvr>
                                    </p:animEffect>
                                  </p:childTnLst>
                                </p:cTn>
                              </p:par>
                            </p:childTnLst>
                          </p:cTn>
                        </p:par>
                        <p:par>
                          <p:cTn id="12" fill="hold">
                            <p:stCondLst>
                              <p:cond delay="6000"/>
                            </p:stCondLst>
                            <p:childTnLst>
                              <p:par>
                                <p:cTn id="13" presetID="17" presetClass="entr" presetSubtype="1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strVal val="#ppt_h"/>
                                          </p:val>
                                        </p:tav>
                                        <p:tav tm="100000">
                                          <p:val>
                                            <p:strVal val="#ppt_h"/>
                                          </p:val>
                                        </p:tav>
                                      </p:tavLst>
                                    </p:anim>
                                  </p:childTnLst>
                                </p:cTn>
                              </p:par>
                              <p:par>
                                <p:cTn id="17" presetID="17" presetClass="entr" presetSubtype="1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strVal val="#ppt_h"/>
                                          </p:val>
                                        </p:tav>
                                        <p:tav tm="100000">
                                          <p:val>
                                            <p:strVal val="#ppt_h"/>
                                          </p:val>
                                        </p:tav>
                                      </p:tavLst>
                                    </p:anim>
                                  </p:childTnLst>
                                </p:cTn>
                              </p:par>
                            </p:childTnLst>
                          </p:cTn>
                        </p:par>
                        <p:par>
                          <p:cTn id="21" fill="hold">
                            <p:stCondLst>
                              <p:cond delay="6500"/>
                            </p:stCondLst>
                            <p:childTnLst>
                              <p:par>
                                <p:cTn id="22" presetID="17" presetClass="entr" presetSubtype="10"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p:cTn id="24" dur="500" fill="hold"/>
                                        <p:tgtEl>
                                          <p:spTgt spid="7"/>
                                        </p:tgtEl>
                                        <p:attrNameLst>
                                          <p:attrName>ppt_w</p:attrName>
                                        </p:attrNameLst>
                                      </p:cBhvr>
                                      <p:tavLst>
                                        <p:tav tm="0">
                                          <p:val>
                                            <p:fltVal val="0"/>
                                          </p:val>
                                        </p:tav>
                                        <p:tav tm="100000">
                                          <p:val>
                                            <p:strVal val="#ppt_w"/>
                                          </p:val>
                                        </p:tav>
                                      </p:tavLst>
                                    </p:anim>
                                    <p:anim calcmode="lin" valueType="num">
                                      <p:cBhvr>
                                        <p:cTn id="25" dur="500" fill="hold"/>
                                        <p:tgtEl>
                                          <p:spTgt spid="7"/>
                                        </p:tgtEl>
                                        <p:attrNameLst>
                                          <p:attrName>ppt_h</p:attrName>
                                        </p:attrNameLst>
                                      </p:cBhvr>
                                      <p:tavLst>
                                        <p:tav tm="0">
                                          <p:val>
                                            <p:strVal val="#ppt_h"/>
                                          </p:val>
                                        </p:tav>
                                        <p:tav tm="100000">
                                          <p:val>
                                            <p:strVal val="#ppt_h"/>
                                          </p:val>
                                        </p:tav>
                                      </p:tavLst>
                                    </p:anim>
                                  </p:childTnLst>
                                </p:cTn>
                              </p:par>
                              <p:par>
                                <p:cTn id="26" presetID="17" presetClass="entr" presetSubtype="10"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ppt_w</p:attrName>
                                        </p:attrNameLst>
                                      </p:cBhvr>
                                      <p:tavLst>
                                        <p:tav tm="0">
                                          <p:val>
                                            <p:fltVal val="0"/>
                                          </p:val>
                                        </p:tav>
                                        <p:tav tm="100000">
                                          <p:val>
                                            <p:strVal val="#ppt_w"/>
                                          </p:val>
                                        </p:tav>
                                      </p:tavLst>
                                    </p:anim>
                                    <p:anim calcmode="lin" valueType="num">
                                      <p:cBhvr>
                                        <p:cTn id="29" dur="500" fill="hold"/>
                                        <p:tgtEl>
                                          <p:spTgt spid="5"/>
                                        </p:tgtEl>
                                        <p:attrNameLst>
                                          <p:attrName>ppt_h</p:attrName>
                                        </p:attrNameLst>
                                      </p:cBhvr>
                                      <p:tavLst>
                                        <p:tav tm="0">
                                          <p:val>
                                            <p:strVal val="#ppt_h"/>
                                          </p:val>
                                        </p:tav>
                                        <p:tav tm="100000">
                                          <p:val>
                                            <p:strVal val="#ppt_h"/>
                                          </p:val>
                                        </p:tav>
                                      </p:tavLst>
                                    </p:anim>
                                  </p:childTnLst>
                                </p:cTn>
                              </p:par>
                              <p:par>
                                <p:cTn id="30" presetID="17" presetClass="entr" presetSubtype="10"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p:cTn id="32" dur="500" fill="hold"/>
                                        <p:tgtEl>
                                          <p:spTgt spid="10"/>
                                        </p:tgtEl>
                                        <p:attrNameLst>
                                          <p:attrName>ppt_w</p:attrName>
                                        </p:attrNameLst>
                                      </p:cBhvr>
                                      <p:tavLst>
                                        <p:tav tm="0">
                                          <p:val>
                                            <p:fltVal val="0"/>
                                          </p:val>
                                        </p:tav>
                                        <p:tav tm="100000">
                                          <p:val>
                                            <p:strVal val="#ppt_w"/>
                                          </p:val>
                                        </p:tav>
                                      </p:tavLst>
                                    </p:anim>
                                    <p:anim calcmode="lin" valueType="num">
                                      <p:cBhvr>
                                        <p:cTn id="33" dur="500" fill="hold"/>
                                        <p:tgtEl>
                                          <p:spTgt spid="10"/>
                                        </p:tgtEl>
                                        <p:attrNameLst>
                                          <p:attrName>ppt_h</p:attrName>
                                        </p:attrNameLst>
                                      </p:cBhvr>
                                      <p:tavLst>
                                        <p:tav tm="0">
                                          <p:val>
                                            <p:strVal val="#ppt_h"/>
                                          </p:val>
                                        </p:tav>
                                        <p:tav tm="100000">
                                          <p:val>
                                            <p:strVal val="#ppt_h"/>
                                          </p:val>
                                        </p:tav>
                                      </p:tavLst>
                                    </p:anim>
                                  </p:childTnLst>
                                </p:cTn>
                              </p:par>
                              <p:par>
                                <p:cTn id="34" presetID="17" presetClass="entr" presetSubtype="10" fill="hold" grpId="0" nodeType="with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p:cTn id="36" dur="500" fill="hold"/>
                                        <p:tgtEl>
                                          <p:spTgt spid="13"/>
                                        </p:tgtEl>
                                        <p:attrNameLst>
                                          <p:attrName>ppt_w</p:attrName>
                                        </p:attrNameLst>
                                      </p:cBhvr>
                                      <p:tavLst>
                                        <p:tav tm="0">
                                          <p:val>
                                            <p:fltVal val="0"/>
                                          </p:val>
                                        </p:tav>
                                        <p:tav tm="100000">
                                          <p:val>
                                            <p:strVal val="#ppt_w"/>
                                          </p:val>
                                        </p:tav>
                                      </p:tavLst>
                                    </p:anim>
                                    <p:anim calcmode="lin" valueType="num">
                                      <p:cBhvr>
                                        <p:cTn id="37" dur="500" fill="hold"/>
                                        <p:tgtEl>
                                          <p:spTgt spid="13"/>
                                        </p:tgtEl>
                                        <p:attrNameLst>
                                          <p:attrName>ppt_h</p:attrName>
                                        </p:attrNameLst>
                                      </p:cBhvr>
                                      <p:tavLst>
                                        <p:tav tm="0">
                                          <p:val>
                                            <p:strVal val="#ppt_h"/>
                                          </p:val>
                                        </p:tav>
                                        <p:tav tm="100000">
                                          <p:val>
                                            <p:strVal val="#ppt_h"/>
                                          </p:val>
                                        </p:tav>
                                      </p:tavLst>
                                    </p:anim>
                                  </p:childTnLst>
                                </p:cTn>
                              </p:par>
                              <p:par>
                                <p:cTn id="38" presetID="17" presetClass="entr" presetSubtype="10" fill="hold" grpId="0" nodeType="withEffect">
                                  <p:stCondLst>
                                    <p:cond delay="0"/>
                                  </p:stCondLst>
                                  <p:childTnLst>
                                    <p:set>
                                      <p:cBhvr>
                                        <p:cTn id="39" dur="1" fill="hold">
                                          <p:stCondLst>
                                            <p:cond delay="0"/>
                                          </p:stCondLst>
                                        </p:cTn>
                                        <p:tgtEl>
                                          <p:spTgt spid="11"/>
                                        </p:tgtEl>
                                        <p:attrNameLst>
                                          <p:attrName>style.visibility</p:attrName>
                                        </p:attrNameLst>
                                      </p:cBhvr>
                                      <p:to>
                                        <p:strVal val="visible"/>
                                      </p:to>
                                    </p:set>
                                    <p:anim calcmode="lin" valueType="num">
                                      <p:cBhvr>
                                        <p:cTn id="40" dur="500" fill="hold"/>
                                        <p:tgtEl>
                                          <p:spTgt spid="11"/>
                                        </p:tgtEl>
                                        <p:attrNameLst>
                                          <p:attrName>ppt_w</p:attrName>
                                        </p:attrNameLst>
                                      </p:cBhvr>
                                      <p:tavLst>
                                        <p:tav tm="0">
                                          <p:val>
                                            <p:fltVal val="0"/>
                                          </p:val>
                                        </p:tav>
                                        <p:tav tm="100000">
                                          <p:val>
                                            <p:strVal val="#ppt_w"/>
                                          </p:val>
                                        </p:tav>
                                      </p:tavLst>
                                    </p:anim>
                                    <p:anim calcmode="lin" valueType="num">
                                      <p:cBhvr>
                                        <p:cTn id="41" dur="500" fill="hold"/>
                                        <p:tgtEl>
                                          <p:spTgt spid="11"/>
                                        </p:tgtEl>
                                        <p:attrNameLst>
                                          <p:attrName>ppt_h</p:attrName>
                                        </p:attrNameLst>
                                      </p:cBhvr>
                                      <p:tavLst>
                                        <p:tav tm="0">
                                          <p:val>
                                            <p:strVal val="#ppt_h"/>
                                          </p:val>
                                        </p:tav>
                                        <p:tav tm="100000">
                                          <p:val>
                                            <p:strVal val="#ppt_h"/>
                                          </p:val>
                                        </p:tav>
                                      </p:tavLst>
                                    </p:anim>
                                  </p:childTnLst>
                                </p:cTn>
                              </p:par>
                              <p:par>
                                <p:cTn id="42" presetID="17" presetClass="entr" presetSubtype="10" fill="hold" grpId="0" nodeType="withEffect">
                                  <p:stCondLst>
                                    <p:cond delay="0"/>
                                  </p:stCondLst>
                                  <p:childTnLst>
                                    <p:set>
                                      <p:cBhvr>
                                        <p:cTn id="43" dur="1" fill="hold">
                                          <p:stCondLst>
                                            <p:cond delay="0"/>
                                          </p:stCondLst>
                                        </p:cTn>
                                        <p:tgtEl>
                                          <p:spTgt spid="16"/>
                                        </p:tgtEl>
                                        <p:attrNameLst>
                                          <p:attrName>style.visibility</p:attrName>
                                        </p:attrNameLst>
                                      </p:cBhvr>
                                      <p:to>
                                        <p:strVal val="visible"/>
                                      </p:to>
                                    </p:set>
                                    <p:anim calcmode="lin" valueType="num">
                                      <p:cBhvr>
                                        <p:cTn id="44" dur="500" fill="hold"/>
                                        <p:tgtEl>
                                          <p:spTgt spid="16"/>
                                        </p:tgtEl>
                                        <p:attrNameLst>
                                          <p:attrName>ppt_w</p:attrName>
                                        </p:attrNameLst>
                                      </p:cBhvr>
                                      <p:tavLst>
                                        <p:tav tm="0">
                                          <p:val>
                                            <p:fltVal val="0"/>
                                          </p:val>
                                        </p:tav>
                                        <p:tav tm="100000">
                                          <p:val>
                                            <p:strVal val="#ppt_w"/>
                                          </p:val>
                                        </p:tav>
                                      </p:tavLst>
                                    </p:anim>
                                    <p:anim calcmode="lin" valueType="num">
                                      <p:cBhvr>
                                        <p:cTn id="45" dur="500" fill="hold"/>
                                        <p:tgtEl>
                                          <p:spTgt spid="1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animBg="1"/>
      <p:bldP spid="10" grpId="0" animBg="1"/>
      <p:bldP spid="11" grpId="0" animBg="1"/>
      <p:bldP spid="5" grpId="0" animBg="1"/>
      <p:bldP spid="13" grpId="0" animBg="1"/>
      <p:bldP spid="1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43.6|11.2|13.8"/>
</p:tagLst>
</file>

<file path=ppt/tags/tag2.xml><?xml version="1.0" encoding="utf-8"?>
<p:tagLst xmlns:a="http://schemas.openxmlformats.org/drawingml/2006/main" xmlns:r="http://schemas.openxmlformats.org/officeDocument/2006/relationships" xmlns:p="http://schemas.openxmlformats.org/presentationml/2006/main">
  <p:tag name="TIMING" val="|0.7|3.7|0.7"/>
</p:tagLst>
</file>

<file path=ppt/tags/tag3.xml><?xml version="1.0" encoding="utf-8"?>
<p:tagLst xmlns:a="http://schemas.openxmlformats.org/drawingml/2006/main" xmlns:r="http://schemas.openxmlformats.org/officeDocument/2006/relationships" xmlns:p="http://schemas.openxmlformats.org/presentationml/2006/main">
  <p:tag name="TIMING" val="|0.5|1.1|0.5|0.4|0.9|0.5|0.4|0.4|0.3|0.3"/>
</p:tagLst>
</file>

<file path=ppt/tags/tag4.xml><?xml version="1.0" encoding="utf-8"?>
<p:tagLst xmlns:a="http://schemas.openxmlformats.org/drawingml/2006/main" xmlns:r="http://schemas.openxmlformats.org/officeDocument/2006/relationships" xmlns:p="http://schemas.openxmlformats.org/presentationml/2006/main">
  <p:tag name="TIMING" val="|0.7|1|0.6|0.8|0.7|0.9|1.1|1.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853</TotalTime>
  <Words>571</Words>
  <Application>Microsoft Office PowerPoint</Application>
  <PresentationFormat>Widescreen</PresentationFormat>
  <Paragraphs>97</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NikoshBAN</vt:lpstr>
      <vt:lpstr>Vrinda</vt:lpstr>
      <vt:lpstr>Office Theme</vt:lpstr>
      <vt:lpstr>স্বাগতম</vt:lpstr>
      <vt:lpstr> পরিচিতি </vt:lpstr>
      <vt:lpstr>PowerPoint Presentation</vt:lpstr>
      <vt:lpstr>PowerPoint Presentation</vt:lpstr>
      <vt:lpstr>শিখনফল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FLSDN72</dc:creator>
  <cp:lastModifiedBy>FLSDN72</cp:lastModifiedBy>
  <cp:revision>83</cp:revision>
  <dcterms:created xsi:type="dcterms:W3CDTF">2020-04-05T08:31:37Z</dcterms:created>
  <dcterms:modified xsi:type="dcterms:W3CDTF">2020-04-08T16:59:04Z</dcterms:modified>
</cp:coreProperties>
</file>