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5" r:id="rId2"/>
    <p:sldId id="263" r:id="rId3"/>
    <p:sldId id="292" r:id="rId4"/>
    <p:sldId id="273" r:id="rId5"/>
    <p:sldId id="266" r:id="rId6"/>
    <p:sldId id="290" r:id="rId7"/>
    <p:sldId id="291" r:id="rId8"/>
    <p:sldId id="274" r:id="rId9"/>
    <p:sldId id="275" r:id="rId10"/>
    <p:sldId id="282" r:id="rId11"/>
    <p:sldId id="276" r:id="rId12"/>
    <p:sldId id="279" r:id="rId13"/>
    <p:sldId id="283" r:id="rId14"/>
    <p:sldId id="281" r:id="rId15"/>
    <p:sldId id="285" r:id="rId16"/>
    <p:sldId id="286" r:id="rId17"/>
    <p:sldId id="287" r:id="rId18"/>
    <p:sldId id="269" r:id="rId19"/>
    <p:sldId id="278" r:id="rId20"/>
    <p:sldId id="270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83" autoAdjust="0"/>
    <p:restoredTop sz="93896" autoAdjust="0"/>
  </p:normalViewPr>
  <p:slideViewPr>
    <p:cSldViewPr snapToGrid="0">
      <p:cViewPr varScale="1">
        <p:scale>
          <a:sx n="74" d="100"/>
          <a:sy n="74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stastica.com/" TargetMode="External"/><Relationship Id="rId1" Type="http://schemas.openxmlformats.org/officeDocument/2006/relationships/hyperlink" Target="http://www.facebook.com/" TargetMode="External"/><Relationship Id="rId4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g"/><Relationship Id="rId1" Type="http://schemas.openxmlformats.org/officeDocument/2006/relationships/image" Target="../media/image8.jpg"/><Relationship Id="rId4" Type="http://schemas.openxmlformats.org/officeDocument/2006/relationships/image" Target="../media/image1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783629-7ADD-4C08-82AB-103B22B702D2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C6BC90F-3193-4105-B7F5-55F2BB995827}">
      <dgm:prSet phldrT="[Text]" custT="1"/>
      <dgm:spPr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bn-IN" sz="3200" b="1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কর্মক্ষেত্রে আইসিটির প্রভাব </a:t>
          </a:r>
          <a:endParaRPr lang="en-US" sz="32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1C9A654-BFA8-4F45-A10B-B5271B5D37D7}" type="parTrans" cxnId="{4FF0C16F-CDC2-4408-9778-2DDE24CE16CB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C4CA2BA-93E7-42F5-A6AE-000E3D0CE25A}" type="sibTrans" cxnId="{4FF0C16F-CDC2-4408-9778-2DDE24CE16CB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F1DA2E5-8662-4793-89B6-39FB27CF7A4A}">
      <dgm:prSet phldrT="[Text]" custT="1"/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bn-IN" sz="3200" b="1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কর্মদক্ষতা ও বাজার সম্প্রসারণ </a:t>
          </a:r>
          <a:endParaRPr lang="en-US" sz="32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471FB4E-D716-477D-BD11-E23E9C7FE170}" type="parTrans" cxnId="{156DA4B3-02C5-4F3D-B99B-769EC3C11B56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96F0FD6-574F-4BC0-A0B8-5D0428607672}" type="sibTrans" cxnId="{156DA4B3-02C5-4F3D-B99B-769EC3C11B56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BBE8CBA9-AC35-4953-8FCD-C2B567DE344A}">
      <dgm:prSet phldrT="[Text]" custT="1"/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bn-IN" sz="3200" b="1" dirty="0" smtClean="0">
              <a:latin typeface="NikoshBAN" panose="02000000000000000000" pitchFamily="2" charset="0"/>
              <a:cs typeface="NikoshBAN" panose="02000000000000000000" pitchFamily="2" charset="0"/>
            </a:rPr>
            <a:t>আইসিটিতে নতুন কর্মক্ষেত্র সৃষ্টি </a:t>
          </a:r>
          <a:endParaRPr lang="en-US" sz="32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BF2CA09-B44C-414A-8D95-89915F83DDAA}" type="parTrans" cxnId="{D6EBC235-9D5B-4799-974C-F222D95D8B38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083DB97-DD24-432C-A879-FD57CD981AF4}" type="sibTrans" cxnId="{D6EBC235-9D5B-4799-974C-F222D95D8B38}">
      <dgm:prSet/>
      <dgm:spPr/>
      <dgm:t>
        <a:bodyPr/>
        <a:lstStyle/>
        <a:p>
          <a:endParaRPr lang="en-US" sz="3200" b="1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BB37C35-28E4-4171-B4CD-88E137A2C796}" type="pres">
      <dgm:prSet presAssocID="{70783629-7ADD-4C08-82AB-103B22B702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D1BF2F-C6A8-480C-9A6D-CFE87F82A2A9}" type="pres">
      <dgm:prSet presAssocID="{DC6BC90F-3193-4105-B7F5-55F2BB995827}" presName="hierRoot1" presStyleCnt="0">
        <dgm:presLayoutVars>
          <dgm:hierBranch val="init"/>
        </dgm:presLayoutVars>
      </dgm:prSet>
      <dgm:spPr/>
    </dgm:pt>
    <dgm:pt modelId="{1A83F541-9149-4804-87C4-0066A46EC6E8}" type="pres">
      <dgm:prSet presAssocID="{DC6BC90F-3193-4105-B7F5-55F2BB995827}" presName="rootComposite1" presStyleCnt="0"/>
      <dgm:spPr/>
    </dgm:pt>
    <dgm:pt modelId="{36ACDA1B-E025-4648-8DEA-E315187BDA2B}" type="pres">
      <dgm:prSet presAssocID="{DC6BC90F-3193-4105-B7F5-55F2BB995827}" presName="rootText1" presStyleLbl="node0" presStyleIdx="0" presStyleCnt="1" custLinFactNeighborY="9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D94541-85FC-4E26-8DB1-7D67675E7C30}" type="pres">
      <dgm:prSet presAssocID="{DC6BC90F-3193-4105-B7F5-55F2BB99582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F68BEFF-6CD6-4E68-883E-8E49A648EFD7}" type="pres">
      <dgm:prSet presAssocID="{DC6BC90F-3193-4105-B7F5-55F2BB995827}" presName="hierChild2" presStyleCnt="0"/>
      <dgm:spPr/>
    </dgm:pt>
    <dgm:pt modelId="{6D745D31-B114-4F85-956E-ACBCA8C4DFFB}" type="pres">
      <dgm:prSet presAssocID="{5471FB4E-D716-477D-BD11-E23E9C7FE170}" presName="Name37" presStyleLbl="parChTrans1D2" presStyleIdx="0" presStyleCnt="2"/>
      <dgm:spPr/>
      <dgm:t>
        <a:bodyPr/>
        <a:lstStyle/>
        <a:p>
          <a:endParaRPr lang="en-US"/>
        </a:p>
      </dgm:t>
    </dgm:pt>
    <dgm:pt modelId="{EEF83CB4-D4E7-45C9-B4C5-5D5CBABB8EC5}" type="pres">
      <dgm:prSet presAssocID="{AF1DA2E5-8662-4793-89B6-39FB27CF7A4A}" presName="hierRoot2" presStyleCnt="0">
        <dgm:presLayoutVars>
          <dgm:hierBranch val="init"/>
        </dgm:presLayoutVars>
      </dgm:prSet>
      <dgm:spPr/>
    </dgm:pt>
    <dgm:pt modelId="{A136C90E-B043-4E2C-80CF-7062657099E4}" type="pres">
      <dgm:prSet presAssocID="{AF1DA2E5-8662-4793-89B6-39FB27CF7A4A}" presName="rootComposite" presStyleCnt="0"/>
      <dgm:spPr/>
    </dgm:pt>
    <dgm:pt modelId="{20B4A054-3EF8-42D5-8997-2F4ED13BB7F6}" type="pres">
      <dgm:prSet presAssocID="{AF1DA2E5-8662-4793-89B6-39FB27CF7A4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AB8A23-25C6-4B4C-808F-EF3BE78E9B1B}" type="pres">
      <dgm:prSet presAssocID="{AF1DA2E5-8662-4793-89B6-39FB27CF7A4A}" presName="rootConnector" presStyleLbl="node2" presStyleIdx="0" presStyleCnt="2"/>
      <dgm:spPr/>
      <dgm:t>
        <a:bodyPr/>
        <a:lstStyle/>
        <a:p>
          <a:endParaRPr lang="en-US"/>
        </a:p>
      </dgm:t>
    </dgm:pt>
    <dgm:pt modelId="{25B9DBA3-0CD7-4A27-AF69-0DDE1B61EEFB}" type="pres">
      <dgm:prSet presAssocID="{AF1DA2E5-8662-4793-89B6-39FB27CF7A4A}" presName="hierChild4" presStyleCnt="0"/>
      <dgm:spPr/>
    </dgm:pt>
    <dgm:pt modelId="{DE85A0AF-7958-404F-B77A-D98A0B10FE72}" type="pres">
      <dgm:prSet presAssocID="{AF1DA2E5-8662-4793-89B6-39FB27CF7A4A}" presName="hierChild5" presStyleCnt="0"/>
      <dgm:spPr/>
    </dgm:pt>
    <dgm:pt modelId="{BD167F33-A24B-4675-93B1-2A3B1D633A45}" type="pres">
      <dgm:prSet presAssocID="{FBF2CA09-B44C-414A-8D95-89915F83DDAA}" presName="Name37" presStyleLbl="parChTrans1D2" presStyleIdx="1" presStyleCnt="2"/>
      <dgm:spPr/>
      <dgm:t>
        <a:bodyPr/>
        <a:lstStyle/>
        <a:p>
          <a:endParaRPr lang="en-US"/>
        </a:p>
      </dgm:t>
    </dgm:pt>
    <dgm:pt modelId="{4EFE276E-82CA-4A9E-B3EB-DF9C67A3EBFF}" type="pres">
      <dgm:prSet presAssocID="{BBE8CBA9-AC35-4953-8FCD-C2B567DE344A}" presName="hierRoot2" presStyleCnt="0">
        <dgm:presLayoutVars>
          <dgm:hierBranch val="init"/>
        </dgm:presLayoutVars>
      </dgm:prSet>
      <dgm:spPr/>
    </dgm:pt>
    <dgm:pt modelId="{E1AAE794-6E54-49D4-B6FF-E2FF19E4E798}" type="pres">
      <dgm:prSet presAssocID="{BBE8CBA9-AC35-4953-8FCD-C2B567DE344A}" presName="rootComposite" presStyleCnt="0"/>
      <dgm:spPr/>
    </dgm:pt>
    <dgm:pt modelId="{E0C72ECF-DBF2-417E-9A9F-8D7C60D75DDB}" type="pres">
      <dgm:prSet presAssocID="{BBE8CBA9-AC35-4953-8FCD-C2B567DE344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D6AC7A-E74D-480D-80BA-C3DB859D2D54}" type="pres">
      <dgm:prSet presAssocID="{BBE8CBA9-AC35-4953-8FCD-C2B567DE344A}" presName="rootConnector" presStyleLbl="node2" presStyleIdx="1" presStyleCnt="2"/>
      <dgm:spPr/>
      <dgm:t>
        <a:bodyPr/>
        <a:lstStyle/>
        <a:p>
          <a:endParaRPr lang="en-US"/>
        </a:p>
      </dgm:t>
    </dgm:pt>
    <dgm:pt modelId="{50DBB7E9-A44A-444C-906A-752F028542E9}" type="pres">
      <dgm:prSet presAssocID="{BBE8CBA9-AC35-4953-8FCD-C2B567DE344A}" presName="hierChild4" presStyleCnt="0"/>
      <dgm:spPr/>
    </dgm:pt>
    <dgm:pt modelId="{29FE2C9E-FF75-4757-91FD-EAF02C44FBCB}" type="pres">
      <dgm:prSet presAssocID="{BBE8CBA9-AC35-4953-8FCD-C2B567DE344A}" presName="hierChild5" presStyleCnt="0"/>
      <dgm:spPr/>
    </dgm:pt>
    <dgm:pt modelId="{98C5FA4D-B09F-4B2E-92F4-09E0B248F122}" type="pres">
      <dgm:prSet presAssocID="{DC6BC90F-3193-4105-B7F5-55F2BB995827}" presName="hierChild3" presStyleCnt="0"/>
      <dgm:spPr/>
    </dgm:pt>
  </dgm:ptLst>
  <dgm:cxnLst>
    <dgm:cxn modelId="{51FD6F5C-08C8-41CB-92C2-E45B6472C6BB}" type="presOf" srcId="{BBE8CBA9-AC35-4953-8FCD-C2B567DE344A}" destId="{B5D6AC7A-E74D-480D-80BA-C3DB859D2D54}" srcOrd="1" destOrd="0" presId="urn:microsoft.com/office/officeart/2005/8/layout/orgChart1"/>
    <dgm:cxn modelId="{681EEF2B-C72A-47D9-A708-5AE14F9EA208}" type="presOf" srcId="{AF1DA2E5-8662-4793-89B6-39FB27CF7A4A}" destId="{A4AB8A23-25C6-4B4C-808F-EF3BE78E9B1B}" srcOrd="1" destOrd="0" presId="urn:microsoft.com/office/officeart/2005/8/layout/orgChart1"/>
    <dgm:cxn modelId="{90E44790-EC49-429D-B22A-C83520E66EE6}" type="presOf" srcId="{FBF2CA09-B44C-414A-8D95-89915F83DDAA}" destId="{BD167F33-A24B-4675-93B1-2A3B1D633A45}" srcOrd="0" destOrd="0" presId="urn:microsoft.com/office/officeart/2005/8/layout/orgChart1"/>
    <dgm:cxn modelId="{29780492-CAD3-4CF1-83EF-F3E32755B823}" type="presOf" srcId="{DC6BC90F-3193-4105-B7F5-55F2BB995827}" destId="{A8D94541-85FC-4E26-8DB1-7D67675E7C30}" srcOrd="1" destOrd="0" presId="urn:microsoft.com/office/officeart/2005/8/layout/orgChart1"/>
    <dgm:cxn modelId="{5D8FB40D-9F7A-40A6-BB1B-3373074EFE67}" type="presOf" srcId="{70783629-7ADD-4C08-82AB-103B22B702D2}" destId="{ABB37C35-28E4-4171-B4CD-88E137A2C796}" srcOrd="0" destOrd="0" presId="urn:microsoft.com/office/officeart/2005/8/layout/orgChart1"/>
    <dgm:cxn modelId="{D6EBC235-9D5B-4799-974C-F222D95D8B38}" srcId="{DC6BC90F-3193-4105-B7F5-55F2BB995827}" destId="{BBE8CBA9-AC35-4953-8FCD-C2B567DE344A}" srcOrd="1" destOrd="0" parTransId="{FBF2CA09-B44C-414A-8D95-89915F83DDAA}" sibTransId="{C083DB97-DD24-432C-A879-FD57CD981AF4}"/>
    <dgm:cxn modelId="{D5F344CA-7E1E-4B10-BB45-307D9B6CC958}" type="presOf" srcId="{5471FB4E-D716-477D-BD11-E23E9C7FE170}" destId="{6D745D31-B114-4F85-956E-ACBCA8C4DFFB}" srcOrd="0" destOrd="0" presId="urn:microsoft.com/office/officeart/2005/8/layout/orgChart1"/>
    <dgm:cxn modelId="{375B531F-6C4B-455A-915A-6881A1160198}" type="presOf" srcId="{AF1DA2E5-8662-4793-89B6-39FB27CF7A4A}" destId="{20B4A054-3EF8-42D5-8997-2F4ED13BB7F6}" srcOrd="0" destOrd="0" presId="urn:microsoft.com/office/officeart/2005/8/layout/orgChart1"/>
    <dgm:cxn modelId="{156DA4B3-02C5-4F3D-B99B-769EC3C11B56}" srcId="{DC6BC90F-3193-4105-B7F5-55F2BB995827}" destId="{AF1DA2E5-8662-4793-89B6-39FB27CF7A4A}" srcOrd="0" destOrd="0" parTransId="{5471FB4E-D716-477D-BD11-E23E9C7FE170}" sibTransId="{396F0FD6-574F-4BC0-A0B8-5D0428607672}"/>
    <dgm:cxn modelId="{6CCBCA00-BA9A-4061-B8ED-C2F13E5764D1}" type="presOf" srcId="{DC6BC90F-3193-4105-B7F5-55F2BB995827}" destId="{36ACDA1B-E025-4648-8DEA-E315187BDA2B}" srcOrd="0" destOrd="0" presId="urn:microsoft.com/office/officeart/2005/8/layout/orgChart1"/>
    <dgm:cxn modelId="{0C6F8DFD-CD1F-4E3F-B9BB-1E5D10ECC584}" type="presOf" srcId="{BBE8CBA9-AC35-4953-8FCD-C2B567DE344A}" destId="{E0C72ECF-DBF2-417E-9A9F-8D7C60D75DDB}" srcOrd="0" destOrd="0" presId="urn:microsoft.com/office/officeart/2005/8/layout/orgChart1"/>
    <dgm:cxn modelId="{4FF0C16F-CDC2-4408-9778-2DDE24CE16CB}" srcId="{70783629-7ADD-4C08-82AB-103B22B702D2}" destId="{DC6BC90F-3193-4105-B7F5-55F2BB995827}" srcOrd="0" destOrd="0" parTransId="{71C9A654-BFA8-4F45-A10B-B5271B5D37D7}" sibTransId="{0C4CA2BA-93E7-42F5-A6AE-000E3D0CE25A}"/>
    <dgm:cxn modelId="{919AE43C-5707-46DE-B73A-A2975E6FD876}" type="presParOf" srcId="{ABB37C35-28E4-4171-B4CD-88E137A2C796}" destId="{2AD1BF2F-C6A8-480C-9A6D-CFE87F82A2A9}" srcOrd="0" destOrd="0" presId="urn:microsoft.com/office/officeart/2005/8/layout/orgChart1"/>
    <dgm:cxn modelId="{E5C8119B-172A-4F9B-A6E7-89EDF49FB6C0}" type="presParOf" srcId="{2AD1BF2F-C6A8-480C-9A6D-CFE87F82A2A9}" destId="{1A83F541-9149-4804-87C4-0066A46EC6E8}" srcOrd="0" destOrd="0" presId="urn:microsoft.com/office/officeart/2005/8/layout/orgChart1"/>
    <dgm:cxn modelId="{75459617-EDAF-4B6E-B068-879461C0E0C3}" type="presParOf" srcId="{1A83F541-9149-4804-87C4-0066A46EC6E8}" destId="{36ACDA1B-E025-4648-8DEA-E315187BDA2B}" srcOrd="0" destOrd="0" presId="urn:microsoft.com/office/officeart/2005/8/layout/orgChart1"/>
    <dgm:cxn modelId="{0225B6F8-2DFC-46E2-93FF-784FD16DA8D4}" type="presParOf" srcId="{1A83F541-9149-4804-87C4-0066A46EC6E8}" destId="{A8D94541-85FC-4E26-8DB1-7D67675E7C30}" srcOrd="1" destOrd="0" presId="urn:microsoft.com/office/officeart/2005/8/layout/orgChart1"/>
    <dgm:cxn modelId="{A1C127B3-BF56-4FE8-8254-AA4BFD5368F0}" type="presParOf" srcId="{2AD1BF2F-C6A8-480C-9A6D-CFE87F82A2A9}" destId="{EF68BEFF-6CD6-4E68-883E-8E49A648EFD7}" srcOrd="1" destOrd="0" presId="urn:microsoft.com/office/officeart/2005/8/layout/orgChart1"/>
    <dgm:cxn modelId="{90748397-C3E1-4696-83DC-BE7446AADB90}" type="presParOf" srcId="{EF68BEFF-6CD6-4E68-883E-8E49A648EFD7}" destId="{6D745D31-B114-4F85-956E-ACBCA8C4DFFB}" srcOrd="0" destOrd="0" presId="urn:microsoft.com/office/officeart/2005/8/layout/orgChart1"/>
    <dgm:cxn modelId="{7B3B126E-EDE4-4C27-B6C0-03BE17B4E189}" type="presParOf" srcId="{EF68BEFF-6CD6-4E68-883E-8E49A648EFD7}" destId="{EEF83CB4-D4E7-45C9-B4C5-5D5CBABB8EC5}" srcOrd="1" destOrd="0" presId="urn:microsoft.com/office/officeart/2005/8/layout/orgChart1"/>
    <dgm:cxn modelId="{244623F3-9A00-4E46-A8F5-912703161B1F}" type="presParOf" srcId="{EEF83CB4-D4E7-45C9-B4C5-5D5CBABB8EC5}" destId="{A136C90E-B043-4E2C-80CF-7062657099E4}" srcOrd="0" destOrd="0" presId="urn:microsoft.com/office/officeart/2005/8/layout/orgChart1"/>
    <dgm:cxn modelId="{BA5E65BD-82C3-4E69-BC7B-24D21278B944}" type="presParOf" srcId="{A136C90E-B043-4E2C-80CF-7062657099E4}" destId="{20B4A054-3EF8-42D5-8997-2F4ED13BB7F6}" srcOrd="0" destOrd="0" presId="urn:microsoft.com/office/officeart/2005/8/layout/orgChart1"/>
    <dgm:cxn modelId="{4FE9C5E1-287A-4A6E-BE6E-7975F8FFF748}" type="presParOf" srcId="{A136C90E-B043-4E2C-80CF-7062657099E4}" destId="{A4AB8A23-25C6-4B4C-808F-EF3BE78E9B1B}" srcOrd="1" destOrd="0" presId="urn:microsoft.com/office/officeart/2005/8/layout/orgChart1"/>
    <dgm:cxn modelId="{10837D25-D72B-413A-B665-807EA5879A92}" type="presParOf" srcId="{EEF83CB4-D4E7-45C9-B4C5-5D5CBABB8EC5}" destId="{25B9DBA3-0CD7-4A27-AF69-0DDE1B61EEFB}" srcOrd="1" destOrd="0" presId="urn:microsoft.com/office/officeart/2005/8/layout/orgChart1"/>
    <dgm:cxn modelId="{6F0678AE-7DC4-4D58-AB91-927218D6B3E6}" type="presParOf" srcId="{EEF83CB4-D4E7-45C9-B4C5-5D5CBABB8EC5}" destId="{DE85A0AF-7958-404F-B77A-D98A0B10FE72}" srcOrd="2" destOrd="0" presId="urn:microsoft.com/office/officeart/2005/8/layout/orgChart1"/>
    <dgm:cxn modelId="{F014D4DA-6D19-4419-B29A-CB3A03ED6768}" type="presParOf" srcId="{EF68BEFF-6CD6-4E68-883E-8E49A648EFD7}" destId="{BD167F33-A24B-4675-93B1-2A3B1D633A45}" srcOrd="2" destOrd="0" presId="urn:microsoft.com/office/officeart/2005/8/layout/orgChart1"/>
    <dgm:cxn modelId="{996DF7F4-A206-4C36-BCAF-68EE70B75D7D}" type="presParOf" srcId="{EF68BEFF-6CD6-4E68-883E-8E49A648EFD7}" destId="{4EFE276E-82CA-4A9E-B3EB-DF9C67A3EBFF}" srcOrd="3" destOrd="0" presId="urn:microsoft.com/office/officeart/2005/8/layout/orgChart1"/>
    <dgm:cxn modelId="{A6DF3ED3-2BC3-4D78-BBE4-50115F5C869A}" type="presParOf" srcId="{4EFE276E-82CA-4A9E-B3EB-DF9C67A3EBFF}" destId="{E1AAE794-6E54-49D4-B6FF-E2FF19E4E798}" srcOrd="0" destOrd="0" presId="urn:microsoft.com/office/officeart/2005/8/layout/orgChart1"/>
    <dgm:cxn modelId="{063A21F8-630F-4960-80E9-BF26B54401D3}" type="presParOf" srcId="{E1AAE794-6E54-49D4-B6FF-E2FF19E4E798}" destId="{E0C72ECF-DBF2-417E-9A9F-8D7C60D75DDB}" srcOrd="0" destOrd="0" presId="urn:microsoft.com/office/officeart/2005/8/layout/orgChart1"/>
    <dgm:cxn modelId="{E4114189-5F74-4C19-8DF3-F87B50688BDC}" type="presParOf" srcId="{E1AAE794-6E54-49D4-B6FF-E2FF19E4E798}" destId="{B5D6AC7A-E74D-480D-80BA-C3DB859D2D54}" srcOrd="1" destOrd="0" presId="urn:microsoft.com/office/officeart/2005/8/layout/orgChart1"/>
    <dgm:cxn modelId="{AFB32A6F-D943-4EB1-9F85-3567DDA335A2}" type="presParOf" srcId="{4EFE276E-82CA-4A9E-B3EB-DF9C67A3EBFF}" destId="{50DBB7E9-A44A-444C-906A-752F028542E9}" srcOrd="1" destOrd="0" presId="urn:microsoft.com/office/officeart/2005/8/layout/orgChart1"/>
    <dgm:cxn modelId="{9A07CFD8-D468-4F46-ACFF-6948B20C4006}" type="presParOf" srcId="{4EFE276E-82CA-4A9E-B3EB-DF9C67A3EBFF}" destId="{29FE2C9E-FF75-4757-91FD-EAF02C44FBCB}" srcOrd="2" destOrd="0" presId="urn:microsoft.com/office/officeart/2005/8/layout/orgChart1"/>
    <dgm:cxn modelId="{ADAE0E26-63B9-4783-8457-D4840DE26E00}" type="presParOf" srcId="{2AD1BF2F-C6A8-480C-9A6D-CFE87F82A2A9}" destId="{98C5FA4D-B09F-4B2E-92F4-09E0B248F12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351879-30C0-4246-BC05-35AEF9CC2EA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928765-571C-45B6-81A6-70CF80B9E9E8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bn-IN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কর্মীদের দক্ষতা বৃদ্ধি পেয়েছে  </a:t>
          </a:r>
          <a:endParaRPr lang="en-US" sz="28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9FA8665-DEFD-402D-86B4-85584C4BE50D}" type="parTrans" cxnId="{1383A6E1-989A-4458-8FBC-16C57FBF0962}">
      <dgm:prSet/>
      <dgm:spPr/>
      <dgm:t>
        <a:bodyPr/>
        <a:lstStyle/>
        <a:p>
          <a:endParaRPr lang="en-US"/>
        </a:p>
      </dgm:t>
    </dgm:pt>
    <dgm:pt modelId="{221021EA-8D29-4A83-AC98-83947C044AD1}" type="sibTrans" cxnId="{1383A6E1-989A-4458-8FBC-16C57FBF096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 sz="280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90029BAB-AE38-4192-891E-0907CF2367D3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bn-IN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জবাবদিহিতা বাড়ছে  </a:t>
          </a:r>
          <a:endParaRPr lang="en-US" sz="28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659C7BD7-24AB-4A9D-8C3A-AB87D68F91A5}" type="parTrans" cxnId="{2971887D-CE8B-4B18-B4FF-024B83BE526F}">
      <dgm:prSet/>
      <dgm:spPr/>
      <dgm:t>
        <a:bodyPr/>
        <a:lstStyle/>
        <a:p>
          <a:endParaRPr lang="en-US"/>
        </a:p>
      </dgm:t>
    </dgm:pt>
    <dgm:pt modelId="{FD74F687-2EDC-4E8B-968C-FA760D42D24A}" type="sibTrans" cxnId="{2971887D-CE8B-4B18-B4FF-024B83BE526F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1000" r="-41000"/>
          </a:stretch>
        </a:blipFill>
      </dgm:spPr>
      <dgm:t>
        <a:bodyPr/>
        <a:lstStyle/>
        <a:p>
          <a:endParaRPr lang="en-US" sz="280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FA7406D-C529-45B2-8462-6E08A52DD689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bn-IN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স্বচ্ছতা বৃদ্ধি পেয়েছে </a:t>
          </a:r>
          <a:endParaRPr lang="en-US" sz="28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1E20805-7C46-4D05-9145-5D6F01930556}" type="parTrans" cxnId="{89388651-8AD9-464E-AB0A-2B509273C301}">
      <dgm:prSet/>
      <dgm:spPr/>
      <dgm:t>
        <a:bodyPr/>
        <a:lstStyle/>
        <a:p>
          <a:endParaRPr lang="en-US"/>
        </a:p>
      </dgm:t>
    </dgm:pt>
    <dgm:pt modelId="{78E74C32-9095-4EED-AFE7-5ABDFA9E768A}" type="sibTrans" cxnId="{89388651-8AD9-464E-AB0A-2B509273C301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 sz="280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335D364-55C4-4137-B385-50D96B7AE02C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bn-IN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সেবার মান বেড়েছে </a:t>
          </a:r>
          <a:endParaRPr lang="en-US" sz="28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653DDFA-A2D0-4680-83D6-F5FE61429DB8}" type="parTrans" cxnId="{BB4BE778-835E-40BA-A7B8-583CEBE077E6}">
      <dgm:prSet/>
      <dgm:spPr/>
      <dgm:t>
        <a:bodyPr/>
        <a:lstStyle/>
        <a:p>
          <a:endParaRPr lang="en-US"/>
        </a:p>
      </dgm:t>
    </dgm:pt>
    <dgm:pt modelId="{4BF879D6-423E-4B6F-9965-3AB34A4EE9FF}" type="sibTrans" cxnId="{BB4BE778-835E-40BA-A7B8-583CEBE077E6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n-US" sz="280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C1F214C-3632-4B0E-830F-B87ADCCCB59E}" type="pres">
      <dgm:prSet presAssocID="{A3351879-30C0-4246-BC05-35AEF9CC2E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F652E24-197E-4E8D-BE7E-D94E46AC6814}" type="pres">
      <dgm:prSet presAssocID="{A3351879-30C0-4246-BC05-35AEF9CC2EA3}" presName="dot1" presStyleLbl="alignNode1" presStyleIdx="0" presStyleCnt="13"/>
      <dgm:spPr/>
      <dgm:t>
        <a:bodyPr/>
        <a:lstStyle/>
        <a:p>
          <a:endParaRPr lang="en-US"/>
        </a:p>
      </dgm:t>
    </dgm:pt>
    <dgm:pt modelId="{A2894098-5C33-4110-ACCB-340346953CFF}" type="pres">
      <dgm:prSet presAssocID="{A3351879-30C0-4246-BC05-35AEF9CC2EA3}" presName="dot2" presStyleLbl="alignNode1" presStyleIdx="1" presStyleCnt="13"/>
      <dgm:spPr/>
      <dgm:t>
        <a:bodyPr/>
        <a:lstStyle/>
        <a:p>
          <a:endParaRPr lang="en-US"/>
        </a:p>
      </dgm:t>
    </dgm:pt>
    <dgm:pt modelId="{77FA1B23-A673-4D9B-B97C-11C6887646DE}" type="pres">
      <dgm:prSet presAssocID="{A3351879-30C0-4246-BC05-35AEF9CC2EA3}" presName="dot3" presStyleLbl="alignNode1" presStyleIdx="2" presStyleCnt="13"/>
      <dgm:spPr/>
      <dgm:t>
        <a:bodyPr/>
        <a:lstStyle/>
        <a:p>
          <a:endParaRPr lang="en-US"/>
        </a:p>
      </dgm:t>
    </dgm:pt>
    <dgm:pt modelId="{A0CDAE86-CB49-47A3-9AE3-811E1067FC1A}" type="pres">
      <dgm:prSet presAssocID="{A3351879-30C0-4246-BC05-35AEF9CC2EA3}" presName="dot4" presStyleLbl="alignNode1" presStyleIdx="3" presStyleCnt="13"/>
      <dgm:spPr/>
      <dgm:t>
        <a:bodyPr/>
        <a:lstStyle/>
        <a:p>
          <a:endParaRPr lang="en-US"/>
        </a:p>
      </dgm:t>
    </dgm:pt>
    <dgm:pt modelId="{29E0B0BF-FF11-44B9-9198-2E2DCF5939A3}" type="pres">
      <dgm:prSet presAssocID="{A3351879-30C0-4246-BC05-35AEF9CC2EA3}" presName="dot5" presStyleLbl="alignNode1" presStyleIdx="4" presStyleCnt="13"/>
      <dgm:spPr/>
      <dgm:t>
        <a:bodyPr/>
        <a:lstStyle/>
        <a:p>
          <a:endParaRPr lang="en-US"/>
        </a:p>
      </dgm:t>
    </dgm:pt>
    <dgm:pt modelId="{A9E13BD1-0AED-40E9-8B59-355D7E3BB68D}" type="pres">
      <dgm:prSet presAssocID="{A3351879-30C0-4246-BC05-35AEF9CC2EA3}" presName="dot6" presStyleLbl="alignNode1" presStyleIdx="5" presStyleCnt="13"/>
      <dgm:spPr/>
      <dgm:t>
        <a:bodyPr/>
        <a:lstStyle/>
        <a:p>
          <a:endParaRPr lang="en-US"/>
        </a:p>
      </dgm:t>
    </dgm:pt>
    <dgm:pt modelId="{182EF987-7920-48B7-B8BA-2930B67351C5}" type="pres">
      <dgm:prSet presAssocID="{A3351879-30C0-4246-BC05-35AEF9CC2EA3}" presName="dotArrow1" presStyleLbl="alignNode1" presStyleIdx="6" presStyleCnt="13"/>
      <dgm:spPr/>
      <dgm:t>
        <a:bodyPr/>
        <a:lstStyle/>
        <a:p>
          <a:endParaRPr lang="en-US"/>
        </a:p>
      </dgm:t>
    </dgm:pt>
    <dgm:pt modelId="{F4A743CA-D714-431E-8707-F0A2357C1386}" type="pres">
      <dgm:prSet presAssocID="{A3351879-30C0-4246-BC05-35AEF9CC2EA3}" presName="dotArrow2" presStyleLbl="alignNode1" presStyleIdx="7" presStyleCnt="13"/>
      <dgm:spPr/>
      <dgm:t>
        <a:bodyPr/>
        <a:lstStyle/>
        <a:p>
          <a:endParaRPr lang="en-US"/>
        </a:p>
      </dgm:t>
    </dgm:pt>
    <dgm:pt modelId="{FEADA2E7-BCF0-4EDB-A3EA-201E18635533}" type="pres">
      <dgm:prSet presAssocID="{A3351879-30C0-4246-BC05-35AEF9CC2EA3}" presName="dotArrow3" presStyleLbl="alignNode1" presStyleIdx="8" presStyleCnt="13"/>
      <dgm:spPr/>
      <dgm:t>
        <a:bodyPr/>
        <a:lstStyle/>
        <a:p>
          <a:endParaRPr lang="en-US"/>
        </a:p>
      </dgm:t>
    </dgm:pt>
    <dgm:pt modelId="{7933AB2D-19E9-4B36-B41D-6437711CDC49}" type="pres">
      <dgm:prSet presAssocID="{A3351879-30C0-4246-BC05-35AEF9CC2EA3}" presName="dotArrow4" presStyleLbl="alignNode1" presStyleIdx="9" presStyleCnt="13"/>
      <dgm:spPr/>
      <dgm:t>
        <a:bodyPr/>
        <a:lstStyle/>
        <a:p>
          <a:endParaRPr lang="en-US"/>
        </a:p>
      </dgm:t>
    </dgm:pt>
    <dgm:pt modelId="{58D2C18C-4F08-4424-BBC3-D9734FE4F477}" type="pres">
      <dgm:prSet presAssocID="{A3351879-30C0-4246-BC05-35AEF9CC2EA3}" presName="dotArrow5" presStyleLbl="alignNode1" presStyleIdx="10" presStyleCnt="13"/>
      <dgm:spPr/>
      <dgm:t>
        <a:bodyPr/>
        <a:lstStyle/>
        <a:p>
          <a:endParaRPr lang="en-US"/>
        </a:p>
      </dgm:t>
    </dgm:pt>
    <dgm:pt modelId="{98F08919-5C53-4BA3-98DA-A84533D1469B}" type="pres">
      <dgm:prSet presAssocID="{A3351879-30C0-4246-BC05-35AEF9CC2EA3}" presName="dotArrow6" presStyleLbl="alignNode1" presStyleIdx="11" presStyleCnt="13"/>
      <dgm:spPr/>
      <dgm:t>
        <a:bodyPr/>
        <a:lstStyle/>
        <a:p>
          <a:endParaRPr lang="en-US"/>
        </a:p>
      </dgm:t>
    </dgm:pt>
    <dgm:pt modelId="{EEE4C4A7-8F35-4939-A44B-94310DCAA1AC}" type="pres">
      <dgm:prSet presAssocID="{A3351879-30C0-4246-BC05-35AEF9CC2EA3}" presName="dotArrow7" presStyleLbl="alignNode1" presStyleIdx="12" presStyleCnt="13"/>
      <dgm:spPr/>
      <dgm:t>
        <a:bodyPr/>
        <a:lstStyle/>
        <a:p>
          <a:endParaRPr lang="en-US"/>
        </a:p>
      </dgm:t>
    </dgm:pt>
    <dgm:pt modelId="{F995A50B-A41A-4373-902D-0826FD53D0D6}" type="pres">
      <dgm:prSet presAssocID="{3E928765-571C-45B6-81A6-70CF80B9E9E8}" presName="parTx1" presStyleLbl="node1" presStyleIdx="0" presStyleCnt="4" custScaleX="250193" custScaleY="182014" custLinFactY="36073" custLinFactNeighborX="942" custLinFactNeighborY="100000"/>
      <dgm:spPr/>
      <dgm:t>
        <a:bodyPr/>
        <a:lstStyle/>
        <a:p>
          <a:endParaRPr lang="en-US"/>
        </a:p>
      </dgm:t>
    </dgm:pt>
    <dgm:pt modelId="{A70D0D76-100C-4BAD-8076-83EDFC2D1243}" type="pres">
      <dgm:prSet presAssocID="{221021EA-8D29-4A83-AC98-83947C044AD1}" presName="picture1" presStyleCnt="0"/>
      <dgm:spPr/>
      <dgm:t>
        <a:bodyPr/>
        <a:lstStyle/>
        <a:p>
          <a:endParaRPr lang="en-US"/>
        </a:p>
      </dgm:t>
    </dgm:pt>
    <dgm:pt modelId="{BD1649E7-3682-446E-9C20-626E31ACF3E6}" type="pres">
      <dgm:prSet presAssocID="{221021EA-8D29-4A83-AC98-83947C044AD1}" presName="imageRepeatNode" presStyleLbl="fgImgPlace1" presStyleIdx="0" presStyleCnt="4" custScaleX="219335" custScaleY="188790" custLinFactX="-100000" custLinFactNeighborX="-132902" custLinFactNeighborY="97952"/>
      <dgm:spPr/>
      <dgm:t>
        <a:bodyPr/>
        <a:lstStyle/>
        <a:p>
          <a:endParaRPr lang="en-US"/>
        </a:p>
      </dgm:t>
    </dgm:pt>
    <dgm:pt modelId="{637EDB80-0037-4E82-AED0-FC39306C0645}" type="pres">
      <dgm:prSet presAssocID="{3FA7406D-C529-45B2-8462-6E08A52DD689}" presName="parTx2" presStyleLbl="node1" presStyleIdx="1" presStyleCnt="4" custScaleX="250193" custScaleY="182014" custLinFactNeighborX="-41448"/>
      <dgm:spPr/>
      <dgm:t>
        <a:bodyPr/>
        <a:lstStyle/>
        <a:p>
          <a:endParaRPr lang="en-US"/>
        </a:p>
      </dgm:t>
    </dgm:pt>
    <dgm:pt modelId="{558998E1-F02F-4F29-8FF7-9E074661F735}" type="pres">
      <dgm:prSet presAssocID="{78E74C32-9095-4EED-AFE7-5ABDFA9E768A}" presName="picture2" presStyleCnt="0"/>
      <dgm:spPr/>
      <dgm:t>
        <a:bodyPr/>
        <a:lstStyle/>
        <a:p>
          <a:endParaRPr lang="en-US"/>
        </a:p>
      </dgm:t>
    </dgm:pt>
    <dgm:pt modelId="{ADB3EDF7-54A0-4F84-86A7-6ECD44E4B180}" type="pres">
      <dgm:prSet presAssocID="{78E74C32-9095-4EED-AFE7-5ABDFA9E768A}" presName="imageRepeatNode" presStyleLbl="fgImgPlace1" presStyleIdx="1" presStyleCnt="4" custScaleX="219335" custScaleY="188790" custLinFactX="-105900" custLinFactNeighborX="-200000"/>
      <dgm:spPr/>
      <dgm:t>
        <a:bodyPr/>
        <a:lstStyle/>
        <a:p>
          <a:endParaRPr lang="en-US"/>
        </a:p>
      </dgm:t>
    </dgm:pt>
    <dgm:pt modelId="{70856304-B3ED-4E99-81E7-87E96430E62B}" type="pres">
      <dgm:prSet presAssocID="{90029BAB-AE38-4192-891E-0907CF2367D3}" presName="parTx3" presStyleLbl="node1" presStyleIdx="2" presStyleCnt="4" custScaleX="206771" custScaleY="200215" custLinFactY="-19416" custLinFactNeighborX="-63114" custLinFactNeighborY="-100000"/>
      <dgm:spPr/>
      <dgm:t>
        <a:bodyPr/>
        <a:lstStyle/>
        <a:p>
          <a:endParaRPr lang="en-US"/>
        </a:p>
      </dgm:t>
    </dgm:pt>
    <dgm:pt modelId="{E54E2612-DFFA-464C-A244-8833C41DD75F}" type="pres">
      <dgm:prSet presAssocID="{FD74F687-2EDC-4E8B-968C-FA760D42D24A}" presName="picture3" presStyleCnt="0"/>
      <dgm:spPr/>
      <dgm:t>
        <a:bodyPr/>
        <a:lstStyle/>
        <a:p>
          <a:endParaRPr lang="en-US"/>
        </a:p>
      </dgm:t>
    </dgm:pt>
    <dgm:pt modelId="{EF5710AA-4EE8-41BF-8CA8-45AEE8696CDB}" type="pres">
      <dgm:prSet presAssocID="{FD74F687-2EDC-4E8B-968C-FA760D42D24A}" presName="imageRepeatNode" presStyleLbl="fgImgPlace1" presStyleIdx="2" presStyleCnt="4" custScaleX="219335" custScaleY="207669" custLinFactX="-105900" custLinFactNeighborX="-200000" custLinFactNeighborY="-69061"/>
      <dgm:spPr/>
      <dgm:t>
        <a:bodyPr/>
        <a:lstStyle/>
        <a:p>
          <a:endParaRPr lang="en-US"/>
        </a:p>
      </dgm:t>
    </dgm:pt>
    <dgm:pt modelId="{327B60BE-14C4-48E1-977E-19D68ECBE39E}" type="pres">
      <dgm:prSet presAssocID="{8335D364-55C4-4137-B385-50D96B7AE02C}" presName="parTx4" presStyleLbl="node1" presStyleIdx="3" presStyleCnt="4" custScaleX="220181" custScaleY="182014" custLinFactY="-100000" custLinFactNeighborX="-15715" custLinFactNeighborY="-117752"/>
      <dgm:spPr/>
      <dgm:t>
        <a:bodyPr/>
        <a:lstStyle/>
        <a:p>
          <a:endParaRPr lang="en-US"/>
        </a:p>
      </dgm:t>
    </dgm:pt>
    <dgm:pt modelId="{4192BC5E-D885-4B2A-9511-AD07EFD6839C}" type="pres">
      <dgm:prSet presAssocID="{4BF879D6-423E-4B6F-9965-3AB34A4EE9FF}" presName="picture4" presStyleCnt="0"/>
      <dgm:spPr/>
      <dgm:t>
        <a:bodyPr/>
        <a:lstStyle/>
        <a:p>
          <a:endParaRPr lang="en-US"/>
        </a:p>
      </dgm:t>
    </dgm:pt>
    <dgm:pt modelId="{99D3926B-7EAE-41F5-A2F2-5F5A679B4480}" type="pres">
      <dgm:prSet presAssocID="{4BF879D6-423E-4B6F-9965-3AB34A4EE9FF}" presName="imageRepeatNode" presStyleLbl="fgImgPlace1" presStyleIdx="3" presStyleCnt="4" custScaleX="219335" custScaleY="188790" custLinFactX="-100000" custLinFactNeighborX="-129341" custLinFactNeighborY="-91869"/>
      <dgm:spPr/>
      <dgm:t>
        <a:bodyPr/>
        <a:lstStyle/>
        <a:p>
          <a:endParaRPr lang="en-US"/>
        </a:p>
      </dgm:t>
    </dgm:pt>
  </dgm:ptLst>
  <dgm:cxnLst>
    <dgm:cxn modelId="{2BE4ED65-67EA-4F35-8484-A3DF9852286B}" type="presOf" srcId="{90029BAB-AE38-4192-891E-0907CF2367D3}" destId="{70856304-B3ED-4E99-81E7-87E96430E62B}" srcOrd="0" destOrd="0" presId="urn:microsoft.com/office/officeart/2008/layout/AscendingPictureAccentProcess"/>
    <dgm:cxn modelId="{2EB13823-A1C2-41FC-8AAE-03F18012792F}" type="presOf" srcId="{78E74C32-9095-4EED-AFE7-5ABDFA9E768A}" destId="{ADB3EDF7-54A0-4F84-86A7-6ECD44E4B180}" srcOrd="0" destOrd="0" presId="urn:microsoft.com/office/officeart/2008/layout/AscendingPictureAccentProcess"/>
    <dgm:cxn modelId="{BB4BE778-835E-40BA-A7B8-583CEBE077E6}" srcId="{A3351879-30C0-4246-BC05-35AEF9CC2EA3}" destId="{8335D364-55C4-4137-B385-50D96B7AE02C}" srcOrd="3" destOrd="0" parTransId="{A653DDFA-A2D0-4680-83D6-F5FE61429DB8}" sibTransId="{4BF879D6-423E-4B6F-9965-3AB34A4EE9FF}"/>
    <dgm:cxn modelId="{2F7CABEB-27B6-4791-A150-A67797273E31}" type="presOf" srcId="{3E928765-571C-45B6-81A6-70CF80B9E9E8}" destId="{F995A50B-A41A-4373-902D-0826FD53D0D6}" srcOrd="0" destOrd="0" presId="urn:microsoft.com/office/officeart/2008/layout/AscendingPictureAccentProcess"/>
    <dgm:cxn modelId="{FFE4C3D4-35BA-49BB-AD50-9A0E213B6A2A}" type="presOf" srcId="{8335D364-55C4-4137-B385-50D96B7AE02C}" destId="{327B60BE-14C4-48E1-977E-19D68ECBE39E}" srcOrd="0" destOrd="0" presId="urn:microsoft.com/office/officeart/2008/layout/AscendingPictureAccentProcess"/>
    <dgm:cxn modelId="{4244636A-DAF8-42C7-8FC8-8EEA86B9E570}" type="presOf" srcId="{A3351879-30C0-4246-BC05-35AEF9CC2EA3}" destId="{EC1F214C-3632-4B0E-830F-B87ADCCCB59E}" srcOrd="0" destOrd="0" presId="urn:microsoft.com/office/officeart/2008/layout/AscendingPictureAccentProcess"/>
    <dgm:cxn modelId="{AD59D120-83DE-4EF4-921B-B5C924DFFBE5}" type="presOf" srcId="{FD74F687-2EDC-4E8B-968C-FA760D42D24A}" destId="{EF5710AA-4EE8-41BF-8CA8-45AEE8696CDB}" srcOrd="0" destOrd="0" presId="urn:microsoft.com/office/officeart/2008/layout/AscendingPictureAccentProcess"/>
    <dgm:cxn modelId="{BADE5025-B1A2-4ED1-8BEB-93637248420A}" type="presOf" srcId="{3FA7406D-C529-45B2-8462-6E08A52DD689}" destId="{637EDB80-0037-4E82-AED0-FC39306C0645}" srcOrd="0" destOrd="0" presId="urn:microsoft.com/office/officeart/2008/layout/AscendingPictureAccentProcess"/>
    <dgm:cxn modelId="{4F420ADE-F040-4F8D-89E9-33747F6D887E}" type="presOf" srcId="{4BF879D6-423E-4B6F-9965-3AB34A4EE9FF}" destId="{99D3926B-7EAE-41F5-A2F2-5F5A679B4480}" srcOrd="0" destOrd="0" presId="urn:microsoft.com/office/officeart/2008/layout/AscendingPictureAccentProcess"/>
    <dgm:cxn modelId="{89388651-8AD9-464E-AB0A-2B509273C301}" srcId="{A3351879-30C0-4246-BC05-35AEF9CC2EA3}" destId="{3FA7406D-C529-45B2-8462-6E08A52DD689}" srcOrd="1" destOrd="0" parTransId="{81E20805-7C46-4D05-9145-5D6F01930556}" sibTransId="{78E74C32-9095-4EED-AFE7-5ABDFA9E768A}"/>
    <dgm:cxn modelId="{62D9982E-EA3E-4302-B28D-5828FDD2A3CB}" type="presOf" srcId="{221021EA-8D29-4A83-AC98-83947C044AD1}" destId="{BD1649E7-3682-446E-9C20-626E31ACF3E6}" srcOrd="0" destOrd="0" presId="urn:microsoft.com/office/officeart/2008/layout/AscendingPictureAccentProcess"/>
    <dgm:cxn modelId="{2971887D-CE8B-4B18-B4FF-024B83BE526F}" srcId="{A3351879-30C0-4246-BC05-35AEF9CC2EA3}" destId="{90029BAB-AE38-4192-891E-0907CF2367D3}" srcOrd="2" destOrd="0" parTransId="{659C7BD7-24AB-4A9D-8C3A-AB87D68F91A5}" sibTransId="{FD74F687-2EDC-4E8B-968C-FA760D42D24A}"/>
    <dgm:cxn modelId="{1383A6E1-989A-4458-8FBC-16C57FBF0962}" srcId="{A3351879-30C0-4246-BC05-35AEF9CC2EA3}" destId="{3E928765-571C-45B6-81A6-70CF80B9E9E8}" srcOrd="0" destOrd="0" parTransId="{79FA8665-DEFD-402D-86B4-85584C4BE50D}" sibTransId="{221021EA-8D29-4A83-AC98-83947C044AD1}"/>
    <dgm:cxn modelId="{56EB8DAD-9599-49BF-A684-07464812EC46}" type="presParOf" srcId="{EC1F214C-3632-4B0E-830F-B87ADCCCB59E}" destId="{DF652E24-197E-4E8D-BE7E-D94E46AC6814}" srcOrd="0" destOrd="0" presId="urn:microsoft.com/office/officeart/2008/layout/AscendingPictureAccentProcess"/>
    <dgm:cxn modelId="{0082238F-B753-457E-8881-2972F7E14379}" type="presParOf" srcId="{EC1F214C-3632-4B0E-830F-B87ADCCCB59E}" destId="{A2894098-5C33-4110-ACCB-340346953CFF}" srcOrd="1" destOrd="0" presId="urn:microsoft.com/office/officeart/2008/layout/AscendingPictureAccentProcess"/>
    <dgm:cxn modelId="{EE3193F8-51E2-4256-94BD-40DF331BAFE5}" type="presParOf" srcId="{EC1F214C-3632-4B0E-830F-B87ADCCCB59E}" destId="{77FA1B23-A673-4D9B-B97C-11C6887646DE}" srcOrd="2" destOrd="0" presId="urn:microsoft.com/office/officeart/2008/layout/AscendingPictureAccentProcess"/>
    <dgm:cxn modelId="{63AB84AF-F1A5-4214-B26C-AFC729322C83}" type="presParOf" srcId="{EC1F214C-3632-4B0E-830F-B87ADCCCB59E}" destId="{A0CDAE86-CB49-47A3-9AE3-811E1067FC1A}" srcOrd="3" destOrd="0" presId="urn:microsoft.com/office/officeart/2008/layout/AscendingPictureAccentProcess"/>
    <dgm:cxn modelId="{663611DB-BF8D-4874-8FC5-0D5C5B6407D5}" type="presParOf" srcId="{EC1F214C-3632-4B0E-830F-B87ADCCCB59E}" destId="{29E0B0BF-FF11-44B9-9198-2E2DCF5939A3}" srcOrd="4" destOrd="0" presId="urn:microsoft.com/office/officeart/2008/layout/AscendingPictureAccentProcess"/>
    <dgm:cxn modelId="{5E711B41-2C8D-44EF-865A-877DF380DEED}" type="presParOf" srcId="{EC1F214C-3632-4B0E-830F-B87ADCCCB59E}" destId="{A9E13BD1-0AED-40E9-8B59-355D7E3BB68D}" srcOrd="5" destOrd="0" presId="urn:microsoft.com/office/officeart/2008/layout/AscendingPictureAccentProcess"/>
    <dgm:cxn modelId="{05186317-357B-4A7E-97B0-03B500B2F937}" type="presParOf" srcId="{EC1F214C-3632-4B0E-830F-B87ADCCCB59E}" destId="{182EF987-7920-48B7-B8BA-2930B67351C5}" srcOrd="6" destOrd="0" presId="urn:microsoft.com/office/officeart/2008/layout/AscendingPictureAccentProcess"/>
    <dgm:cxn modelId="{1A847B82-81AA-4DAD-89B8-157D3B5BC56C}" type="presParOf" srcId="{EC1F214C-3632-4B0E-830F-B87ADCCCB59E}" destId="{F4A743CA-D714-431E-8707-F0A2357C1386}" srcOrd="7" destOrd="0" presId="urn:microsoft.com/office/officeart/2008/layout/AscendingPictureAccentProcess"/>
    <dgm:cxn modelId="{AAB4C525-FBFD-408E-9874-CB726EDB457D}" type="presParOf" srcId="{EC1F214C-3632-4B0E-830F-B87ADCCCB59E}" destId="{FEADA2E7-BCF0-4EDB-A3EA-201E18635533}" srcOrd="8" destOrd="0" presId="urn:microsoft.com/office/officeart/2008/layout/AscendingPictureAccentProcess"/>
    <dgm:cxn modelId="{F80397B2-9B9E-4B01-BCFE-57522E30147C}" type="presParOf" srcId="{EC1F214C-3632-4B0E-830F-B87ADCCCB59E}" destId="{7933AB2D-19E9-4B36-B41D-6437711CDC49}" srcOrd="9" destOrd="0" presId="urn:microsoft.com/office/officeart/2008/layout/AscendingPictureAccentProcess"/>
    <dgm:cxn modelId="{CF3525C4-9203-4345-ACC0-6E7B03ADEF48}" type="presParOf" srcId="{EC1F214C-3632-4B0E-830F-B87ADCCCB59E}" destId="{58D2C18C-4F08-4424-BBC3-D9734FE4F477}" srcOrd="10" destOrd="0" presId="urn:microsoft.com/office/officeart/2008/layout/AscendingPictureAccentProcess"/>
    <dgm:cxn modelId="{8C24354C-680C-4FCF-B72D-B67254232361}" type="presParOf" srcId="{EC1F214C-3632-4B0E-830F-B87ADCCCB59E}" destId="{98F08919-5C53-4BA3-98DA-A84533D1469B}" srcOrd="11" destOrd="0" presId="urn:microsoft.com/office/officeart/2008/layout/AscendingPictureAccentProcess"/>
    <dgm:cxn modelId="{C5BC0B84-0BBF-46D1-8C16-429A51EECE60}" type="presParOf" srcId="{EC1F214C-3632-4B0E-830F-B87ADCCCB59E}" destId="{EEE4C4A7-8F35-4939-A44B-94310DCAA1AC}" srcOrd="12" destOrd="0" presId="urn:microsoft.com/office/officeart/2008/layout/AscendingPictureAccentProcess"/>
    <dgm:cxn modelId="{7AE8016D-1A9E-4B46-AB1D-9683A38A4D29}" type="presParOf" srcId="{EC1F214C-3632-4B0E-830F-B87ADCCCB59E}" destId="{F995A50B-A41A-4373-902D-0826FD53D0D6}" srcOrd="13" destOrd="0" presId="urn:microsoft.com/office/officeart/2008/layout/AscendingPictureAccentProcess"/>
    <dgm:cxn modelId="{E9C9BBC6-A0A0-4E70-99FD-794153F2F53B}" type="presParOf" srcId="{EC1F214C-3632-4B0E-830F-B87ADCCCB59E}" destId="{A70D0D76-100C-4BAD-8076-83EDFC2D1243}" srcOrd="14" destOrd="0" presId="urn:microsoft.com/office/officeart/2008/layout/AscendingPictureAccentProcess"/>
    <dgm:cxn modelId="{73402B50-BF76-4D5E-9223-CB301BAFC3FE}" type="presParOf" srcId="{A70D0D76-100C-4BAD-8076-83EDFC2D1243}" destId="{BD1649E7-3682-446E-9C20-626E31ACF3E6}" srcOrd="0" destOrd="0" presId="urn:microsoft.com/office/officeart/2008/layout/AscendingPictureAccentProcess"/>
    <dgm:cxn modelId="{C78611FB-6E41-4DDA-B783-4B82B8C75D25}" type="presParOf" srcId="{EC1F214C-3632-4B0E-830F-B87ADCCCB59E}" destId="{637EDB80-0037-4E82-AED0-FC39306C0645}" srcOrd="15" destOrd="0" presId="urn:microsoft.com/office/officeart/2008/layout/AscendingPictureAccentProcess"/>
    <dgm:cxn modelId="{984150BB-7187-48C6-A13F-B80D40471F92}" type="presParOf" srcId="{EC1F214C-3632-4B0E-830F-B87ADCCCB59E}" destId="{558998E1-F02F-4F29-8FF7-9E074661F735}" srcOrd="16" destOrd="0" presId="urn:microsoft.com/office/officeart/2008/layout/AscendingPictureAccentProcess"/>
    <dgm:cxn modelId="{4E403506-ADE2-48DA-AEE0-B18E971C56EC}" type="presParOf" srcId="{558998E1-F02F-4F29-8FF7-9E074661F735}" destId="{ADB3EDF7-54A0-4F84-86A7-6ECD44E4B180}" srcOrd="0" destOrd="0" presId="urn:microsoft.com/office/officeart/2008/layout/AscendingPictureAccentProcess"/>
    <dgm:cxn modelId="{D4578BBF-9E90-4E50-ADDB-BE4AAF154BDB}" type="presParOf" srcId="{EC1F214C-3632-4B0E-830F-B87ADCCCB59E}" destId="{70856304-B3ED-4E99-81E7-87E96430E62B}" srcOrd="17" destOrd="0" presId="urn:microsoft.com/office/officeart/2008/layout/AscendingPictureAccentProcess"/>
    <dgm:cxn modelId="{3923CB21-BCC8-4D3A-80B4-AEA7A89F3866}" type="presParOf" srcId="{EC1F214C-3632-4B0E-830F-B87ADCCCB59E}" destId="{E54E2612-DFFA-464C-A244-8833C41DD75F}" srcOrd="18" destOrd="0" presId="urn:microsoft.com/office/officeart/2008/layout/AscendingPictureAccentProcess"/>
    <dgm:cxn modelId="{3C3FC468-DE79-426C-9BB8-5BEDCB6B8BD5}" type="presParOf" srcId="{E54E2612-DFFA-464C-A244-8833C41DD75F}" destId="{EF5710AA-4EE8-41BF-8CA8-45AEE8696CDB}" srcOrd="0" destOrd="0" presId="urn:microsoft.com/office/officeart/2008/layout/AscendingPictureAccentProcess"/>
    <dgm:cxn modelId="{E6801800-16A8-45A8-8208-CC8600D3566C}" type="presParOf" srcId="{EC1F214C-3632-4B0E-830F-B87ADCCCB59E}" destId="{327B60BE-14C4-48E1-977E-19D68ECBE39E}" srcOrd="19" destOrd="0" presId="urn:microsoft.com/office/officeart/2008/layout/AscendingPictureAccentProcess"/>
    <dgm:cxn modelId="{7FE226D2-EA07-4CD7-B870-4C47FD2C17F6}" type="presParOf" srcId="{EC1F214C-3632-4B0E-830F-B87ADCCCB59E}" destId="{4192BC5E-D885-4B2A-9511-AD07EFD6839C}" srcOrd="20" destOrd="0" presId="urn:microsoft.com/office/officeart/2008/layout/AscendingPictureAccentProcess"/>
    <dgm:cxn modelId="{F230C5F9-9666-4021-8F48-EAC0E09413A5}" type="presParOf" srcId="{4192BC5E-D885-4B2A-9511-AD07EFD6839C}" destId="{99D3926B-7EAE-41F5-A2F2-5F5A679B4480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FBEFFF-B4EE-45D1-B788-991EB840C129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2F79D0C6-A2FA-44B2-A53B-834BDF409F1E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  <a:hlinkClick xmlns:r="http://schemas.openxmlformats.org/officeDocument/2006/relationships" r:id="rId1"/>
            </a:rPr>
            <a:t>www.facebook.com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একটি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সামাজিক যোগাযোগের ওয়েবসাইট। এটি ২০০৪ সালের ৪ঠা ফেব্রুয়ারী মার্ক জুকারবার্গ ও তার বন্ধুরা মিলে এটি চালু করেন। 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  <a:hlinkClick xmlns:r="http://schemas.openxmlformats.org/officeDocument/2006/relationships" r:id="rId2"/>
            </a:rPr>
            <a:t>www.stastica.com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পোর্ট অনুযায়ী ফেসবুক ব্যবহারকারীর সংখ্যা ১৪১৫ মিলিয়ন </a:t>
          </a:r>
          <a:endParaRPr lang="en-US" sz="2400" dirty="0">
            <a:solidFill>
              <a:schemeClr val="tx1"/>
            </a:solidFill>
          </a:endParaRPr>
        </a:p>
      </dgm:t>
    </dgm:pt>
    <dgm:pt modelId="{EF0EA13D-D2BE-4BD7-8ABA-B0CD415D83FC}" type="parTrans" cxnId="{D17AB1C7-428C-4784-9A14-B371A469E4DB}">
      <dgm:prSet/>
      <dgm:spPr/>
      <dgm:t>
        <a:bodyPr/>
        <a:lstStyle/>
        <a:p>
          <a:endParaRPr lang="en-US"/>
        </a:p>
      </dgm:t>
    </dgm:pt>
    <dgm:pt modelId="{F82F45BF-1901-43D9-B9EF-8149536E95DC}" type="sibTrans" cxnId="{D17AB1C7-428C-4784-9A14-B371A469E4DB}">
      <dgm:prSet/>
      <dgm:spPr/>
      <dgm:t>
        <a:bodyPr/>
        <a:lstStyle/>
        <a:p>
          <a:endParaRPr lang="en-US"/>
        </a:p>
      </dgm:t>
    </dgm:pt>
    <dgm:pt modelId="{0F85322C-39DD-4209-B228-BCA14420A745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  <a:hlinkClick xmlns:r="http://schemas.openxmlformats.org/officeDocument/2006/relationships" r:id="rId1"/>
            </a:rPr>
            <a:t>www.twitter.com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একটি সামাজিক যোগাযোগের ওয়েবসাইট। এখানে মাত্র ১৪০ 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Character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এর মধ্যে মনোভাব প্রকাশ করতে হয়। এই বার্তাকে 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Tweet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বলে। আর একজন সদস্য যখন অন্য সদস্যকে 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Follow 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করে তখন তাকে</a:t>
          </a:r>
          <a:r>
            <a:rPr lang="en-US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Follower</a:t>
          </a:r>
          <a:r>
            <a:rPr lang="bn-IN" sz="2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বলা হয়। </a:t>
          </a:r>
          <a:endParaRPr lang="en-US" sz="2400" dirty="0"/>
        </a:p>
      </dgm:t>
    </dgm:pt>
    <dgm:pt modelId="{3B0A1CDB-513E-4815-8412-89F44F796CAC}" type="parTrans" cxnId="{3AF714A0-0AA0-4DC7-8FDE-44D80C3D44B3}">
      <dgm:prSet/>
      <dgm:spPr/>
      <dgm:t>
        <a:bodyPr/>
        <a:lstStyle/>
        <a:p>
          <a:endParaRPr lang="en-US"/>
        </a:p>
      </dgm:t>
    </dgm:pt>
    <dgm:pt modelId="{3066C434-4936-4F08-8A3D-2BAE107C525A}" type="sibTrans" cxnId="{3AF714A0-0AA0-4DC7-8FDE-44D80C3D44B3}">
      <dgm:prSet/>
      <dgm:spPr/>
      <dgm:t>
        <a:bodyPr/>
        <a:lstStyle/>
        <a:p>
          <a:endParaRPr lang="en-US"/>
        </a:p>
      </dgm:t>
    </dgm:pt>
    <dgm:pt modelId="{893FEF6E-192B-4CBA-B0F7-E3E22B7A86A3}" type="pres">
      <dgm:prSet presAssocID="{F2FBEFFF-B4EE-45D1-B788-991EB840C129}" presName="linearFlow" presStyleCnt="0">
        <dgm:presLayoutVars>
          <dgm:dir/>
          <dgm:resizeHandles val="exact"/>
        </dgm:presLayoutVars>
      </dgm:prSet>
      <dgm:spPr/>
    </dgm:pt>
    <dgm:pt modelId="{85EA4548-089D-447F-82DE-740E2FD82CBA}" type="pres">
      <dgm:prSet presAssocID="{2F79D0C6-A2FA-44B2-A53B-834BDF409F1E}" presName="composite" presStyleCnt="0"/>
      <dgm:spPr/>
    </dgm:pt>
    <dgm:pt modelId="{11409DA4-6837-49B0-8627-21904622C798}" type="pres">
      <dgm:prSet presAssocID="{2F79D0C6-A2FA-44B2-A53B-834BDF409F1E}" presName="imgShp" presStyleLbl="fgImgPlace1" presStyleIdx="0" presStyleCnt="2" custScaleX="134815" custScaleY="128712" custLinFactNeighborX="-37860" custLinFactNeighborY="-15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8000" r="-38000"/>
          </a:stretch>
        </a:blipFill>
      </dgm:spPr>
    </dgm:pt>
    <dgm:pt modelId="{5EC30F85-13B0-458A-BF69-61044DDC034F}" type="pres">
      <dgm:prSet presAssocID="{2F79D0C6-A2FA-44B2-A53B-834BDF409F1E}" presName="txShp" presStyleLbl="node1" presStyleIdx="0" presStyleCnt="2" custScaleX="119170" custScaleY="175159" custLinFactNeighborX="5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480B2-F9D8-47F4-9905-8B57DD15C415}" type="pres">
      <dgm:prSet presAssocID="{F82F45BF-1901-43D9-B9EF-8149536E95DC}" presName="spacing" presStyleCnt="0"/>
      <dgm:spPr/>
    </dgm:pt>
    <dgm:pt modelId="{A23F4750-F5B6-44EC-A6CC-B73B5B9110CE}" type="pres">
      <dgm:prSet presAssocID="{0F85322C-39DD-4209-B228-BCA14420A745}" presName="composite" presStyleCnt="0"/>
      <dgm:spPr/>
    </dgm:pt>
    <dgm:pt modelId="{8A0121B3-1A87-4324-9CE0-5D5F3A6D020A}" type="pres">
      <dgm:prSet presAssocID="{0F85322C-39DD-4209-B228-BCA14420A745}" presName="imgShp" presStyleLbl="fgImgPlace1" presStyleIdx="1" presStyleCnt="2" custScaleX="129290" custScaleY="133659" custLinFactNeighborX="-37860" custLinFactNeighborY="-947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0" r="-30000"/>
          </a:stretch>
        </a:blipFill>
      </dgm:spPr>
    </dgm:pt>
    <dgm:pt modelId="{2F08CDB5-118E-4202-B779-8B66A90145B8}" type="pres">
      <dgm:prSet presAssocID="{0F85322C-39DD-4209-B228-BCA14420A745}" presName="txShp" presStyleLbl="node1" presStyleIdx="1" presStyleCnt="2" custScaleX="128207" custScaleY="162999" custLinFactNeighborX="29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9B3AC5-5104-4550-99C5-1B77CA690D44}" type="presOf" srcId="{0F85322C-39DD-4209-B228-BCA14420A745}" destId="{2F08CDB5-118E-4202-B779-8B66A90145B8}" srcOrd="0" destOrd="0" presId="urn:microsoft.com/office/officeart/2005/8/layout/vList3#1"/>
    <dgm:cxn modelId="{0FD4F3CD-E476-4508-B798-8B6ADB126079}" type="presOf" srcId="{2F79D0C6-A2FA-44B2-A53B-834BDF409F1E}" destId="{5EC30F85-13B0-458A-BF69-61044DDC034F}" srcOrd="0" destOrd="0" presId="urn:microsoft.com/office/officeart/2005/8/layout/vList3#1"/>
    <dgm:cxn modelId="{3AF714A0-0AA0-4DC7-8FDE-44D80C3D44B3}" srcId="{F2FBEFFF-B4EE-45D1-B788-991EB840C129}" destId="{0F85322C-39DD-4209-B228-BCA14420A745}" srcOrd="1" destOrd="0" parTransId="{3B0A1CDB-513E-4815-8412-89F44F796CAC}" sibTransId="{3066C434-4936-4F08-8A3D-2BAE107C525A}"/>
    <dgm:cxn modelId="{CC470B30-24E2-4707-9695-20C2E135B8FD}" type="presOf" srcId="{F2FBEFFF-B4EE-45D1-B788-991EB840C129}" destId="{893FEF6E-192B-4CBA-B0F7-E3E22B7A86A3}" srcOrd="0" destOrd="0" presId="urn:microsoft.com/office/officeart/2005/8/layout/vList3#1"/>
    <dgm:cxn modelId="{D17AB1C7-428C-4784-9A14-B371A469E4DB}" srcId="{F2FBEFFF-B4EE-45D1-B788-991EB840C129}" destId="{2F79D0C6-A2FA-44B2-A53B-834BDF409F1E}" srcOrd="0" destOrd="0" parTransId="{EF0EA13D-D2BE-4BD7-8ABA-B0CD415D83FC}" sibTransId="{F82F45BF-1901-43D9-B9EF-8149536E95DC}"/>
    <dgm:cxn modelId="{48A9E681-08AC-4130-B7CC-19AA52809937}" type="presParOf" srcId="{893FEF6E-192B-4CBA-B0F7-E3E22B7A86A3}" destId="{85EA4548-089D-447F-82DE-740E2FD82CBA}" srcOrd="0" destOrd="0" presId="urn:microsoft.com/office/officeart/2005/8/layout/vList3#1"/>
    <dgm:cxn modelId="{4980C86A-988D-43E0-AC7D-8F6576BD201A}" type="presParOf" srcId="{85EA4548-089D-447F-82DE-740E2FD82CBA}" destId="{11409DA4-6837-49B0-8627-21904622C798}" srcOrd="0" destOrd="0" presId="urn:microsoft.com/office/officeart/2005/8/layout/vList3#1"/>
    <dgm:cxn modelId="{00722200-2DB5-437A-8505-F22F5418559B}" type="presParOf" srcId="{85EA4548-089D-447F-82DE-740E2FD82CBA}" destId="{5EC30F85-13B0-458A-BF69-61044DDC034F}" srcOrd="1" destOrd="0" presId="urn:microsoft.com/office/officeart/2005/8/layout/vList3#1"/>
    <dgm:cxn modelId="{950D4F8C-F35D-40BC-BBC2-32B9552A874B}" type="presParOf" srcId="{893FEF6E-192B-4CBA-B0F7-E3E22B7A86A3}" destId="{4EA480B2-F9D8-47F4-9905-8B57DD15C415}" srcOrd="1" destOrd="0" presId="urn:microsoft.com/office/officeart/2005/8/layout/vList3#1"/>
    <dgm:cxn modelId="{430E37F5-F19A-4C03-BFDA-612D6B6C7233}" type="presParOf" srcId="{893FEF6E-192B-4CBA-B0F7-E3E22B7A86A3}" destId="{A23F4750-F5B6-44EC-A6CC-B73B5B9110CE}" srcOrd="2" destOrd="0" presId="urn:microsoft.com/office/officeart/2005/8/layout/vList3#1"/>
    <dgm:cxn modelId="{813C7F76-15B8-423B-9543-BD775C2D37CB}" type="presParOf" srcId="{A23F4750-F5B6-44EC-A6CC-B73B5B9110CE}" destId="{8A0121B3-1A87-4324-9CE0-5D5F3A6D020A}" srcOrd="0" destOrd="0" presId="urn:microsoft.com/office/officeart/2005/8/layout/vList3#1"/>
    <dgm:cxn modelId="{CEF93C35-BF8F-448B-8CEE-FD1036B9A424}" type="presParOf" srcId="{A23F4750-F5B6-44EC-A6CC-B73B5B9110CE}" destId="{2F08CDB5-118E-4202-B779-8B66A90145B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96398C-3F0C-470F-AA2C-EA84F85378B5}" type="doc">
      <dgm:prSet loTypeId="urn:microsoft.com/office/officeart/2005/8/layout/cycle7" loCatId="cycle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560ED8F-B08E-46D1-9B2F-28EFF59DDDC3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bn-IN" sz="36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বিনোদ</a:t>
          </a:r>
          <a:r>
            <a:rPr lang="en-US" sz="36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ন ও </a:t>
          </a:r>
          <a:r>
            <a:rPr lang="en-US" sz="3600" b="1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আইসিটি</a:t>
          </a:r>
          <a:endParaRPr lang="en-US" sz="3600" b="1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50AFD76-D1AA-40FD-983A-F20D26401B78}" type="parTrans" cxnId="{4292BC28-08BF-4F0C-83CA-9F7FF6C72864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8645AF9-1EEB-4AEF-93B9-533AE1814604}" type="sibTrans" cxnId="{4292BC28-08BF-4F0C-83CA-9F7FF6C72864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AF012F5-1124-42EC-9BEF-9024610DE039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বিনোদন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গ্রহনের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প্রক্রিয়াতে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মৌলিক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পরিবর্তন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সাধিত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হয়েছে</a:t>
          </a:r>
          <a:r>
            <a:rPr lang="en-US" sz="24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।</a:t>
          </a:r>
          <a:endParaRPr lang="en-US" sz="2400" b="0" cap="none" spc="50" dirty="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2B3A4B34-4F81-4B5A-9055-BF92ACBC3642}" type="parTrans" cxnId="{8F59454F-C205-4334-B67F-666BA36EC76B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AC0A049-D6DA-414E-9BA1-3ACEDFDF9EC2}" type="sibTrans" cxnId="{8F59454F-C205-4334-B67F-666BA36EC76B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E4AD94A-DBF8-49D9-8454-7E25F60E445E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বিনোদনের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ভিন্ন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ভিন্ন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মাধ্যমগুলোতে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গুনগত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পরিবর্তন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সাধিত</a:t>
          </a:r>
          <a:r>
            <a:rPr lang="en-US" sz="28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0" cap="none" spc="50" dirty="0" err="1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হয়েছে</a:t>
          </a:r>
          <a:r>
            <a:rPr lang="en-US" sz="2000" b="0" cap="none" spc="50" dirty="0" smtClean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।</a:t>
          </a:r>
          <a:endParaRPr lang="en-US" sz="2000" b="0" cap="none" spc="50" dirty="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F5731F9-45D8-4594-A5BE-9794643B36EE}" type="sibTrans" cxnId="{6BAD99A5-4F2B-4998-A519-4D29D8D49B2E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C03C2CA-F032-4E2D-AC6C-2D62E056A709}" type="parTrans" cxnId="{6BAD99A5-4F2B-4998-A519-4D29D8D49B2E}">
      <dgm:prSet/>
      <dgm:spPr/>
      <dgm:t>
        <a:bodyPr/>
        <a:lstStyle/>
        <a:p>
          <a:endParaRPr lang="en-US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473F22C-4228-4E72-BFC0-E7C1A8C9AF48}" type="pres">
      <dgm:prSet presAssocID="{A196398C-3F0C-470F-AA2C-EA84F85378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339761-959F-425B-9558-3FE38C16CA78}" type="pres">
      <dgm:prSet presAssocID="{0560ED8F-B08E-46D1-9B2F-28EFF59DDDC3}" presName="node" presStyleLbl="node1" presStyleIdx="0" presStyleCnt="3" custScaleX="1822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38695C-F883-4AA3-8AE6-7F683504CF30}" type="pres">
      <dgm:prSet presAssocID="{08645AF9-1EEB-4AEF-93B9-533AE181460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0F594BD-A7D6-4E7D-8447-336A49A4C99A}" type="pres">
      <dgm:prSet presAssocID="{08645AF9-1EEB-4AEF-93B9-533AE181460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0AAAB8F-3E7C-409A-B990-6E01273CCD6E}" type="pres">
      <dgm:prSet presAssocID="{DE4AD94A-DBF8-49D9-8454-7E25F60E445E}" presName="node" presStyleLbl="node1" presStyleIdx="1" presStyleCnt="3" custScaleX="161279" custScaleY="150651" custRadScaleRad="146721" custRadScaleInc="-167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2F7EDC-2855-43A9-A2E9-377876DD5DFB}" type="pres">
      <dgm:prSet presAssocID="{EF5731F9-45D8-4594-A5BE-9794643B36EE}" presName="sibTrans" presStyleLbl="sibTrans2D1" presStyleIdx="1" presStyleCnt="3"/>
      <dgm:spPr/>
      <dgm:t>
        <a:bodyPr/>
        <a:lstStyle/>
        <a:p>
          <a:endParaRPr lang="en-US"/>
        </a:p>
      </dgm:t>
    </dgm:pt>
    <dgm:pt modelId="{4C35BEF7-BDEA-454C-9C73-09B59DD33F3F}" type="pres">
      <dgm:prSet presAssocID="{EF5731F9-45D8-4594-A5BE-9794643B36EE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1F6D6A6C-CEC7-45B1-9FCD-DCD65A8A01E7}" type="pres">
      <dgm:prSet presAssocID="{AAF012F5-1124-42EC-9BEF-9024610DE039}" presName="node" presStyleLbl="node1" presStyleIdx="2" presStyleCnt="3" custScaleX="149565" custScaleY="163918" custRadScaleRad="167226" custRadScaleInc="210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E2C4E-ABF3-4F26-856D-AB4C9FE74161}" type="pres">
      <dgm:prSet presAssocID="{0AC0A049-D6DA-414E-9BA1-3ACEDFDF9EC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C6A4676-38D3-41B5-8724-70D41ABADFDA}" type="pres">
      <dgm:prSet presAssocID="{0AC0A049-D6DA-414E-9BA1-3ACEDFDF9EC2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F59454F-C205-4334-B67F-666BA36EC76B}" srcId="{A196398C-3F0C-470F-AA2C-EA84F85378B5}" destId="{AAF012F5-1124-42EC-9BEF-9024610DE039}" srcOrd="2" destOrd="0" parTransId="{2B3A4B34-4F81-4B5A-9055-BF92ACBC3642}" sibTransId="{0AC0A049-D6DA-414E-9BA1-3ACEDFDF9EC2}"/>
    <dgm:cxn modelId="{60EDF808-1638-457D-A42E-C73493477352}" type="presOf" srcId="{EF5731F9-45D8-4594-A5BE-9794643B36EE}" destId="{4C35BEF7-BDEA-454C-9C73-09B59DD33F3F}" srcOrd="1" destOrd="0" presId="urn:microsoft.com/office/officeart/2005/8/layout/cycle7"/>
    <dgm:cxn modelId="{89ABE049-0AFB-413C-B2F9-3812F05F9F67}" type="presOf" srcId="{08645AF9-1EEB-4AEF-93B9-533AE1814604}" destId="{00F594BD-A7D6-4E7D-8447-336A49A4C99A}" srcOrd="1" destOrd="0" presId="urn:microsoft.com/office/officeart/2005/8/layout/cycle7"/>
    <dgm:cxn modelId="{79FBD645-F156-43B4-B679-592EE58D1A2D}" type="presOf" srcId="{EF5731F9-45D8-4594-A5BE-9794643B36EE}" destId="{162F7EDC-2855-43A9-A2E9-377876DD5DFB}" srcOrd="0" destOrd="0" presId="urn:microsoft.com/office/officeart/2005/8/layout/cycle7"/>
    <dgm:cxn modelId="{D8F91410-FA89-4752-8E2E-D4E79BB52C52}" type="presOf" srcId="{0560ED8F-B08E-46D1-9B2F-28EFF59DDDC3}" destId="{B4339761-959F-425B-9558-3FE38C16CA78}" srcOrd="0" destOrd="0" presId="urn:microsoft.com/office/officeart/2005/8/layout/cycle7"/>
    <dgm:cxn modelId="{6BAD99A5-4F2B-4998-A519-4D29D8D49B2E}" srcId="{A196398C-3F0C-470F-AA2C-EA84F85378B5}" destId="{DE4AD94A-DBF8-49D9-8454-7E25F60E445E}" srcOrd="1" destOrd="0" parTransId="{5C03C2CA-F032-4E2D-AC6C-2D62E056A709}" sibTransId="{EF5731F9-45D8-4594-A5BE-9794643B36EE}"/>
    <dgm:cxn modelId="{D2753F74-8E07-47CA-834A-EF9323B28AFA}" type="presOf" srcId="{0AC0A049-D6DA-414E-9BA1-3ACEDFDF9EC2}" destId="{1C6A4676-38D3-41B5-8724-70D41ABADFDA}" srcOrd="1" destOrd="0" presId="urn:microsoft.com/office/officeart/2005/8/layout/cycle7"/>
    <dgm:cxn modelId="{1E051EDB-9E46-4507-A804-B8F1306A4688}" type="presOf" srcId="{0AC0A049-D6DA-414E-9BA1-3ACEDFDF9EC2}" destId="{41FE2C4E-ABF3-4F26-856D-AB4C9FE74161}" srcOrd="0" destOrd="0" presId="urn:microsoft.com/office/officeart/2005/8/layout/cycle7"/>
    <dgm:cxn modelId="{7D350A5C-B2FA-4CA2-9154-6947FADDBE7E}" type="presOf" srcId="{A196398C-3F0C-470F-AA2C-EA84F85378B5}" destId="{7473F22C-4228-4E72-BFC0-E7C1A8C9AF48}" srcOrd="0" destOrd="0" presId="urn:microsoft.com/office/officeart/2005/8/layout/cycle7"/>
    <dgm:cxn modelId="{E5FA4491-0C05-4293-A6CF-439B70CF3EE7}" type="presOf" srcId="{DE4AD94A-DBF8-49D9-8454-7E25F60E445E}" destId="{D0AAAB8F-3E7C-409A-B990-6E01273CCD6E}" srcOrd="0" destOrd="0" presId="urn:microsoft.com/office/officeart/2005/8/layout/cycle7"/>
    <dgm:cxn modelId="{64C74791-215F-4AFD-87E9-489333804FCE}" type="presOf" srcId="{08645AF9-1EEB-4AEF-93B9-533AE1814604}" destId="{3638695C-F883-4AA3-8AE6-7F683504CF30}" srcOrd="0" destOrd="0" presId="urn:microsoft.com/office/officeart/2005/8/layout/cycle7"/>
    <dgm:cxn modelId="{4292BC28-08BF-4F0C-83CA-9F7FF6C72864}" srcId="{A196398C-3F0C-470F-AA2C-EA84F85378B5}" destId="{0560ED8F-B08E-46D1-9B2F-28EFF59DDDC3}" srcOrd="0" destOrd="0" parTransId="{550AFD76-D1AA-40FD-983A-F20D26401B78}" sibTransId="{08645AF9-1EEB-4AEF-93B9-533AE1814604}"/>
    <dgm:cxn modelId="{A983EB0D-0428-4918-B17D-3F6CF0F69BE8}" type="presOf" srcId="{AAF012F5-1124-42EC-9BEF-9024610DE039}" destId="{1F6D6A6C-CEC7-45B1-9FCD-DCD65A8A01E7}" srcOrd="0" destOrd="0" presId="urn:microsoft.com/office/officeart/2005/8/layout/cycle7"/>
    <dgm:cxn modelId="{204A3AE7-791E-4C0C-9AD6-39876A7E89BD}" type="presParOf" srcId="{7473F22C-4228-4E72-BFC0-E7C1A8C9AF48}" destId="{B4339761-959F-425B-9558-3FE38C16CA78}" srcOrd="0" destOrd="0" presId="urn:microsoft.com/office/officeart/2005/8/layout/cycle7"/>
    <dgm:cxn modelId="{AD40AC60-5434-4D3E-89F6-030C7E45ACF8}" type="presParOf" srcId="{7473F22C-4228-4E72-BFC0-E7C1A8C9AF48}" destId="{3638695C-F883-4AA3-8AE6-7F683504CF30}" srcOrd="1" destOrd="0" presId="urn:microsoft.com/office/officeart/2005/8/layout/cycle7"/>
    <dgm:cxn modelId="{4CCDE8A7-F71A-4D1F-B1DB-55F4124B454A}" type="presParOf" srcId="{3638695C-F883-4AA3-8AE6-7F683504CF30}" destId="{00F594BD-A7D6-4E7D-8447-336A49A4C99A}" srcOrd="0" destOrd="0" presId="urn:microsoft.com/office/officeart/2005/8/layout/cycle7"/>
    <dgm:cxn modelId="{4FDE3243-A553-4A06-A8A0-6CB4A93883ED}" type="presParOf" srcId="{7473F22C-4228-4E72-BFC0-E7C1A8C9AF48}" destId="{D0AAAB8F-3E7C-409A-B990-6E01273CCD6E}" srcOrd="2" destOrd="0" presId="urn:microsoft.com/office/officeart/2005/8/layout/cycle7"/>
    <dgm:cxn modelId="{F843C61C-0F56-4C91-8C76-0F968B5F1B94}" type="presParOf" srcId="{7473F22C-4228-4E72-BFC0-E7C1A8C9AF48}" destId="{162F7EDC-2855-43A9-A2E9-377876DD5DFB}" srcOrd="3" destOrd="0" presId="urn:microsoft.com/office/officeart/2005/8/layout/cycle7"/>
    <dgm:cxn modelId="{B7766179-530B-4234-AD75-CB22E3EF4F5C}" type="presParOf" srcId="{162F7EDC-2855-43A9-A2E9-377876DD5DFB}" destId="{4C35BEF7-BDEA-454C-9C73-09B59DD33F3F}" srcOrd="0" destOrd="0" presId="urn:microsoft.com/office/officeart/2005/8/layout/cycle7"/>
    <dgm:cxn modelId="{85BD2FE0-51F1-4991-BBFE-E028E3DFE0C7}" type="presParOf" srcId="{7473F22C-4228-4E72-BFC0-E7C1A8C9AF48}" destId="{1F6D6A6C-CEC7-45B1-9FCD-DCD65A8A01E7}" srcOrd="4" destOrd="0" presId="urn:microsoft.com/office/officeart/2005/8/layout/cycle7"/>
    <dgm:cxn modelId="{48174D8C-EA4D-4D38-85F8-F5C88C424B0E}" type="presParOf" srcId="{7473F22C-4228-4E72-BFC0-E7C1A8C9AF48}" destId="{41FE2C4E-ABF3-4F26-856D-AB4C9FE74161}" srcOrd="5" destOrd="0" presId="urn:microsoft.com/office/officeart/2005/8/layout/cycle7"/>
    <dgm:cxn modelId="{3C48EE8E-2DCC-4C40-8DD0-569ADDA5FC92}" type="presParOf" srcId="{41FE2C4E-ABF3-4F26-856D-AB4C9FE74161}" destId="{1C6A4676-38D3-41B5-8724-70D41ABADFD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67F33-A24B-4675-93B1-2A3B1D633A45}">
      <dsp:nvSpPr>
        <dsp:cNvPr id="0" name=""/>
        <dsp:cNvSpPr/>
      </dsp:nvSpPr>
      <dsp:spPr>
        <a:xfrm>
          <a:off x="3048000" y="1756158"/>
          <a:ext cx="1668009" cy="565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841"/>
              </a:lnTo>
              <a:lnTo>
                <a:pt x="1668009" y="275841"/>
              </a:lnTo>
              <a:lnTo>
                <a:pt x="1668009" y="56533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45D31-B114-4F85-956E-ACBCA8C4DFFB}">
      <dsp:nvSpPr>
        <dsp:cNvPr id="0" name=""/>
        <dsp:cNvSpPr/>
      </dsp:nvSpPr>
      <dsp:spPr>
        <a:xfrm>
          <a:off x="1379990" y="1756158"/>
          <a:ext cx="1668009" cy="565331"/>
        </a:xfrm>
        <a:custGeom>
          <a:avLst/>
          <a:gdLst/>
          <a:ahLst/>
          <a:cxnLst/>
          <a:rect l="0" t="0" r="0" b="0"/>
          <a:pathLst>
            <a:path>
              <a:moveTo>
                <a:pt x="1668009" y="0"/>
              </a:moveTo>
              <a:lnTo>
                <a:pt x="1668009" y="275841"/>
              </a:lnTo>
              <a:lnTo>
                <a:pt x="0" y="275841"/>
              </a:lnTo>
              <a:lnTo>
                <a:pt x="0" y="56533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CDA1B-E025-4648-8DEA-E315187BDA2B}">
      <dsp:nvSpPr>
        <dsp:cNvPr id="0" name=""/>
        <dsp:cNvSpPr/>
      </dsp:nvSpPr>
      <dsp:spPr>
        <a:xfrm>
          <a:off x="1669479" y="377637"/>
          <a:ext cx="2757041" cy="13785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01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2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কর্মক্ষেত্রে আইসিটির প্রভাব </a:t>
          </a:r>
          <a:endParaRPr lang="en-US" sz="32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669479" y="377637"/>
        <a:ext cx="2757041" cy="1378520"/>
      </dsp:txXfrm>
    </dsp:sp>
    <dsp:sp modelId="{20B4A054-3EF8-42D5-8997-2F4ED13BB7F6}">
      <dsp:nvSpPr>
        <dsp:cNvPr id="0" name=""/>
        <dsp:cNvSpPr/>
      </dsp:nvSpPr>
      <dsp:spPr>
        <a:xfrm>
          <a:off x="1469" y="2321489"/>
          <a:ext cx="2757041" cy="13785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2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কর্মদক্ষতা ও বাজার সম্প্রসারণ </a:t>
          </a:r>
          <a:endParaRPr lang="en-US" sz="32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469" y="2321489"/>
        <a:ext cx="2757041" cy="1378520"/>
      </dsp:txXfrm>
    </dsp:sp>
    <dsp:sp modelId="{E0C72ECF-DBF2-417E-9A9F-8D7C60D75DDB}">
      <dsp:nvSpPr>
        <dsp:cNvPr id="0" name=""/>
        <dsp:cNvSpPr/>
      </dsp:nvSpPr>
      <dsp:spPr>
        <a:xfrm>
          <a:off x="3337489" y="2321489"/>
          <a:ext cx="2757041" cy="13785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2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আইসিটিতে নতুন কর্মক্ষেত্র সৃষ্টি </a:t>
          </a:r>
          <a:endParaRPr lang="en-US" sz="32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337489" y="2321489"/>
        <a:ext cx="2757041" cy="1378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52E24-197E-4E8D-BE7E-D94E46AC6814}">
      <dsp:nvSpPr>
        <dsp:cNvPr id="0" name=""/>
        <dsp:cNvSpPr/>
      </dsp:nvSpPr>
      <dsp:spPr>
        <a:xfrm>
          <a:off x="3440225" y="3697889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94098-5C33-4110-ACCB-340346953CFF}">
      <dsp:nvSpPr>
        <dsp:cNvPr id="0" name=""/>
        <dsp:cNvSpPr/>
      </dsp:nvSpPr>
      <dsp:spPr>
        <a:xfrm>
          <a:off x="3290298" y="3766252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A1B23-A673-4D9B-B97C-11C6887646DE}">
      <dsp:nvSpPr>
        <dsp:cNvPr id="0" name=""/>
        <dsp:cNvSpPr/>
      </dsp:nvSpPr>
      <dsp:spPr>
        <a:xfrm>
          <a:off x="3135938" y="3822533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DAE86-CB49-47A3-9AE3-811E1067FC1A}">
      <dsp:nvSpPr>
        <dsp:cNvPr id="0" name=""/>
        <dsp:cNvSpPr/>
      </dsp:nvSpPr>
      <dsp:spPr>
        <a:xfrm>
          <a:off x="2977145" y="3866413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0B0BF-FF11-44B9-9198-2E2DCF5939A3}">
      <dsp:nvSpPr>
        <dsp:cNvPr id="0" name=""/>
        <dsp:cNvSpPr/>
      </dsp:nvSpPr>
      <dsp:spPr>
        <a:xfrm>
          <a:off x="4141092" y="3126812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13BD1-0AED-40E9-8B59-355D7E3BB68D}">
      <dsp:nvSpPr>
        <dsp:cNvPr id="0" name=""/>
        <dsp:cNvSpPr/>
      </dsp:nvSpPr>
      <dsp:spPr>
        <a:xfrm>
          <a:off x="4540896" y="2288958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EF987-7920-48B7-B8BA-2930B67351C5}">
      <dsp:nvSpPr>
        <dsp:cNvPr id="0" name=""/>
        <dsp:cNvSpPr/>
      </dsp:nvSpPr>
      <dsp:spPr>
        <a:xfrm>
          <a:off x="4432884" y="1243469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A743CA-D714-431E-8707-F0A2357C1386}">
      <dsp:nvSpPr>
        <dsp:cNvPr id="0" name=""/>
        <dsp:cNvSpPr/>
      </dsp:nvSpPr>
      <dsp:spPr>
        <a:xfrm>
          <a:off x="4528805" y="1175423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ADA2E7-BCF0-4EDB-A3EA-201E18635533}">
      <dsp:nvSpPr>
        <dsp:cNvPr id="0" name=""/>
        <dsp:cNvSpPr/>
      </dsp:nvSpPr>
      <dsp:spPr>
        <a:xfrm>
          <a:off x="4624726" y="1107377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3AB2D-19E9-4B36-B41D-6437711CDC49}">
      <dsp:nvSpPr>
        <dsp:cNvPr id="0" name=""/>
        <dsp:cNvSpPr/>
      </dsp:nvSpPr>
      <dsp:spPr>
        <a:xfrm>
          <a:off x="4720647" y="1175423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2C18C-4F08-4424-BBC3-D9734FE4F477}">
      <dsp:nvSpPr>
        <dsp:cNvPr id="0" name=""/>
        <dsp:cNvSpPr/>
      </dsp:nvSpPr>
      <dsp:spPr>
        <a:xfrm>
          <a:off x="4816970" y="1243469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08919-5C53-4BA3-98DA-A84533D1469B}">
      <dsp:nvSpPr>
        <dsp:cNvPr id="0" name=""/>
        <dsp:cNvSpPr/>
      </dsp:nvSpPr>
      <dsp:spPr>
        <a:xfrm>
          <a:off x="4624726" y="1251100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4C4A7-8F35-4939-A44B-94310DCAA1AC}">
      <dsp:nvSpPr>
        <dsp:cNvPr id="0" name=""/>
        <dsp:cNvSpPr/>
      </dsp:nvSpPr>
      <dsp:spPr>
        <a:xfrm>
          <a:off x="4624726" y="1394823"/>
          <a:ext cx="67305" cy="673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5A50B-A41A-4373-902D-0826FD53D0D6}">
      <dsp:nvSpPr>
        <dsp:cNvPr id="0" name=""/>
        <dsp:cNvSpPr/>
      </dsp:nvSpPr>
      <dsp:spPr>
        <a:xfrm>
          <a:off x="1518845" y="4370888"/>
          <a:ext cx="3625015" cy="707235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68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কর্মীদের দক্ষতা বৃদ্ধি পেয়েছে  </a:t>
          </a:r>
          <a:endParaRPr lang="en-US" sz="28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553369" y="4405412"/>
        <a:ext cx="3555967" cy="638187"/>
      </dsp:txXfrm>
    </dsp:sp>
    <dsp:sp modelId="{BD1649E7-3682-446E-9C20-626E31ACF3E6}">
      <dsp:nvSpPr>
        <dsp:cNvPr id="0" name=""/>
        <dsp:cNvSpPr/>
      </dsp:nvSpPr>
      <dsp:spPr>
        <a:xfrm>
          <a:off x="226019" y="3980246"/>
          <a:ext cx="1473598" cy="12684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EDB80-0037-4E82-AED0-FC39306C0645}">
      <dsp:nvSpPr>
        <dsp:cNvPr id="0" name=""/>
        <dsp:cNvSpPr/>
      </dsp:nvSpPr>
      <dsp:spPr>
        <a:xfrm>
          <a:off x="2205235" y="3373154"/>
          <a:ext cx="3625015" cy="707235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68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স্বচ্ছতা বৃদ্ধি পেয়েছে </a:t>
          </a:r>
          <a:endParaRPr lang="en-US" sz="28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239759" y="3407678"/>
        <a:ext cx="3555967" cy="638187"/>
      </dsp:txXfrm>
    </dsp:sp>
    <dsp:sp modelId="{ADB3EDF7-54A0-4F84-86A7-6ECD44E4B180}">
      <dsp:nvSpPr>
        <dsp:cNvPr id="0" name=""/>
        <dsp:cNvSpPr/>
      </dsp:nvSpPr>
      <dsp:spPr>
        <a:xfrm>
          <a:off x="1036156" y="2853125"/>
          <a:ext cx="1473598" cy="126842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56304-B3ED-4E99-81E7-87E96430E62B}">
      <dsp:nvSpPr>
        <dsp:cNvPr id="0" name=""/>
        <dsp:cNvSpPr/>
      </dsp:nvSpPr>
      <dsp:spPr>
        <a:xfrm>
          <a:off x="2759648" y="2134189"/>
          <a:ext cx="2995879" cy="777957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68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জবাবদিহিতা বাড়ছে  </a:t>
          </a:r>
          <a:endParaRPr lang="en-US" sz="28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797625" y="2172166"/>
        <a:ext cx="2919925" cy="702003"/>
      </dsp:txXfrm>
    </dsp:sp>
    <dsp:sp modelId="{EF5710AA-4EE8-41BF-8CA8-45AEE8696CDB}">
      <dsp:nvSpPr>
        <dsp:cNvPr id="0" name=""/>
        <dsp:cNvSpPr/>
      </dsp:nvSpPr>
      <dsp:spPr>
        <a:xfrm>
          <a:off x="1589917" y="1586100"/>
          <a:ext cx="1473598" cy="13952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B60BE-14C4-48E1-977E-19D68ECBE39E}">
      <dsp:nvSpPr>
        <dsp:cNvPr id="0" name=""/>
        <dsp:cNvSpPr/>
      </dsp:nvSpPr>
      <dsp:spPr>
        <a:xfrm>
          <a:off x="3592285" y="906356"/>
          <a:ext cx="3190174" cy="707235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681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সেবার মান বেড়েছে </a:t>
          </a:r>
          <a:endParaRPr lang="en-US" sz="2800" b="1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626809" y="940880"/>
        <a:ext cx="3121126" cy="638187"/>
      </dsp:txXfrm>
    </dsp:sp>
    <dsp:sp modelId="{99D3926B-7EAE-41F5-A2F2-5F5A679B4480}">
      <dsp:nvSpPr>
        <dsp:cNvPr id="0" name=""/>
        <dsp:cNvSpPr/>
      </dsp:nvSpPr>
      <dsp:spPr>
        <a:xfrm>
          <a:off x="2347304" y="615183"/>
          <a:ext cx="1473598" cy="126842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2C0EA-759B-405A-81E3-D026063243E8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448AC-C3A3-4110-9E1C-0979DBD5A5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75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শিক্ষক</a:t>
            </a:r>
            <a:r>
              <a:rPr lang="bn-IN" baseline="0" dirty="0" smtClean="0"/>
              <a:t> পাঠ ঘোষনা করার লক্ষ্যে বিভিন্ন প্রশ্ন করতে পারেন। যেমন: কর্ম ক্ষেত্র কাকে বলে। সম্ভাব্য উত্তর : যে খানে মানুষ কাজ করে। যেমন: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448AC-C3A3-4110-9E1C-0979DBD5A5E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018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সব প্রতিষ্ঠানে চাকুরী করতে হলে আমাদের এম, এস ওয়ার্ড প্রসেসর, উপস্থাপনা সফটওয়্যার বা পাওয়ার পয়েন্ট, ইন্টারনেট ব্রাউজিং, ই-মেইল,ডাটাবেজ বা বিশ্লেষণী সফটওয়্যার এবং বিশেষায়িত সফটওয়্যারে দক্ষ হতে হয়। </a:t>
            </a:r>
            <a:endParaRPr lang="en-US" sz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448AC-C3A3-4110-9E1C-0979DBD5A5E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3390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শিক্ষক</a:t>
            </a:r>
            <a:r>
              <a:rPr lang="bn-IN" baseline="0" dirty="0" smtClean="0"/>
              <a:t> শিক্ষার্থীদের নিকট প্রশ্ন করতে পারেন-  আই সিটি কিভাবে কর্মক্ষেত্র তৌরি কওরে? সম্ভাব্য উত্তর: </a:t>
            </a:r>
            <a:r>
              <a:rPr lang="bn-IN" sz="1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আউট সোর্সিং, কম্পিউটারের দোকান, ওয়েব সাইড নির্মাণ করে।</a:t>
            </a:r>
            <a:endParaRPr lang="en-US" sz="1200" dirty="0" smtClean="0">
              <a:solidFill>
                <a:srgbClr val="00206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206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448AC-C3A3-4110-9E1C-0979DBD5A5E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251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শিক্ষক</a:t>
            </a: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শিক্ষার্থীদের নিকট প্রশ্ন করতে পারেন- </a:t>
            </a:r>
            <a:r>
              <a:rPr lang="bn-IN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যোগাযোগ</a:t>
            </a:r>
            <a:r>
              <a:rPr lang="bn-IN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বলতে কী বোঝ? সম্ভাব্য উত্তর: </a:t>
            </a:r>
            <a:r>
              <a:rPr lang="bn-IN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তথ্য ও যোগাযোগ প্রযুক্তিতে সামাজিক যোগাযোগ বলতে নেটওয়ার্কের মাধ্যমে মানুষে মানুষে মিথস্ক্রিয়াকে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বোঝায়।এই যোগাযোগ, ভাব প্রকাশ এবং তথ্য আদান প্রদানই সামাজিক যোগাযোগ ।</a:t>
            </a: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আসিটিতে  সামাজিক যোগাযোগের সুবিধা কী কী ?  </a:t>
            </a:r>
            <a:r>
              <a:rPr lang="bn-IN" smtClean="0">
                <a:latin typeface="NikoshBAN" panose="02000000000000000000" pitchFamily="2" charset="0"/>
                <a:cs typeface="NikoshBAN" panose="02000000000000000000" pitchFamily="2" charset="0"/>
              </a:rPr>
              <a:t>সম্ভাব্য উত্তর:</a:t>
            </a:r>
            <a:r>
              <a:rPr lang="bn-IN" baseline="0" smtClean="0">
                <a:latin typeface="NikoshBAN" panose="02000000000000000000" pitchFamily="2" charset="0"/>
                <a:cs typeface="NikoshBAN" panose="02000000000000000000" pitchFamily="2" charset="0"/>
              </a:rPr>
              <a:t> সহজ, সাশ্রয়ী, নিরাপদ।</a:t>
            </a:r>
            <a:endParaRPr lang="en-US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448AC-C3A3-4110-9E1C-0979DBD5A5E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742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6614" y="-352009"/>
            <a:ext cx="1790700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314380" y="38927"/>
            <a:ext cx="1790700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H="1" flipV="1">
            <a:off x="7098527" y="4812528"/>
            <a:ext cx="1686618" cy="2404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26" y="4253123"/>
            <a:ext cx="1790700" cy="25527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28600" indent="-228600">
              <a:buFont typeface="+mj-lt"/>
              <a:buAutoNum type="arabicPeriod"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371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081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786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072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71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6614" y="-352009"/>
            <a:ext cx="1790700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314380" y="38927"/>
            <a:ext cx="1790700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H="1" flipV="1">
            <a:off x="7098527" y="4812529"/>
            <a:ext cx="1686618" cy="2404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26" y="4253123"/>
            <a:ext cx="1790700" cy="25527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28594" indent="-228594">
              <a:buFont typeface="+mj-lt"/>
              <a:buAutoNum type="arabicPeriod"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488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968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767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61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86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134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971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0855C-539F-4BFD-85DE-4FD5C1DD417C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1C9B8-7BFD-49F1-AE68-D3BF721A8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409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199" y="941697"/>
            <a:ext cx="4655024" cy="7642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800" dirty="0">
                <a:ln w="57150">
                  <a:solidFill>
                    <a:srgbClr val="231E4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700" dirty="0">
              <a:ln w="57150">
                <a:solidFill>
                  <a:srgbClr val="231E4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6793" y="2042632"/>
            <a:ext cx="7338109" cy="3688832"/>
            <a:chOff x="646793" y="2042632"/>
            <a:chExt cx="7338109" cy="36888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4293"/>
            <a:stretch/>
          </p:blipFill>
          <p:spPr>
            <a:xfrm>
              <a:off x="1241946" y="2042632"/>
              <a:ext cx="6338875" cy="36888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2409089" y="2668373"/>
              <a:ext cx="1107583" cy="30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কৃষক</a:t>
              </a:r>
              <a:endPara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825802" y="4380717"/>
              <a:ext cx="1159100" cy="30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ব্যবসায়</a:t>
              </a:r>
              <a:endPara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39277" y="3314022"/>
              <a:ext cx="1341544" cy="30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চাকুরীতে</a:t>
              </a:r>
              <a:endPara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6793" y="3944204"/>
              <a:ext cx="1571224" cy="745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মাঠের তথ্য</a:t>
              </a:r>
              <a:endPara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578223" y="5078708"/>
              <a:ext cx="1159100" cy="30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800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শিল্প </a:t>
              </a:r>
              <a:endPara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5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-Point Star 1"/>
          <p:cNvSpPr/>
          <p:nvPr/>
        </p:nvSpPr>
        <p:spPr>
          <a:xfrm>
            <a:off x="2444609" y="996674"/>
            <a:ext cx="4565366" cy="1814946"/>
          </a:xfrm>
          <a:prstGeom prst="star6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US" sz="54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bn-IN" sz="5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54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6404" y="2811620"/>
            <a:ext cx="7768306" cy="167835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সরকা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রি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দপ্তরে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দক্ষতা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থাকা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প্রয়োজন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লিখ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859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4228" y="287825"/>
            <a:ext cx="6245621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>
            <a:spAutoFit/>
          </a:bodyPr>
          <a:lstStyle/>
          <a:p>
            <a:pPr algn="ctr"/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যোগাযোগ ও তথ্য ও যোগাযোগ প্রযুক্তি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68395" y="5673059"/>
            <a:ext cx="8182771" cy="830997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সামাজিক </a:t>
            </a: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যোগাযোগ বলতে নেটওয়ার্কের মাধ্যমে মানুষে মানুষে মিথস্ক্রিয়াকে</a:t>
            </a:r>
          </a:p>
          <a:p>
            <a:pPr algn="ctr"/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 বোঝায়।এই যোগাযোগ, ভাব প্রকাশ এবং তথ্য আদান প্রদানই সামাজিক যোগাযোগ ।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763243" y="341038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0843" y="325798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3243" y="341038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5735" y="4243020"/>
            <a:ext cx="744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ব্লগিং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70891" y="4227326"/>
            <a:ext cx="119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মেসেজিং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3360" t="52442" r="18879" b="1762"/>
          <a:stretch/>
        </p:blipFill>
        <p:spPr>
          <a:xfrm>
            <a:off x="6090109" y="1036473"/>
            <a:ext cx="2793084" cy="30846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362" t="40824" r="63908" b="10766"/>
          <a:stretch/>
        </p:blipFill>
        <p:spPr>
          <a:xfrm>
            <a:off x="3089269" y="1036473"/>
            <a:ext cx="2908127" cy="30846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68395" y="4766240"/>
            <a:ext cx="365689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আইসিটিতে সামাজিক যোগাযোগ বলতে কী বোঝ?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5941" y="4739958"/>
            <a:ext cx="391243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আইসিটিতে সামাজিক যোগাযোগের  সুবিধা কী কী ?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2818" y="1068758"/>
            <a:ext cx="2622820" cy="3052013"/>
            <a:chOff x="81005" y="1254441"/>
            <a:chExt cx="2371211" cy="43214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95614">
              <a:off x="81005" y="3431346"/>
              <a:ext cx="2371211" cy="2144573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7968" y="1254441"/>
              <a:ext cx="2337286" cy="2337286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68395" y="421673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মোবাইল ফোন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395" y="2468178"/>
            <a:ext cx="1664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নেটওয়ার্কিং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67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6" grpId="0" animBg="1"/>
      <p:bldP spid="17" grpId="0" animBg="1"/>
      <p:bldP spid="1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94081" y="379683"/>
            <a:ext cx="7728398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>
            <a:spAutoFit/>
          </a:bodyPr>
          <a:lstStyle/>
          <a:p>
            <a:pPr algn="ctr"/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যোগাযোগ ও তথ্য ও যোগাযোগ প্রযুক্তি</a:t>
            </a:r>
            <a:endParaRPr lang="en-US" sz="40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="" val="3147190681"/>
              </p:ext>
            </p:extLst>
          </p:nvPr>
        </p:nvGraphicFramePr>
        <p:xfrm>
          <a:off x="303400" y="1569492"/>
          <a:ext cx="8540349" cy="4285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891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1409DA4-6837-49B0-8627-21904622C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11409DA4-6837-49B0-8627-21904622C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11409DA4-6837-49B0-8627-21904622C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graphicEl>
                                              <a:dgm id="{11409DA4-6837-49B0-8627-21904622C7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EC30F85-13B0-458A-BF69-61044DDC0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5EC30F85-13B0-458A-BF69-61044DDC0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5EC30F85-13B0-458A-BF69-61044DDC0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5EC30F85-13B0-458A-BF69-61044DDC0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121B3-1A87-4324-9CE0-5D5F3A6D0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8A0121B3-1A87-4324-9CE0-5D5F3A6D0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8A0121B3-1A87-4324-9CE0-5D5F3A6D0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8A0121B3-1A87-4324-9CE0-5D5F3A6D02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08CDB5-118E-4202-B779-8B66A9014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2F08CDB5-118E-4202-B779-8B66A9014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2F08CDB5-118E-4202-B779-8B66A9014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2F08CDB5-118E-4202-B779-8B66A90145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648461094"/>
              </p:ext>
            </p:extLst>
          </p:nvPr>
        </p:nvGraphicFramePr>
        <p:xfrm>
          <a:off x="290946" y="1424709"/>
          <a:ext cx="8566452" cy="4471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1135275" y="273503"/>
            <a:ext cx="672583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bn-IN" sz="4000" b="1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বিনোদনে </a:t>
            </a:r>
            <a:r>
              <a:rPr lang="bn-IN" sz="4000" b="1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 ও </a:t>
            </a:r>
            <a:r>
              <a:rPr lang="bn-IN" sz="4000" b="1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যোগাযোগ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275495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339761-959F-425B-9558-3FE38C16CA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B4339761-959F-425B-9558-3FE38C16CA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38695C-F883-4AA3-8AE6-7F683504CF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graphicEl>
                                              <a:dgm id="{3638695C-F883-4AA3-8AE6-7F683504CF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0AAAB8F-3E7C-409A-B990-6E01273CC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graphicEl>
                                              <a:dgm id="{D0AAAB8F-3E7C-409A-B990-6E01273CCD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2F7EDC-2855-43A9-A2E9-377876DD5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graphicEl>
                                              <a:dgm id="{162F7EDC-2855-43A9-A2E9-377876DD5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F6D6A6C-CEC7-45B1-9FCD-DCD65A8A0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graphicEl>
                                              <a:dgm id="{1F6D6A6C-CEC7-45B1-9FCD-DCD65A8A01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1FE2C4E-ABF3-4F26-856D-AB4C9FE74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graphicEl>
                                              <a:dgm id="{41FE2C4E-ABF3-4F26-856D-AB4C9FE741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5030" y="207818"/>
            <a:ext cx="6291618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4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 সময় বিনোদনের মাধ্যম ছিল </a:t>
            </a:r>
            <a:r>
              <a:rPr lang="en-US" sz="4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….</a:t>
            </a:r>
            <a:endParaRPr lang="en-US" sz="4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28" y="1169889"/>
            <a:ext cx="2439102" cy="13341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7517" y="1169889"/>
            <a:ext cx="2502810" cy="13341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5814" y="1169888"/>
            <a:ext cx="2460435" cy="13341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777922" y="2753945"/>
            <a:ext cx="1489255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সিনেমা হল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4928" y="2753947"/>
            <a:ext cx="167640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গানের জলসা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5959" y="2759054"/>
            <a:ext cx="1454727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খেলার মাঠ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841" y="4462107"/>
            <a:ext cx="2622763" cy="18778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8232" y="2881305"/>
            <a:ext cx="3852312" cy="368336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rot="20728518">
            <a:off x="1500459" y="6114148"/>
            <a:ext cx="1613323" cy="515155"/>
            <a:chOff x="2334854" y="-159630"/>
            <a:chExt cx="3948190" cy="1005203"/>
          </a:xfrm>
          <a:solidFill>
            <a:schemeClr val="accent4">
              <a:lumMod val="75000"/>
            </a:schemeClr>
          </a:solidFill>
          <a:scene3d>
            <a:camera prst="perspectiveLeft"/>
            <a:lightRig rig="contrasting" dir="t">
              <a:rot lat="0" lon="0" rev="1200000"/>
            </a:lightRig>
          </a:scene3d>
        </p:grpSpPr>
        <p:sp>
          <p:nvSpPr>
            <p:cNvPr id="26" name="Rounded Rectangle 25"/>
            <p:cNvSpPr/>
            <p:nvPr/>
          </p:nvSpPr>
          <p:spPr>
            <a:xfrm>
              <a:off x="2618514" y="-159630"/>
              <a:ext cx="3664530" cy="1005203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2334854" y="-70421"/>
              <a:ext cx="3635088" cy="75656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রে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ডিও</a:t>
              </a:r>
              <a:endParaRPr lang="en-US" sz="3600" kern="1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0728518">
            <a:off x="4107814" y="6272140"/>
            <a:ext cx="1613323" cy="515155"/>
            <a:chOff x="2334854" y="-159630"/>
            <a:chExt cx="3948190" cy="1005203"/>
          </a:xfrm>
          <a:solidFill>
            <a:schemeClr val="accent4">
              <a:lumMod val="75000"/>
            </a:schemeClr>
          </a:solidFill>
          <a:scene3d>
            <a:camera prst="perspectiveLeft"/>
            <a:lightRig rig="contrasting" dir="t">
              <a:rot lat="0" lon="0" rev="1200000"/>
            </a:lightRig>
          </a:scene3d>
        </p:grpSpPr>
        <p:sp>
          <p:nvSpPr>
            <p:cNvPr id="29" name="Rounded Rectangle 28"/>
            <p:cNvSpPr/>
            <p:nvPr/>
          </p:nvSpPr>
          <p:spPr>
            <a:xfrm>
              <a:off x="2618514" y="-159630"/>
              <a:ext cx="3664530" cy="1005203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/>
            <p:cNvSpPr/>
            <p:nvPr/>
          </p:nvSpPr>
          <p:spPr>
            <a:xfrm>
              <a:off x="2334854" y="-70421"/>
              <a:ext cx="3635088" cy="75656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টিভি</a:t>
              </a:r>
              <a:endParaRPr lang="en-US" sz="3600" kern="1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3728" y="3762802"/>
            <a:ext cx="501783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পরে বিনোদনের মাধ্যম হয়ে ওঠে  </a:t>
            </a:r>
            <a:r>
              <a:rPr lang="en-US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..</a:t>
            </a:r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1" t="12465" r="11338" b="12324"/>
          <a:stretch/>
        </p:blipFill>
        <p:spPr>
          <a:xfrm>
            <a:off x="6454070" y="4442751"/>
            <a:ext cx="2508402" cy="173060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21133064">
            <a:off x="6419907" y="6109558"/>
            <a:ext cx="2376941" cy="515155"/>
            <a:chOff x="2334854" y="-159630"/>
            <a:chExt cx="3948190" cy="1005203"/>
          </a:xfrm>
          <a:solidFill>
            <a:schemeClr val="accent4">
              <a:lumMod val="75000"/>
            </a:schemeClr>
          </a:solidFill>
          <a:scene3d>
            <a:camera prst="perspectiveLeft"/>
            <a:lightRig rig="contrasting" dir="t">
              <a:rot lat="0" lon="0" rev="1200000"/>
            </a:lightRig>
          </a:scene3d>
        </p:grpSpPr>
        <p:sp>
          <p:nvSpPr>
            <p:cNvPr id="34" name="Rounded Rectangle 33"/>
            <p:cNvSpPr/>
            <p:nvPr/>
          </p:nvSpPr>
          <p:spPr>
            <a:xfrm>
              <a:off x="2618514" y="-159630"/>
              <a:ext cx="3664530" cy="1005203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2334854" y="-70421"/>
              <a:ext cx="3635088" cy="75656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কম্পিউটার</a:t>
              </a:r>
              <a:endParaRPr lang="en-US" sz="3600" kern="1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5665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4190" y="3996680"/>
            <a:ext cx="4416321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প্রথম যখন কম্পিউটার আবিষ্কার হয় তখন এই যন্ত্র দিয়ে শুধু গণনা করা হত।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1397" y="1530775"/>
            <a:ext cx="2780763" cy="2804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911" y="1530775"/>
            <a:ext cx="4232409" cy="30233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152" y="5062465"/>
            <a:ext cx="435924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বড় কোম্পানীগুলোই কম্পিউটারের মালিক ওঠে।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6945" y="391948"/>
            <a:ext cx="697979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bn-IN" sz="40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বিনোদনের ক্ষেত্রে তথ্য ও </a:t>
            </a:r>
            <a:r>
              <a:rPr lang="bn-IN" sz="40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যোগাযোগ প্রযুক্তি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1197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920" y="87393"/>
            <a:ext cx="3011544" cy="1845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622" y="373505"/>
            <a:ext cx="5813946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এখন অনেক লোক কম্পিউটার ব্যবহার করে</a:t>
            </a:r>
            <a:endParaRPr lang="en-US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বিনোদন বিভিন্ন মাধ্যমের সুবিধা নিচ্ছে।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253" y="1987234"/>
            <a:ext cx="3310737" cy="2264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2715" y="1718122"/>
            <a:ext cx="3281957" cy="2187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2715" y="4102794"/>
            <a:ext cx="3281958" cy="2484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963" y="4290313"/>
            <a:ext cx="3284515" cy="2378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7072" y="2179893"/>
            <a:ext cx="116338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গান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4788" y="3155832"/>
            <a:ext cx="171010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আলোকচিত্র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3141" y="5497849"/>
            <a:ext cx="116338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সিনেমা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1399" y="4600332"/>
            <a:ext cx="116338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খেলা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22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243" y="1553240"/>
            <a:ext cx="33496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5608" y="1764970"/>
            <a:ext cx="4285036" cy="2741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243" y="469347"/>
            <a:ext cx="5460124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 সময় সিডিতে তথ্য সংরক্ষণ করা হত।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993" y="4665326"/>
            <a:ext cx="7823651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এখন ইন্টারনেট ব্যবহার করে গান, চলচ্চিত্র, আলোকচিত্র ও</a:t>
            </a:r>
          </a:p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সিনেমা দেখা হচ্ছে।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1900709" y="1280371"/>
            <a:ext cx="734096" cy="452911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6200000">
            <a:off x="6141078" y="4184283"/>
            <a:ext cx="734096" cy="452913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66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5233" y="1491016"/>
            <a:ext cx="5257422" cy="4411019"/>
            <a:chOff x="356321" y="1600199"/>
            <a:chExt cx="4373123" cy="41455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6321" y="1600199"/>
              <a:ext cx="4373123" cy="41455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675452">
              <a:off x="2883152" y="2715303"/>
              <a:ext cx="1335737" cy="8408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56321" y="589941"/>
            <a:ext cx="5648693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ম্পিউটার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গেম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বিনোদনের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জনপ্রিয়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32547" y="1197889"/>
            <a:ext cx="3056854" cy="3056854"/>
            <a:chOff x="4886636" y="1899709"/>
            <a:chExt cx="3056854" cy="30568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86636" y="1899709"/>
              <a:ext cx="3056854" cy="305685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32547" y="4254743"/>
              <a:ext cx="2236755" cy="584775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এনিমেশন তৈরি 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441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-Point Star 1"/>
          <p:cNvSpPr/>
          <p:nvPr/>
        </p:nvSpPr>
        <p:spPr>
          <a:xfrm>
            <a:off x="2603620" y="556038"/>
            <a:ext cx="4502727" cy="1814946"/>
          </a:xfrm>
          <a:prstGeom prst="star6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</a:p>
        </p:txBody>
      </p:sp>
      <p:sp>
        <p:nvSpPr>
          <p:cNvPr id="3" name="Rectangle 2"/>
          <p:cNvSpPr/>
          <p:nvPr/>
        </p:nvSpPr>
        <p:spPr>
          <a:xfrm>
            <a:off x="469597" y="2370984"/>
            <a:ext cx="8305913" cy="2297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কর্মক্ষেত্রে ব্যবহৃত কয়েকটি </a:t>
            </a:r>
            <a:r>
              <a:rPr lang="bn-IN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সফটওয়্যারের নাম বল।</a:t>
            </a:r>
            <a:endParaRPr lang="bn-IN" sz="32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দুইটি </a:t>
            </a:r>
            <a:r>
              <a:rPr lang="bn-IN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যোগাযোগ ব্যবস্থার নাম বল।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ফেসবুকের প্রতিষ্ঠাতা কে?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দ্রুতগতির ইন্টারনেটের জন্য কোন ধরণের নেটওয়ার্ক প্রয়োজন?</a:t>
            </a:r>
            <a:endParaRPr lang="en-US" sz="32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67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33517" y="457203"/>
            <a:ext cx="6653284" cy="852985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Plain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bn-BD" sz="4400" dirty="0">
                <a:latin typeface="NikoshBAN" pitchFamily="2" charset="0"/>
                <a:ea typeface="+mj-ea"/>
                <a:cs typeface="NikoshBAN" pitchFamily="2" charset="0"/>
              </a:rPr>
              <a:t> </a:t>
            </a:r>
            <a:r>
              <a:rPr lang="bn-BD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ea typeface="+mj-ea"/>
                <a:cs typeface="NikoshBAN" pitchFamily="2" charset="0"/>
              </a:rPr>
              <a:t>পরিচিতি 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3900" y="3101423"/>
            <a:ext cx="413641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 </a:t>
            </a:r>
            <a:r>
              <a:rPr lang="bn-IN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জালাল উদ্দীন</a:t>
            </a:r>
            <a:endParaRPr lang="bn-BD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সহকারী শিক্ষক</a:t>
            </a:r>
            <a:endParaRPr lang="bn-BD" sz="2000" dirty="0" smtClean="0"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কক্সবাজার সরকারি উচ্চ বিদ্যালয়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কক্সবাজার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AU" sz="24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মোবাইল নম্বরঃ ০১৮১</a:t>
            </a:r>
            <a:r>
              <a:rPr lang="bn-IN" sz="2000" dirty="0" smtClean="0">
                <a:latin typeface="NikoshBAN" pitchFamily="2" charset="0"/>
                <a:cs typeface="NikoshBAN" pitchFamily="2" charset="0"/>
              </a:rPr>
              <a:t>৬০৫৫৩৬৭</a:t>
            </a:r>
            <a:r>
              <a:rPr lang="bn-BD" sz="2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AU" sz="2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AU" sz="2000" dirty="0" smtClean="0">
                <a:latin typeface="NikoshBAN" pitchFamily="2" charset="0"/>
                <a:cs typeface="NikoshBAN" pitchFamily="2" charset="0"/>
              </a:rPr>
              <a:t>Email-</a:t>
            </a:r>
            <a:r>
              <a:rPr lang="en-US" sz="2000" dirty="0" smtClean="0">
                <a:latin typeface="ূূ"/>
                <a:cs typeface="NikoshBAN" pitchFamily="2" charset="0"/>
              </a:rPr>
              <a:t>jalal367</a:t>
            </a:r>
            <a:r>
              <a:rPr lang="en-AU" sz="2000" dirty="0" smtClean="0">
                <a:latin typeface="NikoshBAN" pitchFamily="2" charset="0"/>
                <a:cs typeface="NikoshBAN" pitchFamily="2" charset="0"/>
              </a:rPr>
              <a:t>@</a:t>
            </a:r>
            <a:r>
              <a:rPr lang="en-AU" sz="2000" dirty="0" err="1" smtClean="0">
                <a:latin typeface="NikoshBAN" pitchFamily="2" charset="0"/>
                <a:cs typeface="NikoshBAN" pitchFamily="2" charset="0"/>
              </a:rPr>
              <a:t>gmail.com</a:t>
            </a:r>
            <a:endParaRPr lang="en-US" sz="2800" dirty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3188" y="3027719"/>
            <a:ext cx="373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latin typeface="NikoshBAN" pitchFamily="2" charset="0"/>
                <a:cs typeface="NikoshBAN" pitchFamily="2" charset="0"/>
              </a:rPr>
              <a:t>বিষয়: তথ্য ও যোগাযোগ প্রযুক্তি</a:t>
            </a:r>
          </a:p>
          <a:p>
            <a:pPr algn="ctr"/>
            <a:r>
              <a:rPr lang="bn-BD" sz="2800" b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sz="2800" b="1" dirty="0">
                <a:latin typeface="NikoshBAN" pitchFamily="2" charset="0"/>
                <a:cs typeface="NikoshBAN" pitchFamily="2" charset="0"/>
              </a:rPr>
              <a:t>: </a:t>
            </a:r>
            <a:r>
              <a:rPr lang="bn-IN" sz="2800" b="1" dirty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র্মক্ষেত্র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যোগাযোগ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সময়: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4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০ </a:t>
            </a:r>
            <a:r>
              <a:rPr lang="bn-BD" sz="2800" b="1" dirty="0">
                <a:latin typeface="NikoshBAN" pitchFamily="2" charset="0"/>
                <a:cs typeface="NikoshBAN" pitchFamily="2" charset="0"/>
              </a:rPr>
              <a:t>মিনিট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0" y="1752600"/>
            <a:ext cx="0" cy="4419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2667000"/>
            <a:ext cx="0" cy="28956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67200" y="2667000"/>
            <a:ext cx="0" cy="28956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C66FCC38-D8E5-458E-A332-B72E943C4E97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2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826017" y="993185"/>
            <a:ext cx="1205626" cy="15181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7160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3508" y="1199060"/>
            <a:ext cx="4336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7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7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308" y="2705932"/>
            <a:ext cx="8459692" cy="11456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‘ইন্টারনেটে গড়ে উঠেছে অনেক প্লাটফর্ম যা সামাজিক যোগাযোগের মাধ্যম’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9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fld id="{C66FCC38-D8E5-458E-A332-B72E943C4E9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990600" y="381000"/>
            <a:ext cx="7543800" cy="5943600"/>
          </a:xfrm>
          <a:custGeom>
            <a:avLst/>
            <a:gdLst>
              <a:gd name="connsiteX0" fmla="*/ 0 w 8305800"/>
              <a:gd name="connsiteY0" fmla="*/ 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0 w 8305800"/>
              <a:gd name="connsiteY4" fmla="*/ 0 h 6019800"/>
              <a:gd name="connsiteX0" fmla="*/ 228600 w 8305800"/>
              <a:gd name="connsiteY0" fmla="*/ 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228600 w 8305800"/>
              <a:gd name="connsiteY4" fmla="*/ 0 h 6019800"/>
              <a:gd name="connsiteX0" fmla="*/ 685800 w 8305800"/>
              <a:gd name="connsiteY0" fmla="*/ 45720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685800 w 8305800"/>
              <a:gd name="connsiteY4" fmla="*/ 457200 h 6019800"/>
              <a:gd name="connsiteX0" fmla="*/ 990600 w 8305800"/>
              <a:gd name="connsiteY0" fmla="*/ 914400 h 6019800"/>
              <a:gd name="connsiteX1" fmla="*/ 8305800 w 8305800"/>
              <a:gd name="connsiteY1" fmla="*/ 0 h 6019800"/>
              <a:gd name="connsiteX2" fmla="*/ 8305800 w 8305800"/>
              <a:gd name="connsiteY2" fmla="*/ 6019800 h 6019800"/>
              <a:gd name="connsiteX3" fmla="*/ 0 w 8305800"/>
              <a:gd name="connsiteY3" fmla="*/ 6019800 h 6019800"/>
              <a:gd name="connsiteX4" fmla="*/ 990600 w 8305800"/>
              <a:gd name="connsiteY4" fmla="*/ 9144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5800" h="6019800">
                <a:moveTo>
                  <a:pt x="990600" y="914400"/>
                </a:moveTo>
                <a:lnTo>
                  <a:pt x="8305800" y="0"/>
                </a:lnTo>
                <a:lnTo>
                  <a:pt x="8305800" y="6019800"/>
                </a:lnTo>
                <a:lnTo>
                  <a:pt x="0" y="6019800"/>
                </a:lnTo>
                <a:lnTo>
                  <a:pt x="990600" y="914400"/>
                </a:lnTo>
                <a:close/>
              </a:path>
            </a:pathLst>
          </a:cu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092D526A-0068-4395-B3A7-78E6BA1B3062}" type="slidenum">
              <a:rPr lang="en-US">
                <a:solidFill>
                  <a:srgbClr val="C00000"/>
                </a:solidFill>
              </a:rPr>
              <a:pPr algn="r">
                <a:defRPr/>
              </a:pPr>
              <a:t>21</a:t>
            </a:fld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SMART\Desktop\munni\Bappea23201102171297919606_goodby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059" y="1620985"/>
            <a:ext cx="5981700" cy="470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00200" y="335341"/>
            <a:ext cx="6096000" cy="156966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37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6451" y="3692510"/>
            <a:ext cx="3965538" cy="24394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269" y="1050879"/>
            <a:ext cx="3965538" cy="226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832" y="984226"/>
            <a:ext cx="3965538" cy="24394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031" y="394029"/>
            <a:ext cx="7963566" cy="476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তথ্য ও যোগাযোগ প্রযুক্তির বহুমুখী ব্যবহার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34" r="2108" b="16631"/>
          <a:stretch/>
        </p:blipFill>
        <p:spPr>
          <a:xfrm>
            <a:off x="464031" y="3692510"/>
            <a:ext cx="4003339" cy="24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484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7673" y="2183643"/>
            <a:ext cx="7820166" cy="2123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কর্মক্ষেত্রে, সামাজিক যোগাযোগে এবং বিনোদনে </a:t>
            </a:r>
          </a:p>
          <a:p>
            <a:pPr algn="ctr"/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তথ্য ও </a:t>
            </a:r>
            <a:r>
              <a:rPr lang="bn-IN" sz="4400" dirty="0">
                <a:latin typeface="NikoshBAN" panose="02000000000000000000" pitchFamily="2" charset="0"/>
                <a:cs typeface="NikoshBAN" panose="02000000000000000000" pitchFamily="2" charset="0"/>
              </a:rPr>
              <a:t>যোগাযোগ 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প্রযুক্তির ব্যবহার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33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3626053" y="539993"/>
            <a:ext cx="2197063" cy="940768"/>
          </a:xfrm>
          <a:prstGeom prst="bevel">
            <a:avLst>
              <a:gd name="adj" fmla="val 3078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57" y="1746034"/>
            <a:ext cx="82754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bn-IN" sz="40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শেষে শিক্ষার্থীরা ...</a:t>
            </a:r>
          </a:p>
          <a:p>
            <a:pPr marL="342891" indent="-342891">
              <a:buFont typeface="+mj-lt"/>
              <a:buAutoNum type="arabicPeriod"/>
            </a:pP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 কর্মক্ষেত্রে তথ্য ও যোগাযোগ প্রযুক্তির সম্ভাবনা 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বিশ্লেষণ </a:t>
            </a: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 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IN" sz="32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891" indent="-342891">
              <a:buFont typeface="+mj-lt"/>
              <a:buAutoNum type="arabicPeriod"/>
            </a:pP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যোগাযোগে তথ্য ও যোগাযোগ প্রযুক্তির 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ভূমিকা </a:t>
            </a: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ব্যাখ্যা করতে 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IN" sz="32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891" indent="-342891">
              <a:buFont typeface="+mj-lt"/>
              <a:buAutoNum type="arabicPeriod"/>
            </a:pP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বিনোদনের ক্ষেত্রে তথ্য ও যোগাযোগ প্রযুক্তির ইতিবাচক 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দিকগুলো </a:t>
            </a:r>
            <a:r>
              <a:rPr lang="bn-IN" sz="32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ব্যাখ্যা করতে পারবে</a:t>
            </a:r>
            <a:r>
              <a:rPr lang="bn-IN" sz="32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3200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8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2795767217"/>
              </p:ext>
            </p:extLst>
          </p:nvPr>
        </p:nvGraphicFramePr>
        <p:xfrm>
          <a:off x="1701421" y="109670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83137" y="450376"/>
            <a:ext cx="6332561" cy="64633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কর্মক্ষেত্রে তথ্য ও যোগাযোগ </a:t>
            </a:r>
            <a:r>
              <a:rPr lang="bn-IN" sz="3600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41678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ACDA1B-E025-4648-8DEA-E315187BDA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5">
                                            <p:graphicEl>
                                              <a:dgm id="{36ACDA1B-E025-4648-8DEA-E315187BDA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745D31-B114-4F85-956E-ACBCA8C4DF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50"/>
                                        <p:tgtEl>
                                          <p:spTgt spid="5">
                                            <p:graphicEl>
                                              <a:dgm id="{6D745D31-B114-4F85-956E-ACBCA8C4DF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B4A054-3EF8-42D5-8997-2F4ED13BB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50"/>
                                        <p:tgtEl>
                                          <p:spTgt spid="5">
                                            <p:graphicEl>
                                              <a:dgm id="{20B4A054-3EF8-42D5-8997-2F4ED13BB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167F33-A24B-4675-93B1-2A3B1D633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50"/>
                                        <p:tgtEl>
                                          <p:spTgt spid="5">
                                            <p:graphicEl>
                                              <a:dgm id="{BD167F33-A24B-4675-93B1-2A3B1D633A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C72ECF-DBF2-417E-9A9F-8D7C60D75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50"/>
                                        <p:tgtEl>
                                          <p:spTgt spid="5">
                                            <p:graphicEl>
                                              <a:dgm id="{E0C72ECF-DBF2-417E-9A9F-8D7C60D75D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31014266"/>
              </p:ext>
            </p:extLst>
          </p:nvPr>
        </p:nvGraphicFramePr>
        <p:xfrm>
          <a:off x="401795" y="813685"/>
          <a:ext cx="8515350" cy="5697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63665"/>
            <a:ext cx="9362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তথ্য </a:t>
            </a:r>
            <a:r>
              <a:rPr lang="bn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ও যোগাযোগ </a:t>
            </a:r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ব্যবহারের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ফলে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ব্যবসা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বানিজ্য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 কর্মক্ষেত্রে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সাধিত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251589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894098-5C33-4110-ACCB-340346953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A2894098-5C33-4110-ACCB-340346953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A2894098-5C33-4110-ACCB-340346953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F08919-5C53-4BA3-98DA-A84533D1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98F08919-5C53-4BA3-98DA-A84533D1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98F08919-5C53-4BA3-98DA-A84533D1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33AB2D-19E9-4B36-B41D-6437711CD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7933AB2D-19E9-4B36-B41D-6437711CD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7933AB2D-19E9-4B36-B41D-6437711CD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CDAE86-CB49-47A3-9AE3-811E1067F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A0CDAE86-CB49-47A3-9AE3-811E1067F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A0CDAE86-CB49-47A3-9AE3-811E1067F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2EF987-7920-48B7-B8BA-2930B6735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182EF987-7920-48B7-B8BA-2930B6735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182EF987-7920-48B7-B8BA-2930B6735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D2C18C-4F08-4424-BBC3-D9734FE4F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58D2C18C-4F08-4424-BBC3-D9734FE4F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58D2C18C-4F08-4424-BBC3-D9734FE4F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E0B0BF-FF11-44B9-9198-2E2DCF593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29E0B0BF-FF11-44B9-9198-2E2DCF593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9E0B0BF-FF11-44B9-9198-2E2DCF593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652E24-197E-4E8D-BE7E-D94E46AC6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DF652E24-197E-4E8D-BE7E-D94E46AC6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DF652E24-197E-4E8D-BE7E-D94E46AC6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E13BD1-0AED-40E9-8B59-355D7E3BB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A9E13BD1-0AED-40E9-8B59-355D7E3BB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A9E13BD1-0AED-40E9-8B59-355D7E3BB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FA1B23-A673-4D9B-B97C-11C688764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77FA1B23-A673-4D9B-B97C-11C688764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77FA1B23-A673-4D9B-B97C-11C688764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ADA2E7-BCF0-4EDB-A3EA-201E18635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FEADA2E7-BCF0-4EDB-A3EA-201E18635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FEADA2E7-BCF0-4EDB-A3EA-201E18635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E4C4A7-8F35-4939-A44B-94310DCAA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EEE4C4A7-8F35-4939-A44B-94310DCAA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EEE4C4A7-8F35-4939-A44B-94310DCAA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A743CA-D714-431E-8707-F0A2357C1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F4A743CA-D714-431E-8707-F0A2357C1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F4A743CA-D714-431E-8707-F0A2357C1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95A50B-A41A-4373-902D-0826FD53D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F995A50B-A41A-4373-902D-0826FD53D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F995A50B-A41A-4373-902D-0826FD53D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1649E7-3682-446E-9C20-626E31ACF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BD1649E7-3682-446E-9C20-626E31ACF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BD1649E7-3682-446E-9C20-626E31ACF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7EDB80-0037-4E82-AED0-FC39306C0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637EDB80-0037-4E82-AED0-FC39306C0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637EDB80-0037-4E82-AED0-FC39306C0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3EDF7-54A0-4F84-86A7-6ECD44E4B1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ADB3EDF7-54A0-4F84-86A7-6ECD44E4B1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ADB3EDF7-54A0-4F84-86A7-6ECD44E4B1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856304-B3ED-4E99-81E7-87E96430E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70856304-B3ED-4E99-81E7-87E96430E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70856304-B3ED-4E99-81E7-87E96430E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5710AA-4EE8-41BF-8CA8-45AEE869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EF5710AA-4EE8-41BF-8CA8-45AEE869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EF5710AA-4EE8-41BF-8CA8-45AEE869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7B60BE-14C4-48E1-977E-19D68ECBE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327B60BE-14C4-48E1-977E-19D68ECBE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327B60BE-14C4-48E1-977E-19D68ECBE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D3926B-7EAE-41F5-A2F2-5F5A679B4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99D3926B-7EAE-41F5-A2F2-5F5A679B4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99D3926B-7EAE-41F5-A2F2-5F5A679B4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906" y="1424662"/>
            <a:ext cx="2167014" cy="1846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5166" y="1444995"/>
            <a:ext cx="2104833" cy="1846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149139" y="3371997"/>
            <a:ext cx="2144660" cy="54383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ব্যাংক</a:t>
            </a:r>
            <a:endParaRPr lang="en-US" sz="2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5166" y="3400338"/>
            <a:ext cx="2122307" cy="49862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বহুজাতিক কোম্পানী</a:t>
            </a:r>
            <a:endParaRPr lang="en-US" sz="2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86437" y="3384953"/>
            <a:ext cx="2063345" cy="51400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অফিস</a:t>
            </a:r>
            <a:endParaRPr lang="en-US" sz="2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53093" y="1444358"/>
            <a:ext cx="2096689" cy="1818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96559" y="515776"/>
            <a:ext cx="4762920" cy="62697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 </a:t>
            </a:r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কর্মক্ষেত্রে আইসিটি 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001" y="1429482"/>
            <a:ext cx="2167014" cy="1846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443895" y="3373091"/>
            <a:ext cx="2122307" cy="5377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বীমা</a:t>
            </a:r>
            <a:endParaRPr lang="en-US" sz="2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501" y="4016982"/>
            <a:ext cx="7151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এসব প্রতিষ্ঠানে </a:t>
            </a:r>
            <a:r>
              <a:rPr lang="en-US" sz="28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দপ্তরিক</a:t>
            </a:r>
            <a:r>
              <a:rPr lang="en-US" sz="28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28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bn-IN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 </a:t>
            </a:r>
            <a:r>
              <a:rPr lang="en-US" sz="28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সফটওয়্যার</a:t>
            </a:r>
            <a:r>
              <a:rPr lang="bn-IN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প্রয়োজন </a:t>
            </a:r>
            <a:endParaRPr lang="bn-BD" sz="2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35522" y="4849985"/>
            <a:ext cx="1668758" cy="1145939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83000" b="-8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/>
          <p:cNvSpPr/>
          <p:nvPr/>
        </p:nvSpPr>
        <p:spPr>
          <a:xfrm>
            <a:off x="3225040" y="4849985"/>
            <a:ext cx="1341161" cy="1136620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362113" y="4849984"/>
            <a:ext cx="1324848" cy="1127735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1729234" y="4849984"/>
            <a:ext cx="1475108" cy="1145940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9374" y="4725705"/>
            <a:ext cx="1250407" cy="1250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4280" y="4849984"/>
            <a:ext cx="1429284" cy="11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83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9077" t="171" r="15401" b="6086"/>
          <a:stretch/>
        </p:blipFill>
        <p:spPr>
          <a:xfrm>
            <a:off x="329071" y="3602225"/>
            <a:ext cx="2645418" cy="1901922"/>
          </a:xfrm>
          <a:prstGeom prst="rect">
            <a:avLst/>
          </a:prstGeom>
          <a:ln w="635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83093" y="1299923"/>
            <a:ext cx="5585183" cy="954107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 ও যোগাযোগ প্রযুক্তি নিজেই একটি 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কর্মবাজার</a:t>
            </a:r>
          </a:p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সৃষ্টি 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করেছে। </a:t>
            </a:r>
            <a:r>
              <a:rPr lang="bn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যেমন-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376" y="5596479"/>
            <a:ext cx="216252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ওয়েবসাইট </a:t>
            </a:r>
            <a:r>
              <a:rPr lang="bn-IN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নির্মাণ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8390" y="4821119"/>
            <a:ext cx="16434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IN" sz="28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আউট সোর্সিং</a:t>
            </a:r>
            <a:endParaRPr lang="en-US" sz="28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6068" y="5504147"/>
            <a:ext cx="5702202" cy="954107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আউটসোর্সিংয়ের মাধ্যমে অনেকেই 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প্রচুর বৈদেশিক </a:t>
            </a:r>
            <a:endParaRPr lang="bn-IN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মুদ্রা 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অর্জন করে।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1905" y="2703606"/>
            <a:ext cx="2616371" cy="1975163"/>
          </a:xfrm>
          <a:prstGeom prst="rect">
            <a:avLst/>
          </a:prstGeom>
          <a:ln w="635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01529" y="2703606"/>
            <a:ext cx="2511162" cy="2004484"/>
          </a:xfrm>
          <a:prstGeom prst="rect">
            <a:avLst/>
          </a:prstGeom>
          <a:ln w="635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940407" y="4823153"/>
            <a:ext cx="143340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সার্ভিসিং</a:t>
            </a:r>
            <a:endParaRPr lang="en-US" sz="28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1638" y="429697"/>
            <a:ext cx="582759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কর্মক্ষেত্রে তথ্য ও যোগাযোগ </a:t>
            </a:r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</a:t>
            </a:r>
            <a:endParaRPr lang="en-US" sz="4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25922" y="1289907"/>
            <a:ext cx="2616371" cy="2005890"/>
            <a:chOff x="175396" y="1251892"/>
            <a:chExt cx="2616371" cy="200589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5396" y="1251892"/>
              <a:ext cx="2616371" cy="2005890"/>
            </a:xfrm>
            <a:prstGeom prst="rect">
              <a:avLst/>
            </a:prstGeom>
            <a:ln w="6350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1501254" y="2793093"/>
              <a:ext cx="1290513" cy="4616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IN" sz="24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হার্ডওয়্যার</a:t>
              </a:r>
              <a:endParaRPr lang="en-US" sz="2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8950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2800" b="1" dirty="0" err="1" smtClean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1012</TotalTime>
  <Words>649</Words>
  <Application>Microsoft Office PowerPoint</Application>
  <PresentationFormat>On-screen Show (4:3)</PresentationFormat>
  <Paragraphs>109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LAVLY</dc:creator>
  <cp:lastModifiedBy>Windows User</cp:lastModifiedBy>
  <cp:revision>128</cp:revision>
  <dcterms:created xsi:type="dcterms:W3CDTF">2016-03-01T16:08:19Z</dcterms:created>
  <dcterms:modified xsi:type="dcterms:W3CDTF">2020-04-09T00:53:19Z</dcterms:modified>
</cp:coreProperties>
</file>