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9" r:id="rId11"/>
    <p:sldId id="268" r:id="rId12"/>
    <p:sldId id="27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0495-0222-460B-B4FF-9F9BD530D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88991-1935-4EA8-8375-EFBFD7944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8698A-406F-4A65-89CE-E181B520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2F4EC-7667-4855-9096-ABAC124C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B4CAB-7FFC-4656-9F92-7B9C7672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786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26F1-AFFF-46AA-80E3-5AA6103D6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F3472-E64E-4D25-98FC-6F061CA59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9B79D-5BE0-4B22-8836-6CA745DA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057D9-9B34-484C-833C-995C1032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68499-0BDF-45B5-8262-49112B87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07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7534B2-F65C-43D0-BFE6-5A8D0264F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494CC-0282-437D-9989-5834ABABE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90F40-2FDD-4FC7-9D46-E9416E8D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15B2F-98C7-4D56-9ADB-D4CFB4BF5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12708-92BD-414C-A222-B7E84195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082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D13A-58F9-4A66-9C17-81C156A8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2E5D7-BE22-4BA1-A1ED-3F1C6E523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8118F-FF41-4E6E-9095-569AD527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D3AD5-EB2C-4539-AA41-B854EDE99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2EF65-917A-4BA7-81A2-D0665597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5118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C70D-5BAC-4528-9716-3D7ADF17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854C6-503C-4512-9329-F7528235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9FE06-144E-4774-BCE1-75426CCD7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22EE4-A2B8-40D7-A683-ADF2B22A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9003-6A9A-4DD9-A1B4-6A5A669D6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954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8090-29D4-4032-827E-C9DB07A6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85FCD-C684-492C-BD49-70E55378F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1B16E-31DD-430E-AF3E-77469347D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A254F-C6EE-4EFE-B295-54852E7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81485-C67E-41D0-B9FF-F82AD171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67FAC-196F-4021-A02A-F416ECD48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644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2955-93CC-4ACA-9EB3-2FD956DF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04A89-5A20-4D7A-9A83-475F7A2E3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D4567-4B96-4401-9CC3-78465283A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16B15-33B5-439A-BE99-ECE5E2EEF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EDB92-B1D1-4161-9FA3-A0273F305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58678-82FC-45B6-BABC-FF4F7373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61F4C2-63CE-4FAC-A864-AD529AF4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3622-51B1-44A3-A962-B4840E13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466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B04A-3831-4180-957A-D951D0B1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EFB5C-9A96-4292-BB17-BBDF8378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F0204-B0B5-495E-8F6C-D7FE3FDC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79DDC-BE55-488D-9357-3BEA763D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01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8419C-F5CB-444E-8A39-FE9FDDC1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9F95B-32CC-4EF3-901B-0EEB56E7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EDBD7-87CE-429D-B9D0-E931E9AB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843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CCA5-D6C5-4D04-8457-3305B136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4BD11-60B1-464C-92A9-CA9FCE3E2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8490-CDA3-4274-82E7-CD1AC789F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A2327-749C-42AD-810F-200D110E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8FB8C-062C-4500-BB13-49AD1CCE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70B23-1B15-4F44-A9A7-A58658FA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153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2C0F-8823-4A2D-99BD-962DC4A4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C187E9-AEA6-4386-8FCF-295062E00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CE39B-FFAD-4222-B40A-DC486974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7CE8A-AA19-4DDA-B243-A73926F7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685F0-7D80-4FD4-A216-8D58C21A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40193-7CDD-4857-B23B-C4FE7B06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911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2D74A-27C3-4AD6-83A7-8AD2D217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5DC18-DFF4-4806-9711-6EAA33D6B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02C01-3954-4D80-8C8E-31C325201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1D69-35AC-479E-A063-AAF9124A91E9}" type="datetimeFigureOut">
              <a:rPr lang="en-SG" smtClean="0"/>
              <a:t>9/4/2020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3146D-B009-4352-B6FD-6AE78101A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E9FC9-7CA3-4A55-814E-C302A4445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EE3FF-FF1D-434F-89B6-B44A7C1495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261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5BF04-6D07-45CA-932F-44DB6CAD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8" y="434109"/>
            <a:ext cx="8386618" cy="5811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2E0605-0A67-4455-BD22-0F391A0F4EBF}"/>
              </a:ext>
            </a:extLst>
          </p:cNvPr>
          <p:cNvSpPr txBox="1"/>
          <p:nvPr/>
        </p:nvSpPr>
        <p:spPr>
          <a:xfrm>
            <a:off x="5200073" y="2909455"/>
            <a:ext cx="1533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নিও</a:t>
            </a:r>
            <a:endParaRPr lang="en-SG" sz="4400" dirty="0"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374C9-223B-4773-8A1A-6E7421361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27" y="575786"/>
            <a:ext cx="7965293" cy="4468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82859-87AA-4C44-B3A9-1FF1C80EDF5D}"/>
              </a:ext>
            </a:extLst>
          </p:cNvPr>
          <p:cNvSpPr txBox="1"/>
          <p:nvPr/>
        </p:nvSpPr>
        <p:spPr>
          <a:xfrm>
            <a:off x="3011054" y="5458691"/>
            <a:ext cx="778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ঝিওে</a:t>
            </a:r>
            <a:r>
              <a:rPr lang="en-SG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SG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সুশাদু</a:t>
            </a:r>
            <a:r>
              <a:rPr lang="en-SG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ওপুষ্টিকর</a:t>
            </a:r>
            <a:r>
              <a:rPr lang="en-SG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খাবার</a:t>
            </a:r>
            <a:r>
              <a:rPr lang="en-SG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3702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FFEB8-4C19-42CF-B57F-31BC3D68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345" y="526190"/>
            <a:ext cx="6748632" cy="4401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9E03F4-63F7-440D-9EB5-9ABB9880FDA9}"/>
              </a:ext>
            </a:extLst>
          </p:cNvPr>
          <p:cNvSpPr txBox="1"/>
          <p:nvPr/>
        </p:nvSpPr>
        <p:spPr>
          <a:xfrm>
            <a:off x="2189018" y="5209309"/>
            <a:ext cx="7527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কবির</a:t>
            </a:r>
            <a:r>
              <a:rPr lang="en-SG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ভালবাসা</a:t>
            </a:r>
            <a:r>
              <a:rPr lang="en-SG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ঝিওে</a:t>
            </a:r>
            <a:r>
              <a:rPr lang="en-SG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ফুলের</a:t>
            </a:r>
            <a:r>
              <a:rPr lang="en-SG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মাঝে</a:t>
            </a:r>
            <a:r>
              <a:rPr lang="en-SG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SG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পেয়েছে</a:t>
            </a:r>
            <a:r>
              <a:rPr lang="en-SG" dirty="0"/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254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C94C7-204D-4C3E-8A4A-BC296F78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715" y="1003132"/>
            <a:ext cx="2530059" cy="65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213F8C-6222-44A6-9072-394E35085DFC}"/>
              </a:ext>
            </a:extLst>
          </p:cNvPr>
          <p:cNvSpPr/>
          <p:nvPr/>
        </p:nvSpPr>
        <p:spPr>
          <a:xfrm>
            <a:off x="1930400" y="3084945"/>
            <a:ext cx="7703127" cy="12099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FC3CE-FFB1-440B-B66B-365BA7E21966}"/>
              </a:ext>
            </a:extLst>
          </p:cNvPr>
          <p:cNvSpPr txBox="1"/>
          <p:nvPr/>
        </p:nvSpPr>
        <p:spPr>
          <a:xfrm>
            <a:off x="1782618" y="2964873"/>
            <a:ext cx="783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ঝিওে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ফুলের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সৌন্দযও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ফলের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সুস্বাদ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পাঁচটি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লিখে</a:t>
            </a:r>
            <a:r>
              <a:rPr lang="en-SG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আনবে</a:t>
            </a:r>
            <a:r>
              <a:rPr lang="en-SG" sz="4000" b="1" dirty="0"/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410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58749-63A7-42A5-9F21-DFE7F0BB2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27" y="542636"/>
            <a:ext cx="6410036" cy="5772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08A27-5C7B-4583-89EF-A4D000180A35}"/>
              </a:ext>
            </a:extLst>
          </p:cNvPr>
          <p:cNvSpPr txBox="1"/>
          <p:nvPr/>
        </p:nvSpPr>
        <p:spPr>
          <a:xfrm>
            <a:off x="3916218" y="2281383"/>
            <a:ext cx="1893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SG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3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BE84B-76A2-404B-8DBB-3C53C44D3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723" y="651770"/>
            <a:ext cx="1963082" cy="2377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64EDE-B07E-481C-AF81-686471E88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6975" r="7863" b="12817"/>
          <a:stretch/>
        </p:blipFill>
        <p:spPr>
          <a:xfrm>
            <a:off x="461819" y="827889"/>
            <a:ext cx="1671782" cy="2071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3F5FE-9DA5-4F63-AB77-AE73EA8C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509" y="1838016"/>
            <a:ext cx="4749196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49194-2C62-4A1D-95AC-852931C13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335" y="2408765"/>
            <a:ext cx="4139543" cy="76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121EB-2B61-4A91-97D6-F411DBA24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588" y="3105884"/>
            <a:ext cx="5194242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002A4-4ECA-4BDC-B90E-1E0D2C954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395" y="3644673"/>
            <a:ext cx="4389500" cy="499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210CEA-F31D-4C1B-8428-15CDF0EC75A9}"/>
              </a:ext>
            </a:extLst>
          </p:cNvPr>
          <p:cNvSpPr txBox="1"/>
          <p:nvPr/>
        </p:nvSpPr>
        <p:spPr>
          <a:xfrm>
            <a:off x="4309024" y="514960"/>
            <a:ext cx="2682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SG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DE5F9-B6DC-4115-8D6C-2F42D0E1204E}"/>
              </a:ext>
            </a:extLst>
          </p:cNvPr>
          <p:cNvSpPr/>
          <p:nvPr/>
        </p:nvSpPr>
        <p:spPr>
          <a:xfrm>
            <a:off x="3888509" y="4315292"/>
            <a:ext cx="3380509" cy="1651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F148E-0CE6-4D1D-912B-712228C65081}"/>
              </a:ext>
            </a:extLst>
          </p:cNvPr>
          <p:cNvSpPr txBox="1"/>
          <p:nvPr/>
        </p:nvSpPr>
        <p:spPr>
          <a:xfrm>
            <a:off x="4309024" y="4320523"/>
            <a:ext cx="5661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ষষ্ঠ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বাংলা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১ম</a:t>
            </a: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কবিতাঃঝিওে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endParaRPr lang="en-SG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1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68F97-31B0-4087-91F1-4826EF633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8" y="1736436"/>
            <a:ext cx="5040406" cy="4239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D1281-2891-4EC3-B6AD-9DE6BDC89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1" y="1580330"/>
            <a:ext cx="5370171" cy="4395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84FC7-3B74-4BAB-BBAA-ACA1CC17A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617" y="368195"/>
            <a:ext cx="4993057" cy="597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443BC-B501-47DE-86AE-31FAFC239E10}"/>
              </a:ext>
            </a:extLst>
          </p:cNvPr>
          <p:cNvSpPr txBox="1"/>
          <p:nvPr/>
        </p:nvSpPr>
        <p:spPr>
          <a:xfrm>
            <a:off x="5595915" y="6201884"/>
            <a:ext cx="338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ঝিওে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endParaRPr lang="en-SG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16B9A8-EC71-40E9-8A67-A95C2F309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37"/>
          <a:stretch/>
        </p:blipFill>
        <p:spPr>
          <a:xfrm>
            <a:off x="1403927" y="618836"/>
            <a:ext cx="8857673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846685-2A69-4D93-A10D-E7BD70ECB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5" y="392545"/>
            <a:ext cx="9208655" cy="6072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5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B3984-E5D4-4E15-A775-CD6705E7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5" y="646545"/>
            <a:ext cx="8719127" cy="573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2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CA07BA-4E96-4665-90AC-2B82F7EA1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450272"/>
            <a:ext cx="8183419" cy="5957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4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3025BF-0B45-4B2C-9716-8E28C4698D85}"/>
              </a:ext>
            </a:extLst>
          </p:cNvPr>
          <p:cNvSpPr/>
          <p:nvPr/>
        </p:nvSpPr>
        <p:spPr>
          <a:xfrm>
            <a:off x="2207491" y="942109"/>
            <a:ext cx="7767782" cy="7758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1249B-0BAF-45BB-8686-A2E760F94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40" t="-2500" r="822" b="50674"/>
          <a:stretch/>
        </p:blipFill>
        <p:spPr>
          <a:xfrm>
            <a:off x="2248621" y="875333"/>
            <a:ext cx="7874861" cy="8426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AC1CF9-9241-4A85-8E09-D1DC796E1780}"/>
              </a:ext>
            </a:extLst>
          </p:cNvPr>
          <p:cNvSpPr/>
          <p:nvPr/>
        </p:nvSpPr>
        <p:spPr>
          <a:xfrm>
            <a:off x="2192775" y="2863271"/>
            <a:ext cx="7767782" cy="1782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587D1-76A5-48DC-A051-63021B39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63"/>
          <a:stretch/>
        </p:blipFill>
        <p:spPr>
          <a:xfrm>
            <a:off x="2231442" y="2863271"/>
            <a:ext cx="7767783" cy="17826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E2594-A25A-4ED4-AC87-91D03956FE23}"/>
              </a:ext>
            </a:extLst>
          </p:cNvPr>
          <p:cNvSpPr txBox="1"/>
          <p:nvPr/>
        </p:nvSpPr>
        <p:spPr>
          <a:xfrm>
            <a:off x="7121236" y="4128655"/>
            <a:ext cx="20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ঝিওে</a:t>
            </a:r>
            <a:r>
              <a:rPr lang="en-SG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endParaRPr lang="en-SG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023C1-3B19-4DB0-A511-B1F0E9EDA6AF}"/>
              </a:ext>
            </a:extLst>
          </p:cNvPr>
          <p:cNvSpPr/>
          <p:nvPr/>
        </p:nvSpPr>
        <p:spPr>
          <a:xfrm>
            <a:off x="2304470" y="5758116"/>
            <a:ext cx="7763165" cy="963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B6FCD-D3BD-4755-94ED-0F4379D6A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70" y="5752129"/>
            <a:ext cx="77438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3BA41-59E9-46C5-8354-45BBC1C8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26" y="513606"/>
            <a:ext cx="2883658" cy="658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A0B67-8118-4FEB-83D7-38163134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7" y="1270370"/>
            <a:ext cx="7250546" cy="4049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E63E8-5CB5-482D-9BBA-EA9C333A92F5}"/>
              </a:ext>
            </a:extLst>
          </p:cNvPr>
          <p:cNvSpPr txBox="1"/>
          <p:nvPr/>
        </p:nvSpPr>
        <p:spPr>
          <a:xfrm>
            <a:off x="1690255" y="5643418"/>
            <a:ext cx="800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ঝিওে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ফুলের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সৌন্দয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‍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আলোচনা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পাঁচটি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SG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SG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SG" dirty="0"/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7350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50</Words>
  <Application>Microsoft Office PowerPoint</Application>
  <PresentationFormat>Widescreen</PresentationFormat>
  <Paragraphs>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NikoshBAN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55</cp:revision>
  <dcterms:created xsi:type="dcterms:W3CDTF">2020-04-08T09:46:50Z</dcterms:created>
  <dcterms:modified xsi:type="dcterms:W3CDTF">2020-04-08T19:58:31Z</dcterms:modified>
</cp:coreProperties>
</file>