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9" r:id="rId4"/>
    <p:sldId id="258" r:id="rId5"/>
    <p:sldId id="262" r:id="rId6"/>
    <p:sldId id="263" r:id="rId7"/>
    <p:sldId id="264" r:id="rId8"/>
    <p:sldId id="265" r:id="rId9"/>
    <p:sldId id="266" r:id="rId10"/>
    <p:sldId id="270" r:id="rId11"/>
    <p:sldId id="269" r:id="rId12"/>
    <p:sldId id="267" r:id="rId13"/>
    <p:sldId id="268" r:id="rId14"/>
    <p:sldId id="260" r:id="rId15"/>
    <p:sldId id="261" r:id="rId16"/>
    <p:sldId id="271" r:id="rId17"/>
    <p:sldId id="273" r:id="rId18"/>
    <p:sldId id="272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85294" autoAdjust="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CD5C4-8A51-4835-8D8C-92EE8B4FBFB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93084-7F65-4062-BA1A-B50782B93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38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93084-7F65-4062-BA1A-B50782B931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28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93084-7F65-4062-BA1A-B50782B931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74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493084-7F65-4062-BA1A-B50782B931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5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6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0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87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1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6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81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05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42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EBE8-472C-4BEC-901F-04645755ACD3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96957-7E73-4D1C-9F44-7CAFC8FBD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50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121920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14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ভাদ্র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আশ্বিন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শরৎকাল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6315456"/>
            <a:ext cx="6461760" cy="542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ভাদ্র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6455664" y="6315456"/>
            <a:ext cx="5638800" cy="5425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আশ্বিন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674" y="933994"/>
            <a:ext cx="5817326" cy="53753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5758"/>
            <a:ext cx="6426926" cy="541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4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096206" cy="8098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কার্তিক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অগ্রহায়ণ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হেমন্তকাল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8478"/>
            <a:ext cx="6191794" cy="54500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1" y="846227"/>
            <a:ext cx="5877332" cy="542394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387738"/>
            <a:ext cx="3265714" cy="535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কার্তিক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6265816" y="6322423"/>
            <a:ext cx="5926184" cy="535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অগ্রহায়ণ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1589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53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পৌষ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মাঘ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শীতকাল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3558"/>
            <a:ext cx="6191795" cy="563192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954" y="659947"/>
            <a:ext cx="5969046" cy="56886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7827" y="6348549"/>
            <a:ext cx="4127864" cy="50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পৌষ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7589521" y="6348549"/>
            <a:ext cx="4602480" cy="50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মাঘ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0779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26125"/>
            <a:ext cx="12192000" cy="5747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ফাল্গুন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চৈত্র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বসন্তকাল</a:t>
            </a:r>
            <a:r>
              <a:rPr lang="en-US" sz="4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9806" y="600891"/>
            <a:ext cx="5582195" cy="5682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891"/>
            <a:ext cx="6596743" cy="557783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563394" y="6309360"/>
            <a:ext cx="3069772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চৈত্র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0" y="6148252"/>
            <a:ext cx="3069772" cy="5486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ফাল্গুন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752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71845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457509" y="5029200"/>
            <a:ext cx="2460171" cy="10189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কিনারা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548949" y="2455817"/>
            <a:ext cx="2299062" cy="10450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-1" y="3709851"/>
            <a:ext cx="2677887" cy="95358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ষড়ঋতু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601200" y="1110343"/>
            <a:ext cx="2312125" cy="11103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05841"/>
            <a:ext cx="2756263" cy="10058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5016136"/>
            <a:ext cx="2730137" cy="992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" y="2351314"/>
            <a:ext cx="2690948" cy="10058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অসহ্য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522823" y="3749040"/>
            <a:ext cx="2351314" cy="9274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ছয়টি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ঋতু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ight Arrow 28"/>
          <p:cNvSpPr/>
          <p:nvPr/>
        </p:nvSpPr>
        <p:spPr>
          <a:xfrm>
            <a:off x="3513909" y="2390501"/>
            <a:ext cx="5682343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/>
          <p:cNvSpPr/>
          <p:nvPr/>
        </p:nvSpPr>
        <p:spPr>
          <a:xfrm>
            <a:off x="3378925" y="1079862"/>
            <a:ext cx="5682343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ight Arrow 30"/>
          <p:cNvSpPr/>
          <p:nvPr/>
        </p:nvSpPr>
        <p:spPr>
          <a:xfrm>
            <a:off x="3557451" y="3753393"/>
            <a:ext cx="5682343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>
            <a:off x="3461657" y="5146764"/>
            <a:ext cx="5682343" cy="770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1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104503"/>
            <a:ext cx="12192000" cy="70539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7565" y="1110343"/>
            <a:ext cx="1423852" cy="8360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850571" y="1210492"/>
            <a:ext cx="775064" cy="51380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047998" y="1136469"/>
            <a:ext cx="1084217" cy="8229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415246" y="1214846"/>
            <a:ext cx="744584" cy="5094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=</a:t>
            </a:r>
            <a:endParaRPr lang="en-US" sz="4400" dirty="0"/>
          </a:p>
        </p:txBody>
      </p:sp>
      <p:sp>
        <p:nvSpPr>
          <p:cNvPr id="52" name="Rectangle 51"/>
          <p:cNvSpPr/>
          <p:nvPr/>
        </p:nvSpPr>
        <p:spPr>
          <a:xfrm>
            <a:off x="5521234" y="1132114"/>
            <a:ext cx="1084217" cy="600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19553" y="1140824"/>
            <a:ext cx="2673533" cy="600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জ্যৈষ্ঠ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485017" y="4702630"/>
            <a:ext cx="2717075" cy="8360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ফাল্গুন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91587" y="2085703"/>
            <a:ext cx="1441270" cy="984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6421" y="3448594"/>
            <a:ext cx="1432562" cy="10319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43691" y="4885509"/>
            <a:ext cx="1528355" cy="9666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863634" y="5011784"/>
            <a:ext cx="931817" cy="600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867989" y="2264229"/>
            <a:ext cx="901337" cy="600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26080" y="2220686"/>
            <a:ext cx="1175658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415246" y="2333898"/>
            <a:ext cx="809897" cy="600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5721530" y="2264229"/>
            <a:ext cx="1031967" cy="600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393576" y="2272937"/>
            <a:ext cx="2690949" cy="600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আশ্বিন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750422" y="3653246"/>
            <a:ext cx="740229" cy="526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856410" y="3557452"/>
            <a:ext cx="1245327" cy="7707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54434" y="3618412"/>
            <a:ext cx="849086" cy="56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721532" y="3600995"/>
            <a:ext cx="1175657" cy="6052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ন্ত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402284" y="3487783"/>
            <a:ext cx="2734493" cy="6705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হেমন্ত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021875" y="5003074"/>
            <a:ext cx="1288868" cy="822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4402183" y="5068389"/>
            <a:ext cx="927463" cy="6008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95406" y="4872447"/>
            <a:ext cx="1476103" cy="8098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ল্গ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135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270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দলীয়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কাজ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0" y="653142"/>
            <a:ext cx="5699760" cy="62048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66206"/>
            <a:ext cx="6426926" cy="15414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লাল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দল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Arial"/>
                <a:cs typeface="Arial"/>
              </a:rPr>
              <a:t>→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‡`‡k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KqwU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FZz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320834"/>
            <a:ext cx="6426926" cy="14673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সবুজ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দল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>
                <a:latin typeface="Arial"/>
                <a:cs typeface="Arial"/>
              </a:rPr>
              <a:t>→  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Kvb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gvm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kxZ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  <a:cs typeface="SutonnyMJ" pitchFamily="2" charset="0"/>
              </a:rPr>
              <a:t>Kvj</a:t>
            </a:r>
            <a:r>
              <a:rPr lang="en-US" sz="4000" dirty="0">
                <a:latin typeface="SutonnyMJ" pitchFamily="2" charset="0"/>
                <a:cs typeface="SutonnyMJ" pitchFamily="2" charset="0"/>
              </a:rPr>
              <a:t> nq?</a:t>
            </a:r>
          </a:p>
        </p:txBody>
      </p:sp>
    </p:spTree>
    <p:extLst>
      <p:ext uri="{BB962C8B-B14F-4D97-AF65-F5344CB8AC3E}">
        <p14:creationId xmlns:p14="http://schemas.microsoft.com/office/powerpoint/2010/main" val="155790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" y="1423851"/>
            <a:ext cx="9196251" cy="83602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1,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Avgv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‡`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†`‡k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eQ‡i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KqwU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FZ z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8" name="Rectangle 7"/>
          <p:cNvSpPr/>
          <p:nvPr/>
        </p:nvSpPr>
        <p:spPr>
          <a:xfrm>
            <a:off x="209006" y="2429691"/>
            <a:ext cx="8961119" cy="7532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২,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 কোন মাস মিলে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বসন্তকাল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5942" y="3479076"/>
            <a:ext cx="907868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৩,</a:t>
            </a:r>
            <a:r>
              <a:rPr lang="en-US" sz="36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gvm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MÖx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®§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Kvj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 ?</a:t>
            </a:r>
            <a:endParaRPr lang="en-US" sz="3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287691" y="3540033"/>
            <a:ext cx="2756263" cy="8490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৩, </a:t>
            </a:r>
            <a:r>
              <a:rPr lang="en-US" sz="2000" dirty="0" err="1" smtClean="0">
                <a:solidFill>
                  <a:schemeClr val="tx1"/>
                </a:solidFill>
              </a:rPr>
              <a:t>বৈশাখ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ও </a:t>
            </a:r>
            <a:r>
              <a:rPr lang="en-US" sz="2000" dirty="0" err="1">
                <a:solidFill>
                  <a:schemeClr val="tx1"/>
                </a:solidFill>
              </a:rPr>
              <a:t>জ্যৈষ্ঠ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মাস</a:t>
            </a:r>
            <a:r>
              <a:rPr lang="en-US" sz="2000" dirty="0" smtClean="0">
                <a:solidFill>
                  <a:schemeClr val="tx1"/>
                </a:solidFill>
              </a:rPr>
              <a:t>।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83189" y="2429691"/>
            <a:ext cx="3008811" cy="783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২,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ফাল্গুন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চৈত্র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326880" y="1397726"/>
            <a:ext cx="2865120" cy="7837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১, ৬টি </a:t>
            </a:r>
            <a:r>
              <a:rPr lang="en-US" sz="2400" dirty="0" err="1" smtClean="0">
                <a:solidFill>
                  <a:schemeClr val="tx1"/>
                </a:solidFill>
              </a:rPr>
              <a:t>ঋতু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" y="1"/>
            <a:ext cx="12004767" cy="6662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17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বাড়ির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117566" y="2286000"/>
            <a:ext cx="5199017" cy="2586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১, 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যেকোনো </a:t>
            </a:r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 ঋতু সম্পর্কে পাঁচটি বাক্য লিখে আনবে।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897" y="950594"/>
            <a:ext cx="6810103" cy="590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09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206"/>
            <a:ext cx="12192000" cy="619179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6531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সবাইকে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ধন্যবাদ</a:t>
            </a:r>
            <a:r>
              <a:rPr lang="en-US" sz="4800" dirty="0" smtClean="0"/>
              <a:t>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02604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929154" y="613954"/>
            <a:ext cx="426284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2011680"/>
            <a:ext cx="3944983" cy="27301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শ্রেণি : </a:t>
            </a:r>
            <a:r>
              <a:rPr lang="en-US" sz="2800" dirty="0" err="1" smtClean="0">
                <a:solidFill>
                  <a:schemeClr val="tx1"/>
                </a:solidFill>
              </a:rPr>
              <a:t>চতুর্থ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</a:rPr>
              <a:t>বাংলা</a:t>
            </a:r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</a:rPr>
              <a:t> :৯ -৪-২০২০ </a:t>
            </a:r>
            <a:r>
              <a:rPr lang="en-US" sz="2800" dirty="0" err="1" smtClean="0">
                <a:solidFill>
                  <a:schemeClr val="tx1"/>
                </a:solidFill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r>
              <a:rPr lang="bn-IN" sz="2800" dirty="0" smtClean="0">
                <a:solidFill>
                  <a:schemeClr val="tx1"/>
                </a:solidFill>
              </a:rPr>
              <a:t>   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866606" cy="13454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955280" y="1515291"/>
            <a:ext cx="4236719" cy="31873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</a:rPr>
              <a:t>স,‌</a:t>
            </a:r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</a:rPr>
              <a:t>্‌</a:t>
            </a:r>
            <a:endParaRPr lang="bn-IN" sz="2800" dirty="0" smtClean="0">
              <a:solidFill>
                <a:schemeClr val="tx1"/>
              </a:solidFill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152" y="627969"/>
            <a:ext cx="4094254" cy="4113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0" y="0"/>
            <a:ext cx="12192000" cy="9797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Vertical Scroll 5"/>
          <p:cNvSpPr/>
          <p:nvPr/>
        </p:nvSpPr>
        <p:spPr>
          <a:xfrm>
            <a:off x="3317966" y="2181498"/>
            <a:ext cx="6217920" cy="11430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’’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84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6892" y="940525"/>
            <a:ext cx="7145382" cy="43238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৩,৪,২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২,৫,১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১,৩,১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যুক্তব্যঞ্জন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সংবলিত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২,৭,১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বৈচিত্র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26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" y="156754"/>
            <a:ext cx="1255340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5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4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95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4" t="19517" r="9163" b="18120"/>
          <a:stretch/>
        </p:blipFill>
        <p:spPr>
          <a:xfrm>
            <a:off x="91440" y="940527"/>
            <a:ext cx="12057017" cy="5812970"/>
          </a:xfrm>
          <a:prstGeom prst="rect">
            <a:avLst/>
          </a:prstGeom>
          <a:ln w="127000" cap="sq">
            <a:solidFill>
              <a:srgbClr val="00B0F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0" y="104502"/>
            <a:ext cx="12192000" cy="8098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দুমাসে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ঋতু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7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018" y="781879"/>
            <a:ext cx="5897218" cy="528912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 rot="10800000" flipV="1">
            <a:off x="0" y="6130867"/>
            <a:ext cx="3276696" cy="544830"/>
          </a:xfrm>
          <a:prstGeom prst="round2DiagRect">
            <a:avLst>
              <a:gd name="adj1" fmla="val 16667"/>
              <a:gd name="adj2" fmla="val 12162"/>
            </a:avLst>
          </a:prstGeom>
          <a:noFill/>
          <a:ln w="57150"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বৈশাখ</a:t>
            </a:r>
            <a:r>
              <a:rPr lang="en-US" sz="32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32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8653670" y="5848272"/>
            <a:ext cx="2305878" cy="661154"/>
          </a:xfrm>
          <a:prstGeom prst="round2DiagRect">
            <a:avLst>
              <a:gd name="adj1" fmla="val 28440"/>
              <a:gd name="adj2" fmla="val 0"/>
            </a:avLst>
          </a:prstGeom>
          <a:noFill/>
          <a:ln w="57150">
            <a:noFill/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জ্যৈষ্ঠ</a:t>
            </a:r>
            <a:r>
              <a:rPr lang="en-US" sz="36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3600" b="1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0"/>
            <a:ext cx="12192000" cy="7576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বৈশাখ</a:t>
            </a:r>
            <a:r>
              <a:rPr lang="en-US" sz="4400" dirty="0" smtClean="0"/>
              <a:t> ও </a:t>
            </a:r>
            <a:r>
              <a:rPr lang="en-US" sz="4400" dirty="0" err="1" smtClean="0"/>
              <a:t>জ্যৈষ্ঠ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মাস</a:t>
            </a:r>
            <a:r>
              <a:rPr lang="en-US" sz="4400" dirty="0" smtClean="0"/>
              <a:t> </a:t>
            </a:r>
            <a:r>
              <a:rPr lang="en-US" sz="4400" dirty="0" err="1" smtClean="0"/>
              <a:t>দুটি</a:t>
            </a:r>
            <a:r>
              <a:rPr lang="en-US" sz="4400" dirty="0" smtClean="0"/>
              <a:t> </a:t>
            </a:r>
            <a:r>
              <a:rPr lang="en-US" sz="4400" dirty="0" err="1" smtClean="0"/>
              <a:t>হলো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গ্রীষ্মকাল</a:t>
            </a:r>
            <a:r>
              <a:rPr lang="en-US" dirty="0" smtClean="0"/>
              <a:t>। 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5617"/>
            <a:ext cx="6308035" cy="544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7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আষাঢ়</a:t>
            </a:r>
            <a:r>
              <a:rPr lang="en-US" sz="5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শ্রাবণ</a:t>
            </a:r>
            <a:r>
              <a:rPr lang="en-US" sz="5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মাস</a:t>
            </a:r>
            <a:r>
              <a:rPr lang="en-US" sz="5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5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5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বর্ষাকাল</a:t>
            </a:r>
            <a:r>
              <a:rPr lang="en-US" sz="54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304" y="932622"/>
            <a:ext cx="5764696" cy="529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020"/>
            <a:ext cx="6414052" cy="52737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181344"/>
            <a:ext cx="3742944" cy="676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আষাঢ়</a:t>
            </a:r>
            <a:endParaRPr lang="en-US" sz="3600" dirty="0">
              <a:latin typeface="aaNikoshBAN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49056" y="6181344"/>
            <a:ext cx="3742944" cy="6766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শ্রাবণ</a:t>
            </a:r>
            <a:r>
              <a:rPr lang="en-US" sz="3600" b="1" dirty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284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337</Words>
  <Application>Microsoft Office PowerPoint</Application>
  <PresentationFormat>Widescreen</PresentationFormat>
  <Paragraphs>93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aaNikoshBAN</vt:lpstr>
      <vt:lpstr>Arial</vt:lpstr>
      <vt:lpstr>Calibri</vt:lpstr>
      <vt:lpstr>Calibri Light</vt:lpstr>
      <vt:lpstr>NikoshBAN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78</cp:revision>
  <dcterms:created xsi:type="dcterms:W3CDTF">2020-04-08T15:03:20Z</dcterms:created>
  <dcterms:modified xsi:type="dcterms:W3CDTF">2020-04-09T15:45:14Z</dcterms:modified>
</cp:coreProperties>
</file>