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8" r:id="rId2"/>
    <p:sldId id="326" r:id="rId3"/>
    <p:sldId id="261" r:id="rId4"/>
    <p:sldId id="263" r:id="rId5"/>
    <p:sldId id="301" r:id="rId6"/>
    <p:sldId id="318" r:id="rId7"/>
    <p:sldId id="327" r:id="rId8"/>
    <p:sldId id="262" r:id="rId9"/>
    <p:sldId id="309" r:id="rId10"/>
    <p:sldId id="324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280" r:id="rId19"/>
    <p:sldId id="339" r:id="rId20"/>
    <p:sldId id="341" r:id="rId21"/>
    <p:sldId id="337" r:id="rId22"/>
    <p:sldId id="30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220F"/>
    <a:srgbClr val="22AE33"/>
    <a:srgbClr val="C002C5"/>
    <a:srgbClr val="82EFFE"/>
    <a:srgbClr val="C2F4FE"/>
    <a:srgbClr val="FA6AE5"/>
    <a:srgbClr val="EDCDE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747" autoAdjust="0"/>
  </p:normalViewPr>
  <p:slideViewPr>
    <p:cSldViewPr>
      <p:cViewPr varScale="1">
        <p:scale>
          <a:sx n="69" d="100"/>
          <a:sy n="6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FF134-D73F-4A66-ACB8-84535C1175E6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58A57-187A-4AEB-A9AF-9F9698A5EA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58A57-187A-4AEB-A9AF-9F9698A5EA3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rgbClr val="22AE33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638800" y="4572000"/>
            <a:ext cx="3048000" cy="160020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BD" sz="9600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9600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20719-SAHANA_IN_POORSCHOOLS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447800" y="838200"/>
            <a:ext cx="6381750" cy="4257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11" name="Picture 10" descr="fl2-54.gif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933825" y="1876425"/>
            <a:ext cx="1276350" cy="3105150"/>
          </a:xfrm>
          <a:prstGeom prst="rect">
            <a:avLst/>
          </a:prstGeom>
        </p:spPr>
      </p:pic>
      <p:pic>
        <p:nvPicPr>
          <p:cNvPr id="12" name="Picture 11" descr="00iB051huS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5029200" y="3886200"/>
            <a:ext cx="2257425" cy="1152525"/>
          </a:xfrm>
          <a:prstGeom prst="rect">
            <a:avLst/>
          </a:prstGeom>
        </p:spPr>
      </p:pic>
      <p:pic>
        <p:nvPicPr>
          <p:cNvPr id="15" name="Picture 14" descr="00iB051huS1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>
            <a:off x="1905000" y="3886200"/>
            <a:ext cx="2257425" cy="11525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47800" y="1219200"/>
            <a:ext cx="2971800" cy="1295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8000" b="1" dirty="0" smtClean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অনেক </a:t>
            </a:r>
            <a:endParaRPr lang="en-US" sz="8000" b="1" dirty="0">
              <a:ln>
                <a:solidFill>
                  <a:srgbClr val="C00000"/>
                </a:solidFill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19812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25146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>
            <a:off x="30480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35814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41148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46482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51816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>
            <a:off x="57150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>
            <a:off x="62484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6781800" y="1828800"/>
            <a:ext cx="457200" cy="609600"/>
          </a:xfrm>
          <a:prstGeom prst="can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971800" y="3276600"/>
            <a:ext cx="29718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 দশ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43400" y="2743200"/>
            <a:ext cx="457200" cy="5334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4419600" y="4343400"/>
            <a:ext cx="457200" cy="533400"/>
          </a:xfrm>
          <a:prstGeom prst="downArrow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4876800"/>
            <a:ext cx="2895600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</a:p>
          <a:p>
            <a:pPr algn="ctr"/>
            <a:r>
              <a:rPr lang="bn-BD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 </a:t>
            </a:r>
            <a:endParaRPr lang="en-US" sz="4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28600"/>
            <a:ext cx="6248400" cy="10156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n>
                  <a:solidFill>
                    <a:srgbClr val="D5220F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◙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52600" y="1524000"/>
            <a:ext cx="5791200" cy="114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81800" y="381000"/>
            <a:ext cx="18288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পৃষ্ঠা নং- ৫৬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4038600"/>
            <a:ext cx="2971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দশ ১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51054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1800" y="5638800"/>
            <a:ext cx="2895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এগারো 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22860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28194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33528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38862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44196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49530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54864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60198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65532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7086600" y="16002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4267200" y="2438400"/>
            <a:ext cx="457200" cy="609600"/>
          </a:xfrm>
          <a:prstGeom prst="cube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>
            <a:off x="4419600" y="35052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1295400"/>
            <a:ext cx="59436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4038600"/>
            <a:ext cx="2971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দশ 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8768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5486400"/>
            <a:ext cx="2895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বারো   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43400" y="35052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828800" y="1295400"/>
            <a:ext cx="59436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7-Point Star 19"/>
          <p:cNvSpPr/>
          <p:nvPr/>
        </p:nvSpPr>
        <p:spPr>
          <a:xfrm>
            <a:off x="69342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7-Point Star 34"/>
          <p:cNvSpPr/>
          <p:nvPr/>
        </p:nvSpPr>
        <p:spPr>
          <a:xfrm>
            <a:off x="19050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25146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30480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7-Point Star 38"/>
          <p:cNvSpPr/>
          <p:nvPr/>
        </p:nvSpPr>
        <p:spPr>
          <a:xfrm>
            <a:off x="4038600" y="22098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7-Point Star 39"/>
          <p:cNvSpPr/>
          <p:nvPr/>
        </p:nvSpPr>
        <p:spPr>
          <a:xfrm>
            <a:off x="35814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7-Point Star 40"/>
          <p:cNvSpPr/>
          <p:nvPr/>
        </p:nvSpPr>
        <p:spPr>
          <a:xfrm>
            <a:off x="46482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7-Point Star 41"/>
          <p:cNvSpPr/>
          <p:nvPr/>
        </p:nvSpPr>
        <p:spPr>
          <a:xfrm>
            <a:off x="41148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7-Point Star 42"/>
          <p:cNvSpPr/>
          <p:nvPr/>
        </p:nvSpPr>
        <p:spPr>
          <a:xfrm>
            <a:off x="52578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7-Point Star 43"/>
          <p:cNvSpPr/>
          <p:nvPr/>
        </p:nvSpPr>
        <p:spPr>
          <a:xfrm>
            <a:off x="58674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7-Point Star 44"/>
          <p:cNvSpPr/>
          <p:nvPr/>
        </p:nvSpPr>
        <p:spPr>
          <a:xfrm>
            <a:off x="6400800" y="15240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7-Point Star 45"/>
          <p:cNvSpPr/>
          <p:nvPr/>
        </p:nvSpPr>
        <p:spPr>
          <a:xfrm>
            <a:off x="4648200" y="2209800"/>
            <a:ext cx="533400" cy="533400"/>
          </a:xfrm>
          <a:prstGeom prst="star7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33" grpId="0" animBg="1"/>
      <p:bldP spid="34" grpId="0" animBg="1"/>
      <p:bldP spid="20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2971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দশ ৩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8768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895600" y="5410200"/>
            <a:ext cx="2895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 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তেরো    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43400" y="33528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52600" y="1295400"/>
            <a:ext cx="60960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810000" y="2209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419600" y="2209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29200" y="2209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2672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576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2390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8288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0480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4384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8768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864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0960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6629400" y="1447800"/>
            <a:ext cx="533400" cy="533400"/>
          </a:xfrm>
          <a:prstGeom prst="ellipse">
            <a:avLst/>
          </a:prstGeom>
          <a:solidFill>
            <a:srgbClr val="C002C5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33" grpId="0" animBg="1"/>
      <p:bldP spid="34" grpId="0" animBg="1"/>
      <p:bldP spid="51" grpId="0" animBg="1"/>
      <p:bldP spid="53" grpId="0" animBg="1"/>
      <p:bldP spid="55" grpId="0" animBg="1"/>
      <p:bldP spid="57" grpId="0" animBg="1"/>
      <p:bldP spid="59" grpId="0" animBg="1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4038600"/>
            <a:ext cx="2971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দশ ৪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67200" y="49530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971800" y="5562600"/>
            <a:ext cx="2895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  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চৌদ্দ     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43400" y="34290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52600" y="1295400"/>
            <a:ext cx="60960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95400"/>
            <a:ext cx="1097280" cy="1097280"/>
          </a:xfrm>
          <a:prstGeom prst="rect">
            <a:avLst/>
          </a:prstGeom>
        </p:spPr>
      </p:pic>
      <p:pic>
        <p:nvPicPr>
          <p:cNvPr id="25" name="Picture 24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295400"/>
            <a:ext cx="1097280" cy="1097280"/>
          </a:xfrm>
          <a:prstGeom prst="rect">
            <a:avLst/>
          </a:prstGeom>
        </p:spPr>
      </p:pic>
      <p:pic>
        <p:nvPicPr>
          <p:cNvPr id="26" name="Picture 25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295400"/>
            <a:ext cx="1097280" cy="1097280"/>
          </a:xfrm>
          <a:prstGeom prst="rect">
            <a:avLst/>
          </a:prstGeom>
        </p:spPr>
      </p:pic>
      <p:pic>
        <p:nvPicPr>
          <p:cNvPr id="27" name="Picture 26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95400"/>
            <a:ext cx="1097280" cy="1097280"/>
          </a:xfrm>
          <a:prstGeom prst="rect">
            <a:avLst/>
          </a:prstGeom>
        </p:spPr>
      </p:pic>
      <p:pic>
        <p:nvPicPr>
          <p:cNvPr id="28" name="Picture 27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295400"/>
            <a:ext cx="1097280" cy="1097280"/>
          </a:xfrm>
          <a:prstGeom prst="rect">
            <a:avLst/>
          </a:prstGeom>
        </p:spPr>
      </p:pic>
      <p:pic>
        <p:nvPicPr>
          <p:cNvPr id="29" name="Picture 28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95400"/>
            <a:ext cx="1097280" cy="1097280"/>
          </a:xfrm>
          <a:prstGeom prst="rect">
            <a:avLst/>
          </a:prstGeom>
        </p:spPr>
      </p:pic>
      <p:pic>
        <p:nvPicPr>
          <p:cNvPr id="30" name="Picture 29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1097280" cy="1097280"/>
          </a:xfrm>
          <a:prstGeom prst="rect">
            <a:avLst/>
          </a:prstGeom>
        </p:spPr>
      </p:pic>
      <p:pic>
        <p:nvPicPr>
          <p:cNvPr id="31" name="Picture 30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295400"/>
            <a:ext cx="1097280" cy="1097280"/>
          </a:xfrm>
          <a:prstGeom prst="rect">
            <a:avLst/>
          </a:prstGeom>
        </p:spPr>
      </p:pic>
      <p:pic>
        <p:nvPicPr>
          <p:cNvPr id="32" name="Picture 31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95400"/>
            <a:ext cx="1097280" cy="1097280"/>
          </a:xfrm>
          <a:prstGeom prst="rect">
            <a:avLst/>
          </a:prstGeom>
        </p:spPr>
      </p:pic>
      <p:pic>
        <p:nvPicPr>
          <p:cNvPr id="35" name="Picture 34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95400"/>
            <a:ext cx="1097280" cy="1097280"/>
          </a:xfrm>
          <a:prstGeom prst="rect">
            <a:avLst/>
          </a:prstGeom>
        </p:spPr>
      </p:pic>
      <p:pic>
        <p:nvPicPr>
          <p:cNvPr id="36" name="Picture 35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057400"/>
            <a:ext cx="1097280" cy="1097280"/>
          </a:xfrm>
          <a:prstGeom prst="rect">
            <a:avLst/>
          </a:prstGeom>
        </p:spPr>
      </p:pic>
      <p:pic>
        <p:nvPicPr>
          <p:cNvPr id="37" name="Picture 36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057400"/>
            <a:ext cx="1097280" cy="1097280"/>
          </a:xfrm>
          <a:prstGeom prst="rect">
            <a:avLst/>
          </a:prstGeom>
        </p:spPr>
      </p:pic>
      <p:pic>
        <p:nvPicPr>
          <p:cNvPr id="38" name="Picture 37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057400"/>
            <a:ext cx="1097280" cy="1097280"/>
          </a:xfrm>
          <a:prstGeom prst="rect">
            <a:avLst/>
          </a:prstGeom>
        </p:spPr>
      </p:pic>
      <p:pic>
        <p:nvPicPr>
          <p:cNvPr id="39" name="Picture 38" descr="mangoiii copy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057400"/>
            <a:ext cx="109728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33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95600" y="3962400"/>
            <a:ext cx="29718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দশ ৫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343400" y="48006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0" y="5334000"/>
            <a:ext cx="2895600" cy="10772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১৫  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পনেরো        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4343400" y="3429000"/>
            <a:ext cx="457200" cy="53340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752600" y="1295400"/>
            <a:ext cx="6096000" cy="1981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1447800" y="1371600"/>
            <a:ext cx="1219200" cy="809154"/>
          </a:xfrm>
          <a:prstGeom prst="flowChartMagneticTape">
            <a:avLst/>
          </a:prstGeom>
        </p:spPr>
      </p:pic>
      <p:pic>
        <p:nvPicPr>
          <p:cNvPr id="43" name="Picture 42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1981200" y="1371600"/>
            <a:ext cx="1219200" cy="809154"/>
          </a:xfrm>
          <a:prstGeom prst="flowChartMagneticTape">
            <a:avLst/>
          </a:prstGeom>
        </p:spPr>
      </p:pic>
      <p:pic>
        <p:nvPicPr>
          <p:cNvPr id="45" name="Picture 44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2590800" y="1371600"/>
            <a:ext cx="1219200" cy="809154"/>
          </a:xfrm>
          <a:prstGeom prst="flowChartMagneticTape">
            <a:avLst/>
          </a:prstGeom>
        </p:spPr>
      </p:pic>
      <p:pic>
        <p:nvPicPr>
          <p:cNvPr id="46" name="Picture 45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3810000" y="1371600"/>
            <a:ext cx="1219200" cy="809154"/>
          </a:xfrm>
          <a:prstGeom prst="flowChartMagneticTape">
            <a:avLst/>
          </a:prstGeom>
        </p:spPr>
      </p:pic>
      <p:pic>
        <p:nvPicPr>
          <p:cNvPr id="47" name="Picture 46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5105400" y="1371600"/>
            <a:ext cx="1219200" cy="809154"/>
          </a:xfrm>
          <a:prstGeom prst="flowChartMagneticTape">
            <a:avLst/>
          </a:prstGeom>
        </p:spPr>
      </p:pic>
      <p:pic>
        <p:nvPicPr>
          <p:cNvPr id="48" name="Picture 47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3200400" y="1371600"/>
            <a:ext cx="1219200" cy="809154"/>
          </a:xfrm>
          <a:prstGeom prst="flowChartMagneticTape">
            <a:avLst/>
          </a:prstGeom>
        </p:spPr>
      </p:pic>
      <p:pic>
        <p:nvPicPr>
          <p:cNvPr id="49" name="Picture 48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4419600" y="1371600"/>
            <a:ext cx="1219200" cy="809154"/>
          </a:xfrm>
          <a:prstGeom prst="flowChartMagneticTape">
            <a:avLst/>
          </a:prstGeom>
        </p:spPr>
      </p:pic>
      <p:pic>
        <p:nvPicPr>
          <p:cNvPr id="50" name="Picture 49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5715000" y="1371600"/>
            <a:ext cx="1219200" cy="809154"/>
          </a:xfrm>
          <a:prstGeom prst="flowChartMagneticTape">
            <a:avLst/>
          </a:prstGeom>
        </p:spPr>
      </p:pic>
      <p:pic>
        <p:nvPicPr>
          <p:cNvPr id="51" name="Picture 50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6324600" y="1371600"/>
            <a:ext cx="1219200" cy="809154"/>
          </a:xfrm>
          <a:prstGeom prst="flowChartMagneticTape">
            <a:avLst/>
          </a:prstGeom>
        </p:spPr>
      </p:pic>
      <p:pic>
        <p:nvPicPr>
          <p:cNvPr id="52" name="Picture 51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6934200" y="1371600"/>
            <a:ext cx="1219200" cy="809154"/>
          </a:xfrm>
          <a:prstGeom prst="flowChartMagneticTape">
            <a:avLst/>
          </a:prstGeom>
        </p:spPr>
      </p:pic>
      <p:pic>
        <p:nvPicPr>
          <p:cNvPr id="53" name="Picture 52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3581400" y="2057400"/>
            <a:ext cx="1219200" cy="809154"/>
          </a:xfrm>
          <a:prstGeom prst="flowChartMagneticTape">
            <a:avLst/>
          </a:prstGeom>
        </p:spPr>
      </p:pic>
      <p:pic>
        <p:nvPicPr>
          <p:cNvPr id="54" name="Picture 53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2895600" y="2057400"/>
            <a:ext cx="1219200" cy="809154"/>
          </a:xfrm>
          <a:prstGeom prst="flowChartMagneticTape">
            <a:avLst/>
          </a:prstGeom>
        </p:spPr>
      </p:pic>
      <p:pic>
        <p:nvPicPr>
          <p:cNvPr id="55" name="Picture 54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4191000" y="2057400"/>
            <a:ext cx="1219200" cy="809154"/>
          </a:xfrm>
          <a:prstGeom prst="flowChartMagneticTape">
            <a:avLst/>
          </a:prstGeom>
        </p:spPr>
      </p:pic>
      <p:pic>
        <p:nvPicPr>
          <p:cNvPr id="56" name="Picture 55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4800600" y="2057400"/>
            <a:ext cx="1219200" cy="809154"/>
          </a:xfrm>
          <a:prstGeom prst="flowChartMagneticTape">
            <a:avLst/>
          </a:prstGeom>
        </p:spPr>
      </p:pic>
      <p:pic>
        <p:nvPicPr>
          <p:cNvPr id="57" name="Picture 56" descr="-vanish-4.png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rcRect b="33632"/>
          <a:stretch>
            <a:fillRect/>
          </a:stretch>
        </p:blipFill>
        <p:spPr>
          <a:xfrm>
            <a:off x="5410200" y="2057400"/>
            <a:ext cx="1219200" cy="809154"/>
          </a:xfrm>
          <a:prstGeom prst="flowChartMagneticTap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00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371600" y="21877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দশ= ১০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70866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۩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দশের সাহায্যে গণনা কর ও পড়ঃ 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6800" y="1295400"/>
            <a:ext cx="7162800" cy="495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34" idx="0"/>
            <a:endCxn id="34" idx="2"/>
          </p:cNvCxnSpPr>
          <p:nvPr/>
        </p:nvCxnSpPr>
        <p:spPr>
          <a:xfrm rot="16200000" flipH="1">
            <a:off x="2171700" y="3771900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1600" y="32545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১= ১১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43213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২= ১২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21877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৩ = ১৩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32545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৪ = ১৪ 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53000" y="4321314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৫ = ১৫ 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6096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  <a:latin typeface="Times New Roman"/>
                <a:cs typeface="Times New Roman"/>
              </a:rPr>
              <a:t>¶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ছবি দেখে শূন্যস্থান পূরণ করঃ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28600" y="1295400"/>
            <a:ext cx="8382000" cy="495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rot="16200000" flipH="1">
            <a:off x="3010694" y="37711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38800" y="2057400"/>
            <a:ext cx="29718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    =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4191000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      =  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8382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13716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9050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24384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29718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35052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2286000" y="23622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2819400" y="23622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49530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4958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40386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304800" y="1752600"/>
            <a:ext cx="457200" cy="457200"/>
          </a:xfrm>
          <a:prstGeom prst="star5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04800" y="1447800"/>
            <a:ext cx="50292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04800" y="3886200"/>
            <a:ext cx="5029200" cy="1524000"/>
          </a:xfrm>
          <a:prstGeom prst="rect">
            <a:avLst/>
          </a:prstGeom>
          <a:noFill/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0" name="5-Point Star 49"/>
          <p:cNvSpPr/>
          <p:nvPr/>
        </p:nvSpPr>
        <p:spPr>
          <a:xfrm>
            <a:off x="8382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1" name="5-Point Star 50"/>
          <p:cNvSpPr/>
          <p:nvPr/>
        </p:nvSpPr>
        <p:spPr>
          <a:xfrm>
            <a:off x="13716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2" name="5-Point Star 51"/>
          <p:cNvSpPr/>
          <p:nvPr/>
        </p:nvSpPr>
        <p:spPr>
          <a:xfrm>
            <a:off x="19050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3" name="5-Point Star 52"/>
          <p:cNvSpPr/>
          <p:nvPr/>
        </p:nvSpPr>
        <p:spPr>
          <a:xfrm>
            <a:off x="24384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4" name="5-Point Star 53"/>
          <p:cNvSpPr/>
          <p:nvPr/>
        </p:nvSpPr>
        <p:spPr>
          <a:xfrm>
            <a:off x="29718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5" name="5-Point Star 54"/>
          <p:cNvSpPr/>
          <p:nvPr/>
        </p:nvSpPr>
        <p:spPr>
          <a:xfrm>
            <a:off x="35052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6" name="5-Point Star 55"/>
          <p:cNvSpPr/>
          <p:nvPr/>
        </p:nvSpPr>
        <p:spPr>
          <a:xfrm>
            <a:off x="2286000" y="47244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7" name="5-Point Star 56"/>
          <p:cNvSpPr/>
          <p:nvPr/>
        </p:nvSpPr>
        <p:spPr>
          <a:xfrm>
            <a:off x="2819400" y="47244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8" name="5-Point Star 57"/>
          <p:cNvSpPr/>
          <p:nvPr/>
        </p:nvSpPr>
        <p:spPr>
          <a:xfrm>
            <a:off x="49530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59" name="5-Point Star 58"/>
          <p:cNvSpPr/>
          <p:nvPr/>
        </p:nvSpPr>
        <p:spPr>
          <a:xfrm>
            <a:off x="44958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0" name="5-Point Star 59"/>
          <p:cNvSpPr/>
          <p:nvPr/>
        </p:nvSpPr>
        <p:spPr>
          <a:xfrm>
            <a:off x="40386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1" name="5-Point Star 60"/>
          <p:cNvSpPr/>
          <p:nvPr/>
        </p:nvSpPr>
        <p:spPr>
          <a:xfrm>
            <a:off x="304800" y="41148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8" name="5-Point Star 67"/>
          <p:cNvSpPr/>
          <p:nvPr/>
        </p:nvSpPr>
        <p:spPr>
          <a:xfrm>
            <a:off x="1752600" y="47244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69" name="5-Point Star 68"/>
          <p:cNvSpPr/>
          <p:nvPr/>
        </p:nvSpPr>
        <p:spPr>
          <a:xfrm>
            <a:off x="3352800" y="4724400"/>
            <a:ext cx="457200" cy="457200"/>
          </a:xfrm>
          <a:prstGeom prst="star5">
            <a:avLst/>
          </a:prstGeom>
          <a:solidFill>
            <a:srgbClr val="C002C5"/>
          </a:solidFill>
          <a:ln w="28575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3"/>
                <a:tile tx="0" ty="0" sx="100000" sy="100000" flip="none" algn="tl"/>
              </a:blipFill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791200" y="2513012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8077200" y="2513012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010400" y="2513012"/>
            <a:ext cx="3810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791200" y="1981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0400" y="1981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1000" y="19812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5791200" y="4646612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10400" y="4648200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924800" y="4114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১৪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10400" y="4114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67400" y="4114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8001000" y="4648200"/>
            <a:ext cx="5334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477000" y="381000"/>
            <a:ext cx="228600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দলে করঃ </a:t>
            </a:r>
            <a:r>
              <a:rPr lang="bn-BD" sz="24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৩ মিনিট </a:t>
            </a:r>
            <a:endParaRPr lang="en-US" sz="2400" dirty="0">
              <a:solidFill>
                <a:srgbClr val="22AE3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76300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92D050"/>
              </a:gs>
              <a:gs pos="100000">
                <a:schemeClr val="bg1"/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aque 12"/>
          <p:cNvSpPr/>
          <p:nvPr/>
        </p:nvSpPr>
        <p:spPr>
          <a:xfrm>
            <a:off x="3810000" y="1600200"/>
            <a:ext cx="3962400" cy="3581400"/>
          </a:xfrm>
          <a:prstGeom prst="plaque">
            <a:avLst/>
          </a:prstGeom>
          <a:solidFill>
            <a:schemeClr val="bg1"/>
          </a:solidFill>
          <a:ln w="76200">
            <a:solidFill>
              <a:srgbClr val="22AE33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00600" y="2209800"/>
            <a:ext cx="2895600" cy="12003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3200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সময়-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1194986562576271707red_flower_03.svg.hi.pn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 flipH="1">
            <a:off x="5638800" y="4038600"/>
            <a:ext cx="640080" cy="1099935"/>
          </a:xfrm>
          <a:prstGeom prst="rect">
            <a:avLst/>
          </a:prstGeom>
        </p:spPr>
      </p:pic>
      <p:pic>
        <p:nvPicPr>
          <p:cNvPr id="20" name="Picture 19" descr="Photo0071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 rot="5400000">
            <a:off x="491118" y="3166482"/>
            <a:ext cx="3200400" cy="3115836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3" y="309277"/>
            <a:ext cx="1589213" cy="190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152400" y="228600"/>
            <a:ext cx="4267200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♪</a:t>
            </a:r>
            <a:r>
              <a:rPr lang="bn-BD" sz="4400" dirty="0" smtClean="0">
                <a:solidFill>
                  <a:srgbClr val="C00000"/>
                </a:solidFill>
                <a:latin typeface="Times New Roman"/>
                <a:cs typeface="NikoshBAN" pitchFamily="2" charset="0"/>
              </a:rPr>
              <a:t>দাগ টেনে মিল করঃ  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304800"/>
            <a:ext cx="3962400" cy="838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কর-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সময়- ১০ মিনিট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574758" y="2846439"/>
            <a:ext cx="3754597" cy="2005780"/>
          </a:xfrm>
          <a:custGeom>
            <a:avLst/>
            <a:gdLst>
              <a:gd name="connsiteX0" fmla="*/ 389668 w 3754597"/>
              <a:gd name="connsiteY0" fmla="*/ 1666567 h 2005780"/>
              <a:gd name="connsiteX1" fmla="*/ 492907 w 3754597"/>
              <a:gd name="connsiteY1" fmla="*/ 1696064 h 2005780"/>
              <a:gd name="connsiteX2" fmla="*/ 537152 w 3754597"/>
              <a:gd name="connsiteY2" fmla="*/ 1725561 h 2005780"/>
              <a:gd name="connsiteX3" fmla="*/ 625642 w 3754597"/>
              <a:gd name="connsiteY3" fmla="*/ 1755058 h 2005780"/>
              <a:gd name="connsiteX4" fmla="*/ 669887 w 3754597"/>
              <a:gd name="connsiteY4" fmla="*/ 1769806 h 2005780"/>
              <a:gd name="connsiteX5" fmla="*/ 758377 w 3754597"/>
              <a:gd name="connsiteY5" fmla="*/ 1814051 h 2005780"/>
              <a:gd name="connsiteX6" fmla="*/ 802623 w 3754597"/>
              <a:gd name="connsiteY6" fmla="*/ 1843548 h 2005780"/>
              <a:gd name="connsiteX7" fmla="*/ 891113 w 3754597"/>
              <a:gd name="connsiteY7" fmla="*/ 1873045 h 2005780"/>
              <a:gd name="connsiteX8" fmla="*/ 979603 w 3754597"/>
              <a:gd name="connsiteY8" fmla="*/ 1917290 h 2005780"/>
              <a:gd name="connsiteX9" fmla="*/ 1023848 w 3754597"/>
              <a:gd name="connsiteY9" fmla="*/ 1946787 h 2005780"/>
              <a:gd name="connsiteX10" fmla="*/ 1141836 w 3754597"/>
              <a:gd name="connsiteY10" fmla="*/ 1961535 h 2005780"/>
              <a:gd name="connsiteX11" fmla="*/ 1215577 w 3754597"/>
              <a:gd name="connsiteY11" fmla="*/ 1976284 h 2005780"/>
              <a:gd name="connsiteX12" fmla="*/ 1304068 w 3754597"/>
              <a:gd name="connsiteY12" fmla="*/ 2005780 h 2005780"/>
              <a:gd name="connsiteX13" fmla="*/ 1363061 w 3754597"/>
              <a:gd name="connsiteY13" fmla="*/ 1991032 h 2005780"/>
              <a:gd name="connsiteX14" fmla="*/ 1510545 w 3754597"/>
              <a:gd name="connsiteY14" fmla="*/ 1961535 h 2005780"/>
              <a:gd name="connsiteX15" fmla="*/ 1554790 w 3754597"/>
              <a:gd name="connsiteY15" fmla="*/ 1946787 h 2005780"/>
              <a:gd name="connsiteX16" fmla="*/ 1702274 w 3754597"/>
              <a:gd name="connsiteY16" fmla="*/ 1917290 h 2005780"/>
              <a:gd name="connsiteX17" fmla="*/ 1776016 w 3754597"/>
              <a:gd name="connsiteY17" fmla="*/ 1902542 h 2005780"/>
              <a:gd name="connsiteX18" fmla="*/ 1864507 w 3754597"/>
              <a:gd name="connsiteY18" fmla="*/ 1873045 h 2005780"/>
              <a:gd name="connsiteX19" fmla="*/ 1908752 w 3754597"/>
              <a:gd name="connsiteY19" fmla="*/ 1858296 h 2005780"/>
              <a:gd name="connsiteX20" fmla="*/ 1967745 w 3754597"/>
              <a:gd name="connsiteY20" fmla="*/ 1843548 h 2005780"/>
              <a:gd name="connsiteX21" fmla="*/ 2026739 w 3754597"/>
              <a:gd name="connsiteY21" fmla="*/ 1814051 h 2005780"/>
              <a:gd name="connsiteX22" fmla="*/ 2557681 w 3754597"/>
              <a:gd name="connsiteY22" fmla="*/ 1814051 h 2005780"/>
              <a:gd name="connsiteX23" fmla="*/ 2616674 w 3754597"/>
              <a:gd name="connsiteY23" fmla="*/ 1828800 h 2005780"/>
              <a:gd name="connsiteX24" fmla="*/ 2705165 w 3754597"/>
              <a:gd name="connsiteY24" fmla="*/ 1858296 h 2005780"/>
              <a:gd name="connsiteX25" fmla="*/ 2793655 w 3754597"/>
              <a:gd name="connsiteY25" fmla="*/ 1887793 h 2005780"/>
              <a:gd name="connsiteX26" fmla="*/ 2837900 w 3754597"/>
              <a:gd name="connsiteY26" fmla="*/ 1902542 h 2005780"/>
              <a:gd name="connsiteX27" fmla="*/ 2882145 w 3754597"/>
              <a:gd name="connsiteY27" fmla="*/ 1917290 h 2005780"/>
              <a:gd name="connsiteX28" fmla="*/ 3014881 w 3754597"/>
              <a:gd name="connsiteY28" fmla="*/ 1976284 h 2005780"/>
              <a:gd name="connsiteX29" fmla="*/ 3059126 w 3754597"/>
              <a:gd name="connsiteY29" fmla="*/ 1991032 h 2005780"/>
              <a:gd name="connsiteX30" fmla="*/ 3265603 w 3754597"/>
              <a:gd name="connsiteY30" fmla="*/ 1976284 h 2005780"/>
              <a:gd name="connsiteX31" fmla="*/ 3413087 w 3754597"/>
              <a:gd name="connsiteY31" fmla="*/ 1932038 h 2005780"/>
              <a:gd name="connsiteX32" fmla="*/ 3501577 w 3754597"/>
              <a:gd name="connsiteY32" fmla="*/ 1902542 h 2005780"/>
              <a:gd name="connsiteX33" fmla="*/ 3545823 w 3754597"/>
              <a:gd name="connsiteY33" fmla="*/ 1887793 h 2005780"/>
              <a:gd name="connsiteX34" fmla="*/ 3590068 w 3754597"/>
              <a:gd name="connsiteY34" fmla="*/ 1858296 h 2005780"/>
              <a:gd name="connsiteX35" fmla="*/ 3663810 w 3754597"/>
              <a:gd name="connsiteY35" fmla="*/ 1784555 h 2005780"/>
              <a:gd name="connsiteX36" fmla="*/ 3693307 w 3754597"/>
              <a:gd name="connsiteY36" fmla="*/ 1740309 h 2005780"/>
              <a:gd name="connsiteX37" fmla="*/ 3722803 w 3754597"/>
              <a:gd name="connsiteY37" fmla="*/ 1651819 h 2005780"/>
              <a:gd name="connsiteX38" fmla="*/ 3693307 w 3754597"/>
              <a:gd name="connsiteY38" fmla="*/ 1386348 h 2005780"/>
              <a:gd name="connsiteX39" fmla="*/ 3663810 w 3754597"/>
              <a:gd name="connsiteY39" fmla="*/ 1297858 h 2005780"/>
              <a:gd name="connsiteX40" fmla="*/ 3604816 w 3754597"/>
              <a:gd name="connsiteY40" fmla="*/ 1209367 h 2005780"/>
              <a:gd name="connsiteX41" fmla="*/ 3501577 w 3754597"/>
              <a:gd name="connsiteY41" fmla="*/ 1106129 h 2005780"/>
              <a:gd name="connsiteX42" fmla="*/ 3427836 w 3754597"/>
              <a:gd name="connsiteY42" fmla="*/ 1032387 h 2005780"/>
              <a:gd name="connsiteX43" fmla="*/ 3339345 w 3754597"/>
              <a:gd name="connsiteY43" fmla="*/ 973393 h 2005780"/>
              <a:gd name="connsiteX44" fmla="*/ 3250855 w 3754597"/>
              <a:gd name="connsiteY44" fmla="*/ 943896 h 2005780"/>
              <a:gd name="connsiteX45" fmla="*/ 3236107 w 3754597"/>
              <a:gd name="connsiteY45" fmla="*/ 899651 h 2005780"/>
              <a:gd name="connsiteX46" fmla="*/ 3280352 w 3754597"/>
              <a:gd name="connsiteY46" fmla="*/ 870155 h 2005780"/>
              <a:gd name="connsiteX47" fmla="*/ 3368842 w 3754597"/>
              <a:gd name="connsiteY47" fmla="*/ 781664 h 2005780"/>
              <a:gd name="connsiteX48" fmla="*/ 3413087 w 3754597"/>
              <a:gd name="connsiteY48" fmla="*/ 737419 h 2005780"/>
              <a:gd name="connsiteX49" fmla="*/ 3457332 w 3754597"/>
              <a:gd name="connsiteY49" fmla="*/ 722671 h 2005780"/>
              <a:gd name="connsiteX50" fmla="*/ 3501577 w 3754597"/>
              <a:gd name="connsiteY50" fmla="*/ 678426 h 2005780"/>
              <a:gd name="connsiteX51" fmla="*/ 3545823 w 3754597"/>
              <a:gd name="connsiteY51" fmla="*/ 648929 h 2005780"/>
              <a:gd name="connsiteX52" fmla="*/ 3634313 w 3754597"/>
              <a:gd name="connsiteY52" fmla="*/ 560438 h 2005780"/>
              <a:gd name="connsiteX53" fmla="*/ 3708055 w 3754597"/>
              <a:gd name="connsiteY53" fmla="*/ 471948 h 2005780"/>
              <a:gd name="connsiteX54" fmla="*/ 3649061 w 3754597"/>
              <a:gd name="connsiteY54" fmla="*/ 162232 h 2005780"/>
              <a:gd name="connsiteX55" fmla="*/ 3560571 w 3754597"/>
              <a:gd name="connsiteY55" fmla="*/ 103238 h 2005780"/>
              <a:gd name="connsiteX56" fmla="*/ 3516326 w 3754597"/>
              <a:gd name="connsiteY56" fmla="*/ 73742 h 2005780"/>
              <a:gd name="connsiteX57" fmla="*/ 3368842 w 3754597"/>
              <a:gd name="connsiteY57" fmla="*/ 29496 h 2005780"/>
              <a:gd name="connsiteX58" fmla="*/ 3324597 w 3754597"/>
              <a:gd name="connsiteY58" fmla="*/ 14748 h 2005780"/>
              <a:gd name="connsiteX59" fmla="*/ 3280352 w 3754597"/>
              <a:gd name="connsiteY59" fmla="*/ 0 h 2005780"/>
              <a:gd name="connsiteX60" fmla="*/ 3147616 w 3754597"/>
              <a:gd name="connsiteY60" fmla="*/ 14748 h 2005780"/>
              <a:gd name="connsiteX61" fmla="*/ 2970636 w 3754597"/>
              <a:gd name="connsiteY61" fmla="*/ 44245 h 2005780"/>
              <a:gd name="connsiteX62" fmla="*/ 2793655 w 3754597"/>
              <a:gd name="connsiteY62" fmla="*/ 58993 h 2005780"/>
              <a:gd name="connsiteX63" fmla="*/ 2705165 w 3754597"/>
              <a:gd name="connsiteY63" fmla="*/ 73742 h 2005780"/>
              <a:gd name="connsiteX64" fmla="*/ 2616674 w 3754597"/>
              <a:gd name="connsiteY64" fmla="*/ 103238 h 2005780"/>
              <a:gd name="connsiteX65" fmla="*/ 2572429 w 3754597"/>
              <a:gd name="connsiteY65" fmla="*/ 132735 h 2005780"/>
              <a:gd name="connsiteX66" fmla="*/ 2439694 w 3754597"/>
              <a:gd name="connsiteY66" fmla="*/ 162232 h 2005780"/>
              <a:gd name="connsiteX67" fmla="*/ 2395448 w 3754597"/>
              <a:gd name="connsiteY67" fmla="*/ 176980 h 2005780"/>
              <a:gd name="connsiteX68" fmla="*/ 2277461 w 3754597"/>
              <a:gd name="connsiteY68" fmla="*/ 206477 h 2005780"/>
              <a:gd name="connsiteX69" fmla="*/ 2188971 w 3754597"/>
              <a:gd name="connsiteY69" fmla="*/ 176980 h 2005780"/>
              <a:gd name="connsiteX70" fmla="*/ 2129977 w 3754597"/>
              <a:gd name="connsiteY70" fmla="*/ 162232 h 2005780"/>
              <a:gd name="connsiteX71" fmla="*/ 2041487 w 3754597"/>
              <a:gd name="connsiteY71" fmla="*/ 132735 h 2005780"/>
              <a:gd name="connsiteX72" fmla="*/ 1997242 w 3754597"/>
              <a:gd name="connsiteY72" fmla="*/ 117987 h 2005780"/>
              <a:gd name="connsiteX73" fmla="*/ 1952997 w 3754597"/>
              <a:gd name="connsiteY73" fmla="*/ 103238 h 2005780"/>
              <a:gd name="connsiteX74" fmla="*/ 1879255 w 3754597"/>
              <a:gd name="connsiteY74" fmla="*/ 88490 h 2005780"/>
              <a:gd name="connsiteX75" fmla="*/ 1554790 w 3754597"/>
              <a:gd name="connsiteY75" fmla="*/ 103238 h 2005780"/>
              <a:gd name="connsiteX76" fmla="*/ 1495797 w 3754597"/>
              <a:gd name="connsiteY76" fmla="*/ 147484 h 2005780"/>
              <a:gd name="connsiteX77" fmla="*/ 1407307 w 3754597"/>
              <a:gd name="connsiteY77" fmla="*/ 206477 h 2005780"/>
              <a:gd name="connsiteX78" fmla="*/ 1318816 w 3754597"/>
              <a:gd name="connsiteY78" fmla="*/ 235974 h 2005780"/>
              <a:gd name="connsiteX79" fmla="*/ 1259823 w 3754597"/>
              <a:gd name="connsiteY79" fmla="*/ 250722 h 2005780"/>
              <a:gd name="connsiteX80" fmla="*/ 1171332 w 3754597"/>
              <a:gd name="connsiteY80" fmla="*/ 280219 h 2005780"/>
              <a:gd name="connsiteX81" fmla="*/ 1023848 w 3754597"/>
              <a:gd name="connsiteY81" fmla="*/ 235974 h 2005780"/>
              <a:gd name="connsiteX82" fmla="*/ 935358 w 3754597"/>
              <a:gd name="connsiteY82" fmla="*/ 191729 h 2005780"/>
              <a:gd name="connsiteX83" fmla="*/ 891113 w 3754597"/>
              <a:gd name="connsiteY83" fmla="*/ 162232 h 2005780"/>
              <a:gd name="connsiteX84" fmla="*/ 699384 w 3754597"/>
              <a:gd name="connsiteY84" fmla="*/ 117987 h 2005780"/>
              <a:gd name="connsiteX85" fmla="*/ 345423 w 3754597"/>
              <a:gd name="connsiteY85" fmla="*/ 73742 h 2005780"/>
              <a:gd name="connsiteX86" fmla="*/ 301177 w 3754597"/>
              <a:gd name="connsiteY86" fmla="*/ 58993 h 2005780"/>
              <a:gd name="connsiteX87" fmla="*/ 256932 w 3754597"/>
              <a:gd name="connsiteY87" fmla="*/ 29496 h 2005780"/>
              <a:gd name="connsiteX88" fmla="*/ 227436 w 3754597"/>
              <a:gd name="connsiteY88" fmla="*/ 117987 h 2005780"/>
              <a:gd name="connsiteX89" fmla="*/ 183190 w 3754597"/>
              <a:gd name="connsiteY89" fmla="*/ 250722 h 2005780"/>
              <a:gd name="connsiteX90" fmla="*/ 168442 w 3754597"/>
              <a:gd name="connsiteY90" fmla="*/ 294967 h 2005780"/>
              <a:gd name="connsiteX91" fmla="*/ 138945 w 3754597"/>
              <a:gd name="connsiteY91" fmla="*/ 339213 h 2005780"/>
              <a:gd name="connsiteX92" fmla="*/ 109448 w 3754597"/>
              <a:gd name="connsiteY92" fmla="*/ 457200 h 2005780"/>
              <a:gd name="connsiteX93" fmla="*/ 94700 w 3754597"/>
              <a:gd name="connsiteY93" fmla="*/ 501445 h 2005780"/>
              <a:gd name="connsiteX94" fmla="*/ 65203 w 3754597"/>
              <a:gd name="connsiteY94" fmla="*/ 634180 h 2005780"/>
              <a:gd name="connsiteX95" fmla="*/ 35707 w 3754597"/>
              <a:gd name="connsiteY95" fmla="*/ 693174 h 2005780"/>
              <a:gd name="connsiteX96" fmla="*/ 6210 w 3754597"/>
              <a:gd name="connsiteY96" fmla="*/ 781664 h 2005780"/>
              <a:gd name="connsiteX97" fmla="*/ 65203 w 3754597"/>
              <a:gd name="connsiteY97" fmla="*/ 929148 h 2005780"/>
              <a:gd name="connsiteX98" fmla="*/ 109448 w 3754597"/>
              <a:gd name="connsiteY98" fmla="*/ 943896 h 2005780"/>
              <a:gd name="connsiteX99" fmla="*/ 153694 w 3754597"/>
              <a:gd name="connsiteY99" fmla="*/ 973393 h 2005780"/>
              <a:gd name="connsiteX100" fmla="*/ 242184 w 3754597"/>
              <a:gd name="connsiteY100" fmla="*/ 1002890 h 2005780"/>
              <a:gd name="connsiteX101" fmla="*/ 286429 w 3754597"/>
              <a:gd name="connsiteY101" fmla="*/ 1047135 h 2005780"/>
              <a:gd name="connsiteX102" fmla="*/ 256932 w 3754597"/>
              <a:gd name="connsiteY102" fmla="*/ 1342103 h 2005780"/>
              <a:gd name="connsiteX103" fmla="*/ 271681 w 3754597"/>
              <a:gd name="connsiteY103" fmla="*/ 1519084 h 2005780"/>
              <a:gd name="connsiteX104" fmla="*/ 286429 w 3754597"/>
              <a:gd name="connsiteY104" fmla="*/ 1563329 h 2005780"/>
              <a:gd name="connsiteX105" fmla="*/ 419165 w 3754597"/>
              <a:gd name="connsiteY105" fmla="*/ 1607574 h 2005780"/>
              <a:gd name="connsiteX106" fmla="*/ 463410 w 3754597"/>
              <a:gd name="connsiteY106" fmla="*/ 1622322 h 2005780"/>
              <a:gd name="connsiteX107" fmla="*/ 478158 w 3754597"/>
              <a:gd name="connsiteY107" fmla="*/ 1651819 h 2005780"/>
              <a:gd name="connsiteX108" fmla="*/ 492907 w 3754597"/>
              <a:gd name="connsiteY108" fmla="*/ 1666567 h 2005780"/>
              <a:gd name="connsiteX109" fmla="*/ 492907 w 3754597"/>
              <a:gd name="connsiteY109" fmla="*/ 1666567 h 200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754597" h="2005780">
                <a:moveTo>
                  <a:pt x="389668" y="1666567"/>
                </a:moveTo>
                <a:cubicBezTo>
                  <a:pt x="408563" y="1671291"/>
                  <a:pt x="471754" y="1685488"/>
                  <a:pt x="492907" y="1696064"/>
                </a:cubicBezTo>
                <a:cubicBezTo>
                  <a:pt x="508761" y="1703991"/>
                  <a:pt x="520954" y="1718362"/>
                  <a:pt x="537152" y="1725561"/>
                </a:cubicBezTo>
                <a:cubicBezTo>
                  <a:pt x="565564" y="1738189"/>
                  <a:pt x="596145" y="1745226"/>
                  <a:pt x="625642" y="1755058"/>
                </a:cubicBezTo>
                <a:lnTo>
                  <a:pt x="669887" y="1769806"/>
                </a:lnTo>
                <a:cubicBezTo>
                  <a:pt x="796683" y="1854337"/>
                  <a:pt x="636260" y="1752993"/>
                  <a:pt x="758377" y="1814051"/>
                </a:cubicBezTo>
                <a:cubicBezTo>
                  <a:pt x="774231" y="1821978"/>
                  <a:pt x="786425" y="1836349"/>
                  <a:pt x="802623" y="1843548"/>
                </a:cubicBezTo>
                <a:cubicBezTo>
                  <a:pt x="831035" y="1856176"/>
                  <a:pt x="865243" y="1855798"/>
                  <a:pt x="891113" y="1873045"/>
                </a:cubicBezTo>
                <a:cubicBezTo>
                  <a:pt x="948293" y="1911165"/>
                  <a:pt x="918542" y="1896937"/>
                  <a:pt x="979603" y="1917290"/>
                </a:cubicBezTo>
                <a:cubicBezTo>
                  <a:pt x="994351" y="1927122"/>
                  <a:pt x="1006747" y="1942123"/>
                  <a:pt x="1023848" y="1946787"/>
                </a:cubicBezTo>
                <a:cubicBezTo>
                  <a:pt x="1062087" y="1957216"/>
                  <a:pt x="1102662" y="1955508"/>
                  <a:pt x="1141836" y="1961535"/>
                </a:cubicBezTo>
                <a:cubicBezTo>
                  <a:pt x="1166612" y="1965347"/>
                  <a:pt x="1191393" y="1969688"/>
                  <a:pt x="1215577" y="1976284"/>
                </a:cubicBezTo>
                <a:cubicBezTo>
                  <a:pt x="1245574" y="1984465"/>
                  <a:pt x="1304068" y="2005780"/>
                  <a:pt x="1304068" y="2005780"/>
                </a:cubicBezTo>
                <a:cubicBezTo>
                  <a:pt x="1323732" y="2000864"/>
                  <a:pt x="1343241" y="1995279"/>
                  <a:pt x="1363061" y="1991032"/>
                </a:cubicBezTo>
                <a:cubicBezTo>
                  <a:pt x="1412083" y="1980527"/>
                  <a:pt x="1462983" y="1977389"/>
                  <a:pt x="1510545" y="1961535"/>
                </a:cubicBezTo>
                <a:cubicBezTo>
                  <a:pt x="1525293" y="1956619"/>
                  <a:pt x="1539642" y="1950283"/>
                  <a:pt x="1554790" y="1946787"/>
                </a:cubicBezTo>
                <a:cubicBezTo>
                  <a:pt x="1603641" y="1935514"/>
                  <a:pt x="1653113" y="1927122"/>
                  <a:pt x="1702274" y="1917290"/>
                </a:cubicBezTo>
                <a:cubicBezTo>
                  <a:pt x="1726855" y="1912374"/>
                  <a:pt x="1752235" y="1910469"/>
                  <a:pt x="1776016" y="1902542"/>
                </a:cubicBezTo>
                <a:lnTo>
                  <a:pt x="1864507" y="1873045"/>
                </a:lnTo>
                <a:cubicBezTo>
                  <a:pt x="1879255" y="1868129"/>
                  <a:pt x="1893670" y="1862066"/>
                  <a:pt x="1908752" y="1858296"/>
                </a:cubicBezTo>
                <a:lnTo>
                  <a:pt x="1967745" y="1843548"/>
                </a:lnTo>
                <a:cubicBezTo>
                  <a:pt x="1987410" y="1833716"/>
                  <a:pt x="2005130" y="1818103"/>
                  <a:pt x="2026739" y="1814051"/>
                </a:cubicBezTo>
                <a:cubicBezTo>
                  <a:pt x="2187461" y="1783916"/>
                  <a:pt x="2411760" y="1807971"/>
                  <a:pt x="2557681" y="1814051"/>
                </a:cubicBezTo>
                <a:cubicBezTo>
                  <a:pt x="2577345" y="1818967"/>
                  <a:pt x="2597259" y="1822976"/>
                  <a:pt x="2616674" y="1828800"/>
                </a:cubicBezTo>
                <a:cubicBezTo>
                  <a:pt x="2646455" y="1837734"/>
                  <a:pt x="2675668" y="1848464"/>
                  <a:pt x="2705165" y="1858296"/>
                </a:cubicBezTo>
                <a:lnTo>
                  <a:pt x="2793655" y="1887793"/>
                </a:lnTo>
                <a:lnTo>
                  <a:pt x="2837900" y="1902542"/>
                </a:lnTo>
                <a:lnTo>
                  <a:pt x="2882145" y="1917290"/>
                </a:lnTo>
                <a:cubicBezTo>
                  <a:pt x="2952260" y="1964034"/>
                  <a:pt x="2909575" y="1941182"/>
                  <a:pt x="3014881" y="1976284"/>
                </a:cubicBezTo>
                <a:lnTo>
                  <a:pt x="3059126" y="1991032"/>
                </a:lnTo>
                <a:cubicBezTo>
                  <a:pt x="3127952" y="1986116"/>
                  <a:pt x="3197024" y="1983904"/>
                  <a:pt x="3265603" y="1976284"/>
                </a:cubicBezTo>
                <a:cubicBezTo>
                  <a:pt x="3299035" y="1972569"/>
                  <a:pt x="3390846" y="1939452"/>
                  <a:pt x="3413087" y="1932038"/>
                </a:cubicBezTo>
                <a:lnTo>
                  <a:pt x="3501577" y="1902542"/>
                </a:lnTo>
                <a:cubicBezTo>
                  <a:pt x="3516326" y="1897626"/>
                  <a:pt x="3532888" y="1896417"/>
                  <a:pt x="3545823" y="1887793"/>
                </a:cubicBezTo>
                <a:lnTo>
                  <a:pt x="3590068" y="1858296"/>
                </a:lnTo>
                <a:cubicBezTo>
                  <a:pt x="3668730" y="1740305"/>
                  <a:pt x="3565484" y="1882881"/>
                  <a:pt x="3663810" y="1784555"/>
                </a:cubicBezTo>
                <a:cubicBezTo>
                  <a:pt x="3676344" y="1772021"/>
                  <a:pt x="3683475" y="1755058"/>
                  <a:pt x="3693307" y="1740309"/>
                </a:cubicBezTo>
                <a:cubicBezTo>
                  <a:pt x="3703139" y="1710812"/>
                  <a:pt x="3725188" y="1682820"/>
                  <a:pt x="3722803" y="1651819"/>
                </a:cubicBezTo>
                <a:cubicBezTo>
                  <a:pt x="3716112" y="1564837"/>
                  <a:pt x="3716723" y="1472205"/>
                  <a:pt x="3693307" y="1386348"/>
                </a:cubicBezTo>
                <a:cubicBezTo>
                  <a:pt x="3685126" y="1356351"/>
                  <a:pt x="3681057" y="1323728"/>
                  <a:pt x="3663810" y="1297858"/>
                </a:cubicBezTo>
                <a:cubicBezTo>
                  <a:pt x="3644145" y="1268361"/>
                  <a:pt x="3629884" y="1234435"/>
                  <a:pt x="3604816" y="1209367"/>
                </a:cubicBezTo>
                <a:cubicBezTo>
                  <a:pt x="3570403" y="1174954"/>
                  <a:pt x="3528572" y="1146623"/>
                  <a:pt x="3501577" y="1106129"/>
                </a:cubicBezTo>
                <a:cubicBezTo>
                  <a:pt x="3462249" y="1047136"/>
                  <a:pt x="3486829" y="1071716"/>
                  <a:pt x="3427836" y="1032387"/>
                </a:cubicBezTo>
                <a:cubicBezTo>
                  <a:pt x="3384319" y="967113"/>
                  <a:pt x="3418710" y="997203"/>
                  <a:pt x="3339345" y="973393"/>
                </a:cubicBezTo>
                <a:cubicBezTo>
                  <a:pt x="3309564" y="964459"/>
                  <a:pt x="3250855" y="943896"/>
                  <a:pt x="3250855" y="943896"/>
                </a:cubicBezTo>
                <a:cubicBezTo>
                  <a:pt x="3245939" y="929148"/>
                  <a:pt x="3230333" y="914085"/>
                  <a:pt x="3236107" y="899651"/>
                </a:cubicBezTo>
                <a:cubicBezTo>
                  <a:pt x="3242690" y="883194"/>
                  <a:pt x="3267104" y="881931"/>
                  <a:pt x="3280352" y="870155"/>
                </a:cubicBezTo>
                <a:cubicBezTo>
                  <a:pt x="3311530" y="842441"/>
                  <a:pt x="3339345" y="811161"/>
                  <a:pt x="3368842" y="781664"/>
                </a:cubicBezTo>
                <a:cubicBezTo>
                  <a:pt x="3383590" y="766916"/>
                  <a:pt x="3393300" y="744015"/>
                  <a:pt x="3413087" y="737419"/>
                </a:cubicBezTo>
                <a:lnTo>
                  <a:pt x="3457332" y="722671"/>
                </a:lnTo>
                <a:cubicBezTo>
                  <a:pt x="3472080" y="707923"/>
                  <a:pt x="3485554" y="691778"/>
                  <a:pt x="3501577" y="678426"/>
                </a:cubicBezTo>
                <a:cubicBezTo>
                  <a:pt x="3515194" y="667078"/>
                  <a:pt x="3532575" y="660705"/>
                  <a:pt x="3545823" y="648929"/>
                </a:cubicBezTo>
                <a:cubicBezTo>
                  <a:pt x="3577001" y="621215"/>
                  <a:pt x="3604816" y="589935"/>
                  <a:pt x="3634313" y="560438"/>
                </a:cubicBezTo>
                <a:cubicBezTo>
                  <a:pt x="3691093" y="503658"/>
                  <a:pt x="3666988" y="533548"/>
                  <a:pt x="3708055" y="471948"/>
                </a:cubicBezTo>
                <a:cubicBezTo>
                  <a:pt x="3698011" y="291156"/>
                  <a:pt x="3754597" y="244315"/>
                  <a:pt x="3649061" y="162232"/>
                </a:cubicBezTo>
                <a:cubicBezTo>
                  <a:pt x="3621078" y="140467"/>
                  <a:pt x="3590068" y="122903"/>
                  <a:pt x="3560571" y="103238"/>
                </a:cubicBezTo>
                <a:cubicBezTo>
                  <a:pt x="3545823" y="93406"/>
                  <a:pt x="3533522" y="78041"/>
                  <a:pt x="3516326" y="73742"/>
                </a:cubicBezTo>
                <a:cubicBezTo>
                  <a:pt x="3427165" y="51451"/>
                  <a:pt x="3476567" y="65404"/>
                  <a:pt x="3368842" y="29496"/>
                </a:cubicBezTo>
                <a:lnTo>
                  <a:pt x="3324597" y="14748"/>
                </a:lnTo>
                <a:lnTo>
                  <a:pt x="3280352" y="0"/>
                </a:lnTo>
                <a:cubicBezTo>
                  <a:pt x="3236107" y="4916"/>
                  <a:pt x="3191686" y="8452"/>
                  <a:pt x="3147616" y="14748"/>
                </a:cubicBezTo>
                <a:cubicBezTo>
                  <a:pt x="3088410" y="23206"/>
                  <a:pt x="3030237" y="39278"/>
                  <a:pt x="2970636" y="44245"/>
                </a:cubicBezTo>
                <a:lnTo>
                  <a:pt x="2793655" y="58993"/>
                </a:lnTo>
                <a:cubicBezTo>
                  <a:pt x="2764158" y="63909"/>
                  <a:pt x="2734176" y="66489"/>
                  <a:pt x="2705165" y="73742"/>
                </a:cubicBezTo>
                <a:cubicBezTo>
                  <a:pt x="2675001" y="81283"/>
                  <a:pt x="2616674" y="103238"/>
                  <a:pt x="2616674" y="103238"/>
                </a:cubicBezTo>
                <a:cubicBezTo>
                  <a:pt x="2601926" y="113070"/>
                  <a:pt x="2588283" y="124808"/>
                  <a:pt x="2572429" y="132735"/>
                </a:cubicBezTo>
                <a:cubicBezTo>
                  <a:pt x="2532586" y="152657"/>
                  <a:pt x="2480484" y="153168"/>
                  <a:pt x="2439694" y="162232"/>
                </a:cubicBezTo>
                <a:cubicBezTo>
                  <a:pt x="2424518" y="165604"/>
                  <a:pt x="2410447" y="172890"/>
                  <a:pt x="2395448" y="176980"/>
                </a:cubicBezTo>
                <a:cubicBezTo>
                  <a:pt x="2356337" y="187647"/>
                  <a:pt x="2277461" y="206477"/>
                  <a:pt x="2277461" y="206477"/>
                </a:cubicBezTo>
                <a:cubicBezTo>
                  <a:pt x="2247964" y="196645"/>
                  <a:pt x="2219135" y="184521"/>
                  <a:pt x="2188971" y="176980"/>
                </a:cubicBezTo>
                <a:cubicBezTo>
                  <a:pt x="2169306" y="172064"/>
                  <a:pt x="2149392" y="168056"/>
                  <a:pt x="2129977" y="162232"/>
                </a:cubicBezTo>
                <a:cubicBezTo>
                  <a:pt x="2100196" y="153298"/>
                  <a:pt x="2070984" y="142567"/>
                  <a:pt x="2041487" y="132735"/>
                </a:cubicBezTo>
                <a:lnTo>
                  <a:pt x="1997242" y="117987"/>
                </a:lnTo>
                <a:cubicBezTo>
                  <a:pt x="1982494" y="113071"/>
                  <a:pt x="1968241" y="106287"/>
                  <a:pt x="1952997" y="103238"/>
                </a:cubicBezTo>
                <a:lnTo>
                  <a:pt x="1879255" y="88490"/>
                </a:lnTo>
                <a:cubicBezTo>
                  <a:pt x="1771100" y="93406"/>
                  <a:pt x="1661798" y="86775"/>
                  <a:pt x="1554790" y="103238"/>
                </a:cubicBezTo>
                <a:cubicBezTo>
                  <a:pt x="1530495" y="106976"/>
                  <a:pt x="1515934" y="133388"/>
                  <a:pt x="1495797" y="147484"/>
                </a:cubicBezTo>
                <a:cubicBezTo>
                  <a:pt x="1466755" y="167814"/>
                  <a:pt x="1440938" y="195267"/>
                  <a:pt x="1407307" y="206477"/>
                </a:cubicBezTo>
                <a:cubicBezTo>
                  <a:pt x="1377810" y="216309"/>
                  <a:pt x="1348980" y="228433"/>
                  <a:pt x="1318816" y="235974"/>
                </a:cubicBezTo>
                <a:cubicBezTo>
                  <a:pt x="1299152" y="240890"/>
                  <a:pt x="1279238" y="244898"/>
                  <a:pt x="1259823" y="250722"/>
                </a:cubicBezTo>
                <a:cubicBezTo>
                  <a:pt x="1230042" y="259656"/>
                  <a:pt x="1171332" y="280219"/>
                  <a:pt x="1171332" y="280219"/>
                </a:cubicBezTo>
                <a:cubicBezTo>
                  <a:pt x="1102250" y="266403"/>
                  <a:pt x="1088526" y="268313"/>
                  <a:pt x="1023848" y="235974"/>
                </a:cubicBezTo>
                <a:cubicBezTo>
                  <a:pt x="909491" y="178795"/>
                  <a:pt x="1046566" y="228798"/>
                  <a:pt x="935358" y="191729"/>
                </a:cubicBezTo>
                <a:cubicBezTo>
                  <a:pt x="920610" y="181897"/>
                  <a:pt x="907311" y="169431"/>
                  <a:pt x="891113" y="162232"/>
                </a:cubicBezTo>
                <a:cubicBezTo>
                  <a:pt x="814395" y="128135"/>
                  <a:pt x="783370" y="129985"/>
                  <a:pt x="699384" y="117987"/>
                </a:cubicBezTo>
                <a:cubicBezTo>
                  <a:pt x="526815" y="60463"/>
                  <a:pt x="641938" y="90215"/>
                  <a:pt x="345423" y="73742"/>
                </a:cubicBezTo>
                <a:cubicBezTo>
                  <a:pt x="330674" y="68826"/>
                  <a:pt x="315082" y="65946"/>
                  <a:pt x="301177" y="58993"/>
                </a:cubicBezTo>
                <a:cubicBezTo>
                  <a:pt x="285323" y="51066"/>
                  <a:pt x="270773" y="18423"/>
                  <a:pt x="256932" y="29496"/>
                </a:cubicBezTo>
                <a:cubicBezTo>
                  <a:pt x="232653" y="48920"/>
                  <a:pt x="237268" y="88490"/>
                  <a:pt x="227436" y="117987"/>
                </a:cubicBezTo>
                <a:lnTo>
                  <a:pt x="183190" y="250722"/>
                </a:lnTo>
                <a:cubicBezTo>
                  <a:pt x="178274" y="265470"/>
                  <a:pt x="177065" y="282032"/>
                  <a:pt x="168442" y="294967"/>
                </a:cubicBezTo>
                <a:lnTo>
                  <a:pt x="138945" y="339213"/>
                </a:lnTo>
                <a:cubicBezTo>
                  <a:pt x="129113" y="378542"/>
                  <a:pt x="122267" y="418741"/>
                  <a:pt x="109448" y="457200"/>
                </a:cubicBezTo>
                <a:cubicBezTo>
                  <a:pt x="104532" y="471948"/>
                  <a:pt x="98072" y="486269"/>
                  <a:pt x="94700" y="501445"/>
                </a:cubicBezTo>
                <a:cubicBezTo>
                  <a:pt x="79739" y="568769"/>
                  <a:pt x="88191" y="580542"/>
                  <a:pt x="65203" y="634180"/>
                </a:cubicBezTo>
                <a:cubicBezTo>
                  <a:pt x="56542" y="654388"/>
                  <a:pt x="43872" y="672761"/>
                  <a:pt x="35707" y="693174"/>
                </a:cubicBezTo>
                <a:cubicBezTo>
                  <a:pt x="24160" y="722042"/>
                  <a:pt x="6210" y="781664"/>
                  <a:pt x="6210" y="781664"/>
                </a:cubicBezTo>
                <a:cubicBezTo>
                  <a:pt x="17870" y="863289"/>
                  <a:pt x="0" y="885679"/>
                  <a:pt x="65203" y="929148"/>
                </a:cubicBezTo>
                <a:cubicBezTo>
                  <a:pt x="78138" y="937771"/>
                  <a:pt x="94700" y="938980"/>
                  <a:pt x="109448" y="943896"/>
                </a:cubicBezTo>
                <a:cubicBezTo>
                  <a:pt x="124197" y="953728"/>
                  <a:pt x="137496" y="966194"/>
                  <a:pt x="153694" y="973393"/>
                </a:cubicBezTo>
                <a:cubicBezTo>
                  <a:pt x="182106" y="986021"/>
                  <a:pt x="242184" y="1002890"/>
                  <a:pt x="242184" y="1002890"/>
                </a:cubicBezTo>
                <a:cubicBezTo>
                  <a:pt x="256932" y="1017638"/>
                  <a:pt x="283992" y="1026421"/>
                  <a:pt x="286429" y="1047135"/>
                </a:cubicBezTo>
                <a:cubicBezTo>
                  <a:pt x="295742" y="1126297"/>
                  <a:pt x="271674" y="1253653"/>
                  <a:pt x="256932" y="1342103"/>
                </a:cubicBezTo>
                <a:cubicBezTo>
                  <a:pt x="261848" y="1401097"/>
                  <a:pt x="263857" y="1460405"/>
                  <a:pt x="271681" y="1519084"/>
                </a:cubicBezTo>
                <a:cubicBezTo>
                  <a:pt x="273736" y="1534494"/>
                  <a:pt x="273779" y="1554293"/>
                  <a:pt x="286429" y="1563329"/>
                </a:cubicBezTo>
                <a:cubicBezTo>
                  <a:pt x="286435" y="1563333"/>
                  <a:pt x="397040" y="1600199"/>
                  <a:pt x="419165" y="1607574"/>
                </a:cubicBezTo>
                <a:cubicBezTo>
                  <a:pt x="433913" y="1612490"/>
                  <a:pt x="456458" y="1608417"/>
                  <a:pt x="463410" y="1622322"/>
                </a:cubicBezTo>
                <a:lnTo>
                  <a:pt x="478158" y="1651819"/>
                </a:lnTo>
                <a:lnTo>
                  <a:pt x="492907" y="1666567"/>
                </a:lnTo>
                <a:lnTo>
                  <a:pt x="492907" y="1666567"/>
                </a:lnTo>
              </a:path>
            </a:pathLst>
          </a:custGeom>
          <a:solidFill>
            <a:srgbClr val="82EFFE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51819" y="1740310"/>
            <a:ext cx="5657794" cy="4026309"/>
          </a:xfrm>
          <a:custGeom>
            <a:avLst/>
            <a:gdLst>
              <a:gd name="connsiteX0" fmla="*/ 899652 w 5657794"/>
              <a:gd name="connsiteY0" fmla="*/ 353961 h 4026309"/>
              <a:gd name="connsiteX1" fmla="*/ 914400 w 5657794"/>
              <a:gd name="connsiteY1" fmla="*/ 309716 h 4026309"/>
              <a:gd name="connsiteX2" fmla="*/ 1002891 w 5657794"/>
              <a:gd name="connsiteY2" fmla="*/ 250722 h 4026309"/>
              <a:gd name="connsiteX3" fmla="*/ 1017639 w 5657794"/>
              <a:gd name="connsiteY3" fmla="*/ 206477 h 4026309"/>
              <a:gd name="connsiteX4" fmla="*/ 1061884 w 5657794"/>
              <a:gd name="connsiteY4" fmla="*/ 191729 h 4026309"/>
              <a:gd name="connsiteX5" fmla="*/ 1106129 w 5657794"/>
              <a:gd name="connsiteY5" fmla="*/ 162232 h 4026309"/>
              <a:gd name="connsiteX6" fmla="*/ 1150375 w 5657794"/>
              <a:gd name="connsiteY6" fmla="*/ 117987 h 4026309"/>
              <a:gd name="connsiteX7" fmla="*/ 1283110 w 5657794"/>
              <a:gd name="connsiteY7" fmla="*/ 73742 h 4026309"/>
              <a:gd name="connsiteX8" fmla="*/ 1371600 w 5657794"/>
              <a:gd name="connsiteY8" fmla="*/ 44245 h 4026309"/>
              <a:gd name="connsiteX9" fmla="*/ 1430594 w 5657794"/>
              <a:gd name="connsiteY9" fmla="*/ 29496 h 4026309"/>
              <a:gd name="connsiteX10" fmla="*/ 1474839 w 5657794"/>
              <a:gd name="connsiteY10" fmla="*/ 14748 h 4026309"/>
              <a:gd name="connsiteX11" fmla="*/ 1607575 w 5657794"/>
              <a:gd name="connsiteY11" fmla="*/ 0 h 4026309"/>
              <a:gd name="connsiteX12" fmla="*/ 1932039 w 5657794"/>
              <a:gd name="connsiteY12" fmla="*/ 14748 h 4026309"/>
              <a:gd name="connsiteX13" fmla="*/ 1976284 w 5657794"/>
              <a:gd name="connsiteY13" fmla="*/ 29496 h 4026309"/>
              <a:gd name="connsiteX14" fmla="*/ 2035278 w 5657794"/>
              <a:gd name="connsiteY14" fmla="*/ 44245 h 4026309"/>
              <a:gd name="connsiteX15" fmla="*/ 2123768 w 5657794"/>
              <a:gd name="connsiteY15" fmla="*/ 73742 h 4026309"/>
              <a:gd name="connsiteX16" fmla="*/ 2168013 w 5657794"/>
              <a:gd name="connsiteY16" fmla="*/ 88490 h 4026309"/>
              <a:gd name="connsiteX17" fmla="*/ 2227007 w 5657794"/>
              <a:gd name="connsiteY17" fmla="*/ 103238 h 4026309"/>
              <a:gd name="connsiteX18" fmla="*/ 2271252 w 5657794"/>
              <a:gd name="connsiteY18" fmla="*/ 132735 h 4026309"/>
              <a:gd name="connsiteX19" fmla="*/ 2359742 w 5657794"/>
              <a:gd name="connsiteY19" fmla="*/ 176980 h 4026309"/>
              <a:gd name="connsiteX20" fmla="*/ 2684207 w 5657794"/>
              <a:gd name="connsiteY20" fmla="*/ 162232 h 4026309"/>
              <a:gd name="connsiteX21" fmla="*/ 2772697 w 5657794"/>
              <a:gd name="connsiteY21" fmla="*/ 132735 h 4026309"/>
              <a:gd name="connsiteX22" fmla="*/ 2816942 w 5657794"/>
              <a:gd name="connsiteY22" fmla="*/ 117987 h 4026309"/>
              <a:gd name="connsiteX23" fmla="*/ 2993923 w 5657794"/>
              <a:gd name="connsiteY23" fmla="*/ 103238 h 4026309"/>
              <a:gd name="connsiteX24" fmla="*/ 3318387 w 5657794"/>
              <a:gd name="connsiteY24" fmla="*/ 117987 h 4026309"/>
              <a:gd name="connsiteX25" fmla="*/ 3480620 w 5657794"/>
              <a:gd name="connsiteY25" fmla="*/ 147484 h 4026309"/>
              <a:gd name="connsiteX26" fmla="*/ 3672349 w 5657794"/>
              <a:gd name="connsiteY26" fmla="*/ 176980 h 4026309"/>
              <a:gd name="connsiteX27" fmla="*/ 3790336 w 5657794"/>
              <a:gd name="connsiteY27" fmla="*/ 176980 h 4026309"/>
              <a:gd name="connsiteX28" fmla="*/ 3819833 w 5657794"/>
              <a:gd name="connsiteY28" fmla="*/ 132735 h 4026309"/>
              <a:gd name="connsiteX29" fmla="*/ 3878826 w 5657794"/>
              <a:gd name="connsiteY29" fmla="*/ 117987 h 4026309"/>
              <a:gd name="connsiteX30" fmla="*/ 4365523 w 5657794"/>
              <a:gd name="connsiteY30" fmla="*/ 132735 h 4026309"/>
              <a:gd name="connsiteX31" fmla="*/ 4483510 w 5657794"/>
              <a:gd name="connsiteY31" fmla="*/ 162232 h 4026309"/>
              <a:gd name="connsiteX32" fmla="*/ 4542504 w 5657794"/>
              <a:gd name="connsiteY32" fmla="*/ 176980 h 4026309"/>
              <a:gd name="connsiteX33" fmla="*/ 4630994 w 5657794"/>
              <a:gd name="connsiteY33" fmla="*/ 206477 h 4026309"/>
              <a:gd name="connsiteX34" fmla="*/ 4719484 w 5657794"/>
              <a:gd name="connsiteY34" fmla="*/ 265471 h 4026309"/>
              <a:gd name="connsiteX35" fmla="*/ 4852220 w 5657794"/>
              <a:gd name="connsiteY35" fmla="*/ 368709 h 4026309"/>
              <a:gd name="connsiteX36" fmla="*/ 4881716 w 5657794"/>
              <a:gd name="connsiteY36" fmla="*/ 545690 h 4026309"/>
              <a:gd name="connsiteX37" fmla="*/ 4896465 w 5657794"/>
              <a:gd name="connsiteY37" fmla="*/ 589935 h 4026309"/>
              <a:gd name="connsiteX38" fmla="*/ 4984955 w 5657794"/>
              <a:gd name="connsiteY38" fmla="*/ 648929 h 4026309"/>
              <a:gd name="connsiteX39" fmla="*/ 5014452 w 5657794"/>
              <a:gd name="connsiteY39" fmla="*/ 693174 h 4026309"/>
              <a:gd name="connsiteX40" fmla="*/ 5073446 w 5657794"/>
              <a:gd name="connsiteY40" fmla="*/ 811161 h 4026309"/>
              <a:gd name="connsiteX41" fmla="*/ 5102942 w 5657794"/>
              <a:gd name="connsiteY41" fmla="*/ 855406 h 4026309"/>
              <a:gd name="connsiteX42" fmla="*/ 5206181 w 5657794"/>
              <a:gd name="connsiteY42" fmla="*/ 884903 h 4026309"/>
              <a:gd name="connsiteX43" fmla="*/ 5324168 w 5657794"/>
              <a:gd name="connsiteY43" fmla="*/ 929148 h 4026309"/>
              <a:gd name="connsiteX44" fmla="*/ 5368413 w 5657794"/>
              <a:gd name="connsiteY44" fmla="*/ 943896 h 4026309"/>
              <a:gd name="connsiteX45" fmla="*/ 5412658 w 5657794"/>
              <a:gd name="connsiteY45" fmla="*/ 988142 h 4026309"/>
              <a:gd name="connsiteX46" fmla="*/ 5456904 w 5657794"/>
              <a:gd name="connsiteY46" fmla="*/ 1017638 h 4026309"/>
              <a:gd name="connsiteX47" fmla="*/ 5560142 w 5657794"/>
              <a:gd name="connsiteY47" fmla="*/ 1106129 h 4026309"/>
              <a:gd name="connsiteX48" fmla="*/ 5589639 w 5657794"/>
              <a:gd name="connsiteY48" fmla="*/ 1165122 h 4026309"/>
              <a:gd name="connsiteX49" fmla="*/ 5619136 w 5657794"/>
              <a:gd name="connsiteY49" fmla="*/ 1209367 h 4026309"/>
              <a:gd name="connsiteX50" fmla="*/ 5619136 w 5657794"/>
              <a:gd name="connsiteY50" fmla="*/ 1474838 h 4026309"/>
              <a:gd name="connsiteX51" fmla="*/ 5604387 w 5657794"/>
              <a:gd name="connsiteY51" fmla="*/ 1799303 h 4026309"/>
              <a:gd name="connsiteX52" fmla="*/ 5530646 w 5657794"/>
              <a:gd name="connsiteY52" fmla="*/ 1932038 h 4026309"/>
              <a:gd name="connsiteX53" fmla="*/ 5501149 w 5657794"/>
              <a:gd name="connsiteY53" fmla="*/ 1976284 h 4026309"/>
              <a:gd name="connsiteX54" fmla="*/ 5501149 w 5657794"/>
              <a:gd name="connsiteY54" fmla="*/ 2286000 h 4026309"/>
              <a:gd name="connsiteX55" fmla="*/ 5530646 w 5657794"/>
              <a:gd name="connsiteY55" fmla="*/ 2389238 h 4026309"/>
              <a:gd name="connsiteX56" fmla="*/ 5574891 w 5657794"/>
              <a:gd name="connsiteY56" fmla="*/ 2418735 h 4026309"/>
              <a:gd name="connsiteX57" fmla="*/ 5574891 w 5657794"/>
              <a:gd name="connsiteY57" fmla="*/ 2698955 h 4026309"/>
              <a:gd name="connsiteX58" fmla="*/ 5560142 w 5657794"/>
              <a:gd name="connsiteY58" fmla="*/ 2757948 h 4026309"/>
              <a:gd name="connsiteX59" fmla="*/ 5530646 w 5657794"/>
              <a:gd name="connsiteY59" fmla="*/ 2802193 h 4026309"/>
              <a:gd name="connsiteX60" fmla="*/ 5501149 w 5657794"/>
              <a:gd name="connsiteY60" fmla="*/ 2890684 h 4026309"/>
              <a:gd name="connsiteX61" fmla="*/ 5486400 w 5657794"/>
              <a:gd name="connsiteY61" fmla="*/ 2934929 h 4026309"/>
              <a:gd name="connsiteX62" fmla="*/ 5442155 w 5657794"/>
              <a:gd name="connsiteY62" fmla="*/ 3200400 h 4026309"/>
              <a:gd name="connsiteX63" fmla="*/ 5397910 w 5657794"/>
              <a:gd name="connsiteY63" fmla="*/ 3229896 h 4026309"/>
              <a:gd name="connsiteX64" fmla="*/ 5353665 w 5657794"/>
              <a:gd name="connsiteY64" fmla="*/ 3274142 h 4026309"/>
              <a:gd name="connsiteX65" fmla="*/ 5265175 w 5657794"/>
              <a:gd name="connsiteY65" fmla="*/ 3333135 h 4026309"/>
              <a:gd name="connsiteX66" fmla="*/ 5250426 w 5657794"/>
              <a:gd name="connsiteY66" fmla="*/ 3377380 h 4026309"/>
              <a:gd name="connsiteX67" fmla="*/ 5073446 w 5657794"/>
              <a:gd name="connsiteY67" fmla="*/ 3465871 h 4026309"/>
              <a:gd name="connsiteX68" fmla="*/ 4970207 w 5657794"/>
              <a:gd name="connsiteY68" fmla="*/ 3495367 h 4026309"/>
              <a:gd name="connsiteX69" fmla="*/ 4940710 w 5657794"/>
              <a:gd name="connsiteY69" fmla="*/ 3539613 h 4026309"/>
              <a:gd name="connsiteX70" fmla="*/ 4925962 w 5657794"/>
              <a:gd name="connsiteY70" fmla="*/ 3583858 h 4026309"/>
              <a:gd name="connsiteX71" fmla="*/ 4881716 w 5657794"/>
              <a:gd name="connsiteY71" fmla="*/ 3642851 h 4026309"/>
              <a:gd name="connsiteX72" fmla="*/ 4852220 w 5657794"/>
              <a:gd name="connsiteY72" fmla="*/ 3701845 h 4026309"/>
              <a:gd name="connsiteX73" fmla="*/ 4807975 w 5657794"/>
              <a:gd name="connsiteY73" fmla="*/ 3760838 h 4026309"/>
              <a:gd name="connsiteX74" fmla="*/ 4734233 w 5657794"/>
              <a:gd name="connsiteY74" fmla="*/ 3849329 h 4026309"/>
              <a:gd name="connsiteX75" fmla="*/ 4704736 w 5657794"/>
              <a:gd name="connsiteY75" fmla="*/ 3893574 h 4026309"/>
              <a:gd name="connsiteX76" fmla="*/ 4660491 w 5657794"/>
              <a:gd name="connsiteY76" fmla="*/ 3908322 h 4026309"/>
              <a:gd name="connsiteX77" fmla="*/ 4572000 w 5657794"/>
              <a:gd name="connsiteY77" fmla="*/ 3952567 h 4026309"/>
              <a:gd name="connsiteX78" fmla="*/ 4527755 w 5657794"/>
              <a:gd name="connsiteY78" fmla="*/ 3982064 h 4026309"/>
              <a:gd name="connsiteX79" fmla="*/ 4247536 w 5657794"/>
              <a:gd name="connsiteY79" fmla="*/ 4011561 h 4026309"/>
              <a:gd name="connsiteX80" fmla="*/ 4085304 w 5657794"/>
              <a:gd name="connsiteY80" fmla="*/ 3996813 h 4026309"/>
              <a:gd name="connsiteX81" fmla="*/ 4041058 w 5657794"/>
              <a:gd name="connsiteY81" fmla="*/ 3982064 h 4026309"/>
              <a:gd name="connsiteX82" fmla="*/ 3893575 w 5657794"/>
              <a:gd name="connsiteY82" fmla="*/ 3952567 h 4026309"/>
              <a:gd name="connsiteX83" fmla="*/ 3495368 w 5657794"/>
              <a:gd name="connsiteY83" fmla="*/ 3967316 h 4026309"/>
              <a:gd name="connsiteX84" fmla="*/ 3318387 w 5657794"/>
              <a:gd name="connsiteY84" fmla="*/ 3996813 h 4026309"/>
              <a:gd name="connsiteX85" fmla="*/ 2787446 w 5657794"/>
              <a:gd name="connsiteY85" fmla="*/ 3982064 h 4026309"/>
              <a:gd name="connsiteX86" fmla="*/ 2654710 w 5657794"/>
              <a:gd name="connsiteY86" fmla="*/ 3952567 h 4026309"/>
              <a:gd name="connsiteX87" fmla="*/ 2536723 w 5657794"/>
              <a:gd name="connsiteY87" fmla="*/ 3923071 h 4026309"/>
              <a:gd name="connsiteX88" fmla="*/ 2344994 w 5657794"/>
              <a:gd name="connsiteY88" fmla="*/ 3937819 h 4026309"/>
              <a:gd name="connsiteX89" fmla="*/ 2197510 w 5657794"/>
              <a:gd name="connsiteY89" fmla="*/ 3982064 h 4026309"/>
              <a:gd name="connsiteX90" fmla="*/ 2109020 w 5657794"/>
              <a:gd name="connsiteY90" fmla="*/ 4011561 h 4026309"/>
              <a:gd name="connsiteX91" fmla="*/ 2050026 w 5657794"/>
              <a:gd name="connsiteY91" fmla="*/ 4026309 h 4026309"/>
              <a:gd name="connsiteX92" fmla="*/ 1710813 w 5657794"/>
              <a:gd name="connsiteY92" fmla="*/ 3996813 h 4026309"/>
              <a:gd name="connsiteX93" fmla="*/ 1622323 w 5657794"/>
              <a:gd name="connsiteY93" fmla="*/ 3967316 h 4026309"/>
              <a:gd name="connsiteX94" fmla="*/ 1533833 w 5657794"/>
              <a:gd name="connsiteY94" fmla="*/ 3893574 h 4026309"/>
              <a:gd name="connsiteX95" fmla="*/ 1489587 w 5657794"/>
              <a:gd name="connsiteY95" fmla="*/ 3878825 h 4026309"/>
              <a:gd name="connsiteX96" fmla="*/ 1401097 w 5657794"/>
              <a:gd name="connsiteY96" fmla="*/ 3805084 h 4026309"/>
              <a:gd name="connsiteX97" fmla="*/ 1356852 w 5657794"/>
              <a:gd name="connsiteY97" fmla="*/ 3790335 h 4026309"/>
              <a:gd name="connsiteX98" fmla="*/ 1312607 w 5657794"/>
              <a:gd name="connsiteY98" fmla="*/ 3746090 h 4026309"/>
              <a:gd name="connsiteX99" fmla="*/ 1209368 w 5657794"/>
              <a:gd name="connsiteY99" fmla="*/ 3687096 h 4026309"/>
              <a:gd name="connsiteX100" fmla="*/ 1165123 w 5657794"/>
              <a:gd name="connsiteY100" fmla="*/ 3672348 h 4026309"/>
              <a:gd name="connsiteX101" fmla="*/ 1106129 w 5657794"/>
              <a:gd name="connsiteY101" fmla="*/ 3642851 h 4026309"/>
              <a:gd name="connsiteX102" fmla="*/ 1017639 w 5657794"/>
              <a:gd name="connsiteY102" fmla="*/ 3613355 h 4026309"/>
              <a:gd name="connsiteX103" fmla="*/ 471949 w 5657794"/>
              <a:gd name="connsiteY103" fmla="*/ 3613355 h 4026309"/>
              <a:gd name="connsiteX104" fmla="*/ 412955 w 5657794"/>
              <a:gd name="connsiteY104" fmla="*/ 3598606 h 4026309"/>
              <a:gd name="connsiteX105" fmla="*/ 368710 w 5657794"/>
              <a:gd name="connsiteY105" fmla="*/ 3569109 h 4026309"/>
              <a:gd name="connsiteX106" fmla="*/ 280220 w 5657794"/>
              <a:gd name="connsiteY106" fmla="*/ 3451122 h 4026309"/>
              <a:gd name="connsiteX107" fmla="*/ 280220 w 5657794"/>
              <a:gd name="connsiteY107" fmla="*/ 3008671 h 4026309"/>
              <a:gd name="connsiteX108" fmla="*/ 294968 w 5657794"/>
              <a:gd name="connsiteY108" fmla="*/ 2964425 h 4026309"/>
              <a:gd name="connsiteX109" fmla="*/ 309716 w 5657794"/>
              <a:gd name="connsiteY109" fmla="*/ 2890684 h 4026309"/>
              <a:gd name="connsiteX110" fmla="*/ 324465 w 5657794"/>
              <a:gd name="connsiteY110" fmla="*/ 2772696 h 4026309"/>
              <a:gd name="connsiteX111" fmla="*/ 353962 w 5657794"/>
              <a:gd name="connsiteY111" fmla="*/ 2669458 h 4026309"/>
              <a:gd name="connsiteX112" fmla="*/ 265471 w 5657794"/>
              <a:gd name="connsiteY112" fmla="*/ 2610464 h 4026309"/>
              <a:gd name="connsiteX113" fmla="*/ 221226 w 5657794"/>
              <a:gd name="connsiteY113" fmla="*/ 2580967 h 4026309"/>
              <a:gd name="connsiteX114" fmla="*/ 162233 w 5657794"/>
              <a:gd name="connsiteY114" fmla="*/ 2551471 h 4026309"/>
              <a:gd name="connsiteX115" fmla="*/ 132736 w 5657794"/>
              <a:gd name="connsiteY115" fmla="*/ 2507225 h 4026309"/>
              <a:gd name="connsiteX116" fmla="*/ 88491 w 5657794"/>
              <a:gd name="connsiteY116" fmla="*/ 2477729 h 4026309"/>
              <a:gd name="connsiteX117" fmla="*/ 29497 w 5657794"/>
              <a:gd name="connsiteY117" fmla="*/ 2389238 h 4026309"/>
              <a:gd name="connsiteX118" fmla="*/ 0 w 5657794"/>
              <a:gd name="connsiteY118" fmla="*/ 2286000 h 4026309"/>
              <a:gd name="connsiteX119" fmla="*/ 14749 w 5657794"/>
              <a:gd name="connsiteY119" fmla="*/ 1946787 h 4026309"/>
              <a:gd name="connsiteX120" fmla="*/ 29497 w 5657794"/>
              <a:gd name="connsiteY120" fmla="*/ 1887793 h 4026309"/>
              <a:gd name="connsiteX121" fmla="*/ 88491 w 5657794"/>
              <a:gd name="connsiteY121" fmla="*/ 1755058 h 4026309"/>
              <a:gd name="connsiteX122" fmla="*/ 132736 w 5657794"/>
              <a:gd name="connsiteY122" fmla="*/ 1710813 h 4026309"/>
              <a:gd name="connsiteX123" fmla="*/ 162233 w 5657794"/>
              <a:gd name="connsiteY123" fmla="*/ 1666567 h 4026309"/>
              <a:gd name="connsiteX124" fmla="*/ 206478 w 5657794"/>
              <a:gd name="connsiteY124" fmla="*/ 1637071 h 4026309"/>
              <a:gd name="connsiteX125" fmla="*/ 339213 w 5657794"/>
              <a:gd name="connsiteY125" fmla="*/ 1519084 h 4026309"/>
              <a:gd name="connsiteX126" fmla="*/ 368710 w 5657794"/>
              <a:gd name="connsiteY126" fmla="*/ 1415845 h 4026309"/>
              <a:gd name="connsiteX127" fmla="*/ 383458 w 5657794"/>
              <a:gd name="connsiteY127" fmla="*/ 973393 h 4026309"/>
              <a:gd name="connsiteX128" fmla="*/ 412955 w 5657794"/>
              <a:gd name="connsiteY128" fmla="*/ 766916 h 4026309"/>
              <a:gd name="connsiteX129" fmla="*/ 457200 w 5657794"/>
              <a:gd name="connsiteY129" fmla="*/ 693174 h 4026309"/>
              <a:gd name="connsiteX130" fmla="*/ 471949 w 5657794"/>
              <a:gd name="connsiteY130" fmla="*/ 634180 h 4026309"/>
              <a:gd name="connsiteX131" fmla="*/ 560439 w 5657794"/>
              <a:gd name="connsiteY131" fmla="*/ 501445 h 4026309"/>
              <a:gd name="connsiteX132" fmla="*/ 589936 w 5657794"/>
              <a:gd name="connsiteY132" fmla="*/ 457200 h 4026309"/>
              <a:gd name="connsiteX133" fmla="*/ 619433 w 5657794"/>
              <a:gd name="connsiteY133" fmla="*/ 412955 h 4026309"/>
              <a:gd name="connsiteX134" fmla="*/ 663678 w 5657794"/>
              <a:gd name="connsiteY134" fmla="*/ 398206 h 4026309"/>
              <a:gd name="connsiteX135" fmla="*/ 693175 w 5657794"/>
              <a:gd name="connsiteY135" fmla="*/ 353961 h 4026309"/>
              <a:gd name="connsiteX136" fmla="*/ 781665 w 5657794"/>
              <a:gd name="connsiteY136" fmla="*/ 324464 h 4026309"/>
              <a:gd name="connsiteX137" fmla="*/ 884904 w 5657794"/>
              <a:gd name="connsiteY137" fmla="*/ 294967 h 4026309"/>
              <a:gd name="connsiteX138" fmla="*/ 973394 w 5657794"/>
              <a:gd name="connsiteY138" fmla="*/ 280219 h 4026309"/>
              <a:gd name="connsiteX139" fmla="*/ 1061884 w 5657794"/>
              <a:gd name="connsiteY139" fmla="*/ 324464 h 4026309"/>
              <a:gd name="connsiteX140" fmla="*/ 1091381 w 5657794"/>
              <a:gd name="connsiteY140" fmla="*/ 368709 h 4026309"/>
              <a:gd name="connsiteX141" fmla="*/ 1135626 w 5657794"/>
              <a:gd name="connsiteY141" fmla="*/ 412955 h 4026309"/>
              <a:gd name="connsiteX142" fmla="*/ 1194620 w 5657794"/>
              <a:gd name="connsiteY142" fmla="*/ 501445 h 4026309"/>
              <a:gd name="connsiteX143" fmla="*/ 1268362 w 5657794"/>
              <a:gd name="connsiteY143" fmla="*/ 589935 h 4026309"/>
              <a:gd name="connsiteX144" fmla="*/ 1312607 w 5657794"/>
              <a:gd name="connsiteY144" fmla="*/ 634180 h 4026309"/>
              <a:gd name="connsiteX145" fmla="*/ 1386349 w 5657794"/>
              <a:gd name="connsiteY145" fmla="*/ 766916 h 4026309"/>
              <a:gd name="connsiteX146" fmla="*/ 1430594 w 5657794"/>
              <a:gd name="connsiteY146" fmla="*/ 796413 h 4026309"/>
              <a:gd name="connsiteX147" fmla="*/ 1445342 w 5657794"/>
              <a:gd name="connsiteY147" fmla="*/ 840658 h 4026309"/>
              <a:gd name="connsiteX148" fmla="*/ 1474839 w 5657794"/>
              <a:gd name="connsiteY148" fmla="*/ 884903 h 4026309"/>
              <a:gd name="connsiteX149" fmla="*/ 1533833 w 5657794"/>
              <a:gd name="connsiteY149" fmla="*/ 1017638 h 4026309"/>
              <a:gd name="connsiteX150" fmla="*/ 1592826 w 5657794"/>
              <a:gd name="connsiteY150" fmla="*/ 1224116 h 4026309"/>
              <a:gd name="connsiteX151" fmla="*/ 1592826 w 5657794"/>
              <a:gd name="connsiteY151" fmla="*/ 1253613 h 4026309"/>
              <a:gd name="connsiteX152" fmla="*/ 1592826 w 5657794"/>
              <a:gd name="connsiteY152" fmla="*/ 1253613 h 4026309"/>
              <a:gd name="connsiteX153" fmla="*/ 1592826 w 5657794"/>
              <a:gd name="connsiteY153" fmla="*/ 1253613 h 4026309"/>
              <a:gd name="connsiteX154" fmla="*/ 1592826 w 5657794"/>
              <a:gd name="connsiteY154" fmla="*/ 1253613 h 4026309"/>
              <a:gd name="connsiteX155" fmla="*/ 1592826 w 5657794"/>
              <a:gd name="connsiteY155" fmla="*/ 1253613 h 402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657794" h="4026309">
                <a:moveTo>
                  <a:pt x="899652" y="353961"/>
                </a:moveTo>
                <a:cubicBezTo>
                  <a:pt x="904568" y="339213"/>
                  <a:pt x="903407" y="320709"/>
                  <a:pt x="914400" y="309716"/>
                </a:cubicBezTo>
                <a:cubicBezTo>
                  <a:pt x="939468" y="284648"/>
                  <a:pt x="1002891" y="250722"/>
                  <a:pt x="1002891" y="250722"/>
                </a:cubicBezTo>
                <a:cubicBezTo>
                  <a:pt x="1007807" y="235974"/>
                  <a:pt x="1006646" y="217470"/>
                  <a:pt x="1017639" y="206477"/>
                </a:cubicBezTo>
                <a:cubicBezTo>
                  <a:pt x="1028632" y="195484"/>
                  <a:pt x="1047979" y="198681"/>
                  <a:pt x="1061884" y="191729"/>
                </a:cubicBezTo>
                <a:cubicBezTo>
                  <a:pt x="1077738" y="183802"/>
                  <a:pt x="1092512" y="173579"/>
                  <a:pt x="1106129" y="162232"/>
                </a:cubicBezTo>
                <a:cubicBezTo>
                  <a:pt x="1122152" y="148879"/>
                  <a:pt x="1132142" y="128116"/>
                  <a:pt x="1150375" y="117987"/>
                </a:cubicBezTo>
                <a:cubicBezTo>
                  <a:pt x="1150383" y="117983"/>
                  <a:pt x="1260983" y="81118"/>
                  <a:pt x="1283110" y="73742"/>
                </a:cubicBezTo>
                <a:lnTo>
                  <a:pt x="1371600" y="44245"/>
                </a:lnTo>
                <a:cubicBezTo>
                  <a:pt x="1391265" y="39329"/>
                  <a:pt x="1411104" y="35065"/>
                  <a:pt x="1430594" y="29496"/>
                </a:cubicBezTo>
                <a:cubicBezTo>
                  <a:pt x="1445542" y="25225"/>
                  <a:pt x="1459504" y="17304"/>
                  <a:pt x="1474839" y="14748"/>
                </a:cubicBezTo>
                <a:cubicBezTo>
                  <a:pt x="1518751" y="7430"/>
                  <a:pt x="1563330" y="4916"/>
                  <a:pt x="1607575" y="0"/>
                </a:cubicBezTo>
                <a:cubicBezTo>
                  <a:pt x="1715730" y="4916"/>
                  <a:pt x="1824117" y="6114"/>
                  <a:pt x="1932039" y="14748"/>
                </a:cubicBezTo>
                <a:cubicBezTo>
                  <a:pt x="1947536" y="15988"/>
                  <a:pt x="1961336" y="25225"/>
                  <a:pt x="1976284" y="29496"/>
                </a:cubicBezTo>
                <a:cubicBezTo>
                  <a:pt x="1995774" y="35065"/>
                  <a:pt x="2015863" y="38420"/>
                  <a:pt x="2035278" y="44245"/>
                </a:cubicBezTo>
                <a:cubicBezTo>
                  <a:pt x="2065059" y="53179"/>
                  <a:pt x="2094271" y="63910"/>
                  <a:pt x="2123768" y="73742"/>
                </a:cubicBezTo>
                <a:cubicBezTo>
                  <a:pt x="2138516" y="78658"/>
                  <a:pt x="2152931" y="84720"/>
                  <a:pt x="2168013" y="88490"/>
                </a:cubicBezTo>
                <a:lnTo>
                  <a:pt x="2227007" y="103238"/>
                </a:lnTo>
                <a:cubicBezTo>
                  <a:pt x="2241755" y="113070"/>
                  <a:pt x="2255398" y="124808"/>
                  <a:pt x="2271252" y="132735"/>
                </a:cubicBezTo>
                <a:cubicBezTo>
                  <a:pt x="2393381" y="193801"/>
                  <a:pt x="2232933" y="92443"/>
                  <a:pt x="2359742" y="176980"/>
                </a:cubicBezTo>
                <a:cubicBezTo>
                  <a:pt x="2467897" y="172064"/>
                  <a:pt x="2576556" y="173766"/>
                  <a:pt x="2684207" y="162232"/>
                </a:cubicBezTo>
                <a:cubicBezTo>
                  <a:pt x="2715122" y="158920"/>
                  <a:pt x="2743200" y="142567"/>
                  <a:pt x="2772697" y="132735"/>
                </a:cubicBezTo>
                <a:cubicBezTo>
                  <a:pt x="2787445" y="127819"/>
                  <a:pt x="2801450" y="119278"/>
                  <a:pt x="2816942" y="117987"/>
                </a:cubicBezTo>
                <a:lnTo>
                  <a:pt x="2993923" y="103238"/>
                </a:lnTo>
                <a:cubicBezTo>
                  <a:pt x="3102078" y="108154"/>
                  <a:pt x="3210377" y="110538"/>
                  <a:pt x="3318387" y="117987"/>
                </a:cubicBezTo>
                <a:cubicBezTo>
                  <a:pt x="3411074" y="124379"/>
                  <a:pt x="3405755" y="130847"/>
                  <a:pt x="3480620" y="147484"/>
                </a:cubicBezTo>
                <a:cubicBezTo>
                  <a:pt x="3567482" y="166787"/>
                  <a:pt x="3570195" y="164211"/>
                  <a:pt x="3672349" y="176980"/>
                </a:cubicBezTo>
                <a:cubicBezTo>
                  <a:pt x="3717720" y="192104"/>
                  <a:pt x="3737880" y="206955"/>
                  <a:pt x="3790336" y="176980"/>
                </a:cubicBezTo>
                <a:cubicBezTo>
                  <a:pt x="3805726" y="168186"/>
                  <a:pt x="3805085" y="142567"/>
                  <a:pt x="3819833" y="132735"/>
                </a:cubicBezTo>
                <a:cubicBezTo>
                  <a:pt x="3836698" y="121492"/>
                  <a:pt x="3859162" y="122903"/>
                  <a:pt x="3878826" y="117987"/>
                </a:cubicBezTo>
                <a:cubicBezTo>
                  <a:pt x="4041058" y="122903"/>
                  <a:pt x="4203441" y="124204"/>
                  <a:pt x="4365523" y="132735"/>
                </a:cubicBezTo>
                <a:cubicBezTo>
                  <a:pt x="4420653" y="135637"/>
                  <a:pt x="4436480" y="148795"/>
                  <a:pt x="4483510" y="162232"/>
                </a:cubicBezTo>
                <a:cubicBezTo>
                  <a:pt x="4503000" y="167800"/>
                  <a:pt x="4523089" y="171156"/>
                  <a:pt x="4542504" y="176980"/>
                </a:cubicBezTo>
                <a:cubicBezTo>
                  <a:pt x="4572285" y="185914"/>
                  <a:pt x="4630994" y="206477"/>
                  <a:pt x="4630994" y="206477"/>
                </a:cubicBezTo>
                <a:cubicBezTo>
                  <a:pt x="4729182" y="304665"/>
                  <a:pt x="4623439" y="212113"/>
                  <a:pt x="4719484" y="265471"/>
                </a:cubicBezTo>
                <a:cubicBezTo>
                  <a:pt x="4798870" y="309574"/>
                  <a:pt x="4798474" y="314963"/>
                  <a:pt x="4852220" y="368709"/>
                </a:cubicBezTo>
                <a:cubicBezTo>
                  <a:pt x="4886796" y="472441"/>
                  <a:pt x="4848784" y="348099"/>
                  <a:pt x="4881716" y="545690"/>
                </a:cubicBezTo>
                <a:cubicBezTo>
                  <a:pt x="4884272" y="561025"/>
                  <a:pt x="4885472" y="578942"/>
                  <a:pt x="4896465" y="589935"/>
                </a:cubicBezTo>
                <a:cubicBezTo>
                  <a:pt x="4921532" y="615002"/>
                  <a:pt x="4984955" y="648929"/>
                  <a:pt x="4984955" y="648929"/>
                </a:cubicBezTo>
                <a:cubicBezTo>
                  <a:pt x="4994787" y="663677"/>
                  <a:pt x="5005964" y="677613"/>
                  <a:pt x="5014452" y="693174"/>
                </a:cubicBezTo>
                <a:cubicBezTo>
                  <a:pt x="5035508" y="731776"/>
                  <a:pt x="5049056" y="774574"/>
                  <a:pt x="5073446" y="811161"/>
                </a:cubicBezTo>
                <a:cubicBezTo>
                  <a:pt x="5083278" y="825909"/>
                  <a:pt x="5089101" y="844333"/>
                  <a:pt x="5102942" y="855406"/>
                </a:cubicBezTo>
                <a:cubicBezTo>
                  <a:pt x="5112767" y="863266"/>
                  <a:pt x="5202056" y="883724"/>
                  <a:pt x="5206181" y="884903"/>
                </a:cubicBezTo>
                <a:cubicBezTo>
                  <a:pt x="5253051" y="898294"/>
                  <a:pt x="5274293" y="910445"/>
                  <a:pt x="5324168" y="929148"/>
                </a:cubicBezTo>
                <a:cubicBezTo>
                  <a:pt x="5338724" y="934607"/>
                  <a:pt x="5353665" y="938980"/>
                  <a:pt x="5368413" y="943896"/>
                </a:cubicBezTo>
                <a:cubicBezTo>
                  <a:pt x="5383161" y="958645"/>
                  <a:pt x="5396635" y="974789"/>
                  <a:pt x="5412658" y="988142"/>
                </a:cubicBezTo>
                <a:cubicBezTo>
                  <a:pt x="5426275" y="999490"/>
                  <a:pt x="5442480" y="1007335"/>
                  <a:pt x="5456904" y="1017638"/>
                </a:cubicBezTo>
                <a:cubicBezTo>
                  <a:pt x="5486273" y="1038616"/>
                  <a:pt x="5537811" y="1074865"/>
                  <a:pt x="5560142" y="1106129"/>
                </a:cubicBezTo>
                <a:cubicBezTo>
                  <a:pt x="5572921" y="1124019"/>
                  <a:pt x="5578731" y="1146033"/>
                  <a:pt x="5589639" y="1165122"/>
                </a:cubicBezTo>
                <a:cubicBezTo>
                  <a:pt x="5598433" y="1180512"/>
                  <a:pt x="5609304" y="1194619"/>
                  <a:pt x="5619136" y="1209367"/>
                </a:cubicBezTo>
                <a:cubicBezTo>
                  <a:pt x="5657794" y="1325347"/>
                  <a:pt x="5632349" y="1230394"/>
                  <a:pt x="5619136" y="1474838"/>
                </a:cubicBezTo>
                <a:cubicBezTo>
                  <a:pt x="5613292" y="1582947"/>
                  <a:pt x="5613021" y="1691381"/>
                  <a:pt x="5604387" y="1799303"/>
                </a:cubicBezTo>
                <a:cubicBezTo>
                  <a:pt x="5600847" y="1843552"/>
                  <a:pt x="5547141" y="1907296"/>
                  <a:pt x="5530646" y="1932038"/>
                </a:cubicBezTo>
                <a:lnTo>
                  <a:pt x="5501149" y="1976284"/>
                </a:lnTo>
                <a:cubicBezTo>
                  <a:pt x="5467824" y="2109577"/>
                  <a:pt x="5478065" y="2043620"/>
                  <a:pt x="5501149" y="2286000"/>
                </a:cubicBezTo>
                <a:cubicBezTo>
                  <a:pt x="5501436" y="2289011"/>
                  <a:pt x="5523470" y="2380268"/>
                  <a:pt x="5530646" y="2389238"/>
                </a:cubicBezTo>
                <a:cubicBezTo>
                  <a:pt x="5541719" y="2403079"/>
                  <a:pt x="5560143" y="2408903"/>
                  <a:pt x="5574891" y="2418735"/>
                </a:cubicBezTo>
                <a:cubicBezTo>
                  <a:pt x="5613130" y="2533454"/>
                  <a:pt x="5597864" y="2469230"/>
                  <a:pt x="5574891" y="2698955"/>
                </a:cubicBezTo>
                <a:cubicBezTo>
                  <a:pt x="5572874" y="2719124"/>
                  <a:pt x="5568127" y="2739317"/>
                  <a:pt x="5560142" y="2757948"/>
                </a:cubicBezTo>
                <a:cubicBezTo>
                  <a:pt x="5553160" y="2774240"/>
                  <a:pt x="5537845" y="2785996"/>
                  <a:pt x="5530646" y="2802193"/>
                </a:cubicBezTo>
                <a:cubicBezTo>
                  <a:pt x="5518018" y="2830606"/>
                  <a:pt x="5510981" y="2861187"/>
                  <a:pt x="5501149" y="2890684"/>
                </a:cubicBezTo>
                <a:lnTo>
                  <a:pt x="5486400" y="2934929"/>
                </a:lnTo>
                <a:cubicBezTo>
                  <a:pt x="5480970" y="3016386"/>
                  <a:pt x="5510130" y="3132426"/>
                  <a:pt x="5442155" y="3200400"/>
                </a:cubicBezTo>
                <a:cubicBezTo>
                  <a:pt x="5429621" y="3212934"/>
                  <a:pt x="5411527" y="3218549"/>
                  <a:pt x="5397910" y="3229896"/>
                </a:cubicBezTo>
                <a:cubicBezTo>
                  <a:pt x="5381887" y="3243249"/>
                  <a:pt x="5370129" y="3261337"/>
                  <a:pt x="5353665" y="3274142"/>
                </a:cubicBezTo>
                <a:cubicBezTo>
                  <a:pt x="5325682" y="3295907"/>
                  <a:pt x="5265175" y="3333135"/>
                  <a:pt x="5265175" y="3333135"/>
                </a:cubicBezTo>
                <a:cubicBezTo>
                  <a:pt x="5260259" y="3347883"/>
                  <a:pt x="5261419" y="3366387"/>
                  <a:pt x="5250426" y="3377380"/>
                </a:cubicBezTo>
                <a:cubicBezTo>
                  <a:pt x="5193246" y="3434560"/>
                  <a:pt x="5145417" y="3441881"/>
                  <a:pt x="5073446" y="3465871"/>
                </a:cubicBezTo>
                <a:cubicBezTo>
                  <a:pt x="5009980" y="3487026"/>
                  <a:pt x="5044270" y="3476852"/>
                  <a:pt x="4970207" y="3495367"/>
                </a:cubicBezTo>
                <a:cubicBezTo>
                  <a:pt x="4960375" y="3510116"/>
                  <a:pt x="4948637" y="3523759"/>
                  <a:pt x="4940710" y="3539613"/>
                </a:cubicBezTo>
                <a:cubicBezTo>
                  <a:pt x="4933758" y="3553518"/>
                  <a:pt x="4933675" y="3570360"/>
                  <a:pt x="4925962" y="3583858"/>
                </a:cubicBezTo>
                <a:cubicBezTo>
                  <a:pt x="4913766" y="3605200"/>
                  <a:pt x="4894744" y="3622007"/>
                  <a:pt x="4881716" y="3642851"/>
                </a:cubicBezTo>
                <a:cubicBezTo>
                  <a:pt x="4870064" y="3661495"/>
                  <a:pt x="4863872" y="3683201"/>
                  <a:pt x="4852220" y="3701845"/>
                </a:cubicBezTo>
                <a:cubicBezTo>
                  <a:pt x="4839192" y="3722689"/>
                  <a:pt x="4822262" y="3740836"/>
                  <a:pt x="4807975" y="3760838"/>
                </a:cubicBezTo>
                <a:cubicBezTo>
                  <a:pt x="4698123" y="3914631"/>
                  <a:pt x="4871950" y="3684069"/>
                  <a:pt x="4734233" y="3849329"/>
                </a:cubicBezTo>
                <a:cubicBezTo>
                  <a:pt x="4722885" y="3862946"/>
                  <a:pt x="4718577" y="3882501"/>
                  <a:pt x="4704736" y="3893574"/>
                </a:cubicBezTo>
                <a:cubicBezTo>
                  <a:pt x="4692597" y="3903285"/>
                  <a:pt x="4675239" y="3903406"/>
                  <a:pt x="4660491" y="3908322"/>
                </a:cubicBezTo>
                <a:cubicBezTo>
                  <a:pt x="4533692" y="3992856"/>
                  <a:pt x="4694122" y="3891507"/>
                  <a:pt x="4572000" y="3952567"/>
                </a:cubicBezTo>
                <a:cubicBezTo>
                  <a:pt x="4556146" y="3960494"/>
                  <a:pt x="4544571" y="3976459"/>
                  <a:pt x="4527755" y="3982064"/>
                </a:cubicBezTo>
                <a:cubicBezTo>
                  <a:pt x="4474651" y="3999766"/>
                  <a:pt x="4257705" y="4010779"/>
                  <a:pt x="4247536" y="4011561"/>
                </a:cubicBezTo>
                <a:cubicBezTo>
                  <a:pt x="4193459" y="4006645"/>
                  <a:pt x="4139059" y="4004492"/>
                  <a:pt x="4085304" y="3996813"/>
                </a:cubicBezTo>
                <a:cubicBezTo>
                  <a:pt x="4069914" y="3994614"/>
                  <a:pt x="4056206" y="3985560"/>
                  <a:pt x="4041058" y="3982064"/>
                </a:cubicBezTo>
                <a:cubicBezTo>
                  <a:pt x="3992207" y="3970791"/>
                  <a:pt x="3893575" y="3952567"/>
                  <a:pt x="3893575" y="3952567"/>
                </a:cubicBezTo>
                <a:cubicBezTo>
                  <a:pt x="3760839" y="3957483"/>
                  <a:pt x="3627803" y="3957128"/>
                  <a:pt x="3495368" y="3967316"/>
                </a:cubicBezTo>
                <a:cubicBezTo>
                  <a:pt x="3435737" y="3971903"/>
                  <a:pt x="3318387" y="3996813"/>
                  <a:pt x="3318387" y="3996813"/>
                </a:cubicBezTo>
                <a:cubicBezTo>
                  <a:pt x="3141407" y="3991897"/>
                  <a:pt x="2964284" y="3990690"/>
                  <a:pt x="2787446" y="3982064"/>
                </a:cubicBezTo>
                <a:cubicBezTo>
                  <a:pt x="2758942" y="3980674"/>
                  <a:pt x="2685370" y="3959380"/>
                  <a:pt x="2654710" y="3952567"/>
                </a:cubicBezTo>
                <a:cubicBezTo>
                  <a:pt x="2547920" y="3928836"/>
                  <a:pt x="2615790" y="3949426"/>
                  <a:pt x="2536723" y="3923071"/>
                </a:cubicBezTo>
                <a:cubicBezTo>
                  <a:pt x="2472813" y="3927987"/>
                  <a:pt x="2408653" y="3930330"/>
                  <a:pt x="2344994" y="3937819"/>
                </a:cubicBezTo>
                <a:cubicBezTo>
                  <a:pt x="2310543" y="3941872"/>
                  <a:pt x="2221314" y="3974129"/>
                  <a:pt x="2197510" y="3982064"/>
                </a:cubicBezTo>
                <a:lnTo>
                  <a:pt x="2109020" y="4011561"/>
                </a:lnTo>
                <a:lnTo>
                  <a:pt x="2050026" y="4026309"/>
                </a:lnTo>
                <a:cubicBezTo>
                  <a:pt x="2005033" y="4023310"/>
                  <a:pt x="1786414" y="4013013"/>
                  <a:pt x="1710813" y="3996813"/>
                </a:cubicBezTo>
                <a:cubicBezTo>
                  <a:pt x="1680411" y="3990298"/>
                  <a:pt x="1622323" y="3967316"/>
                  <a:pt x="1622323" y="3967316"/>
                </a:cubicBezTo>
                <a:cubicBezTo>
                  <a:pt x="1589706" y="3934699"/>
                  <a:pt x="1574899" y="3914107"/>
                  <a:pt x="1533833" y="3893574"/>
                </a:cubicBezTo>
                <a:cubicBezTo>
                  <a:pt x="1519928" y="3886621"/>
                  <a:pt x="1504336" y="3883741"/>
                  <a:pt x="1489587" y="3878825"/>
                </a:cubicBezTo>
                <a:cubicBezTo>
                  <a:pt x="1456968" y="3846206"/>
                  <a:pt x="1442165" y="3825618"/>
                  <a:pt x="1401097" y="3805084"/>
                </a:cubicBezTo>
                <a:cubicBezTo>
                  <a:pt x="1387192" y="3798132"/>
                  <a:pt x="1371600" y="3795251"/>
                  <a:pt x="1356852" y="3790335"/>
                </a:cubicBezTo>
                <a:cubicBezTo>
                  <a:pt x="1342104" y="3775587"/>
                  <a:pt x="1328630" y="3759443"/>
                  <a:pt x="1312607" y="3746090"/>
                </a:cubicBezTo>
                <a:cubicBezTo>
                  <a:pt x="1286468" y="3724307"/>
                  <a:pt x="1239068" y="3699825"/>
                  <a:pt x="1209368" y="3687096"/>
                </a:cubicBezTo>
                <a:cubicBezTo>
                  <a:pt x="1195079" y="3680972"/>
                  <a:pt x="1179412" y="3678472"/>
                  <a:pt x="1165123" y="3672348"/>
                </a:cubicBezTo>
                <a:cubicBezTo>
                  <a:pt x="1144915" y="3663687"/>
                  <a:pt x="1126542" y="3651016"/>
                  <a:pt x="1106129" y="3642851"/>
                </a:cubicBezTo>
                <a:cubicBezTo>
                  <a:pt x="1077261" y="3631304"/>
                  <a:pt x="1017639" y="3613355"/>
                  <a:pt x="1017639" y="3613355"/>
                </a:cubicBezTo>
                <a:cubicBezTo>
                  <a:pt x="745821" y="3630343"/>
                  <a:pt x="772115" y="3637368"/>
                  <a:pt x="471949" y="3613355"/>
                </a:cubicBezTo>
                <a:cubicBezTo>
                  <a:pt x="451744" y="3611739"/>
                  <a:pt x="432620" y="3603522"/>
                  <a:pt x="412955" y="3598606"/>
                </a:cubicBezTo>
                <a:cubicBezTo>
                  <a:pt x="398207" y="3588774"/>
                  <a:pt x="380568" y="3582284"/>
                  <a:pt x="368710" y="3569109"/>
                </a:cubicBezTo>
                <a:cubicBezTo>
                  <a:pt x="335823" y="3532568"/>
                  <a:pt x="280220" y="3451122"/>
                  <a:pt x="280220" y="3451122"/>
                </a:cubicBezTo>
                <a:cubicBezTo>
                  <a:pt x="251961" y="3253320"/>
                  <a:pt x="255832" y="3325713"/>
                  <a:pt x="280220" y="3008671"/>
                </a:cubicBezTo>
                <a:cubicBezTo>
                  <a:pt x="281412" y="2993170"/>
                  <a:pt x="291198" y="2979507"/>
                  <a:pt x="294968" y="2964425"/>
                </a:cubicBezTo>
                <a:cubicBezTo>
                  <a:pt x="301048" y="2940106"/>
                  <a:pt x="305904" y="2915460"/>
                  <a:pt x="309716" y="2890684"/>
                </a:cubicBezTo>
                <a:cubicBezTo>
                  <a:pt x="315743" y="2851509"/>
                  <a:pt x="317949" y="2811792"/>
                  <a:pt x="324465" y="2772696"/>
                </a:cubicBezTo>
                <a:cubicBezTo>
                  <a:pt x="330639" y="2735653"/>
                  <a:pt x="342271" y="2704530"/>
                  <a:pt x="353962" y="2669458"/>
                </a:cubicBezTo>
                <a:lnTo>
                  <a:pt x="265471" y="2610464"/>
                </a:lnTo>
                <a:cubicBezTo>
                  <a:pt x="250723" y="2600632"/>
                  <a:pt x="237080" y="2588894"/>
                  <a:pt x="221226" y="2580967"/>
                </a:cubicBezTo>
                <a:lnTo>
                  <a:pt x="162233" y="2551471"/>
                </a:lnTo>
                <a:cubicBezTo>
                  <a:pt x="152401" y="2536722"/>
                  <a:pt x="145270" y="2519759"/>
                  <a:pt x="132736" y="2507225"/>
                </a:cubicBezTo>
                <a:cubicBezTo>
                  <a:pt x="120202" y="2494691"/>
                  <a:pt x="100163" y="2491069"/>
                  <a:pt x="88491" y="2477729"/>
                </a:cubicBezTo>
                <a:cubicBezTo>
                  <a:pt x="65146" y="2451049"/>
                  <a:pt x="29497" y="2389238"/>
                  <a:pt x="29497" y="2389238"/>
                </a:cubicBezTo>
                <a:cubicBezTo>
                  <a:pt x="22543" y="2368376"/>
                  <a:pt x="0" y="2304515"/>
                  <a:pt x="0" y="2286000"/>
                </a:cubicBezTo>
                <a:cubicBezTo>
                  <a:pt x="0" y="2172822"/>
                  <a:pt x="6388" y="2059656"/>
                  <a:pt x="14749" y="1946787"/>
                </a:cubicBezTo>
                <a:cubicBezTo>
                  <a:pt x="16246" y="1926573"/>
                  <a:pt x="23673" y="1907208"/>
                  <a:pt x="29497" y="1887793"/>
                </a:cubicBezTo>
                <a:cubicBezTo>
                  <a:pt x="47584" y="1827503"/>
                  <a:pt x="51447" y="1799510"/>
                  <a:pt x="88491" y="1755058"/>
                </a:cubicBezTo>
                <a:cubicBezTo>
                  <a:pt x="101844" y="1739035"/>
                  <a:pt x="119384" y="1726836"/>
                  <a:pt x="132736" y="1710813"/>
                </a:cubicBezTo>
                <a:cubicBezTo>
                  <a:pt x="144084" y="1697196"/>
                  <a:pt x="149699" y="1679101"/>
                  <a:pt x="162233" y="1666567"/>
                </a:cubicBezTo>
                <a:cubicBezTo>
                  <a:pt x="174767" y="1654033"/>
                  <a:pt x="193230" y="1648847"/>
                  <a:pt x="206478" y="1637071"/>
                </a:cubicBezTo>
                <a:cubicBezTo>
                  <a:pt x="358013" y="1502373"/>
                  <a:pt x="238796" y="1586027"/>
                  <a:pt x="339213" y="1519084"/>
                </a:cubicBezTo>
                <a:cubicBezTo>
                  <a:pt x="347183" y="1495174"/>
                  <a:pt x="367387" y="1438335"/>
                  <a:pt x="368710" y="1415845"/>
                </a:cubicBezTo>
                <a:cubicBezTo>
                  <a:pt x="377375" y="1268534"/>
                  <a:pt x="375900" y="1120765"/>
                  <a:pt x="383458" y="973393"/>
                </a:cubicBezTo>
                <a:cubicBezTo>
                  <a:pt x="384023" y="962367"/>
                  <a:pt x="399022" y="801748"/>
                  <a:pt x="412955" y="766916"/>
                </a:cubicBezTo>
                <a:cubicBezTo>
                  <a:pt x="423601" y="740301"/>
                  <a:pt x="442452" y="717755"/>
                  <a:pt x="457200" y="693174"/>
                </a:cubicBezTo>
                <a:cubicBezTo>
                  <a:pt x="462116" y="673509"/>
                  <a:pt x="462884" y="652310"/>
                  <a:pt x="471949" y="634180"/>
                </a:cubicBezTo>
                <a:cubicBezTo>
                  <a:pt x="471952" y="634173"/>
                  <a:pt x="545688" y="523571"/>
                  <a:pt x="560439" y="501445"/>
                </a:cubicBezTo>
                <a:lnTo>
                  <a:pt x="589936" y="457200"/>
                </a:lnTo>
                <a:cubicBezTo>
                  <a:pt x="599768" y="442452"/>
                  <a:pt x="602617" y="418560"/>
                  <a:pt x="619433" y="412955"/>
                </a:cubicBezTo>
                <a:lnTo>
                  <a:pt x="663678" y="398206"/>
                </a:lnTo>
                <a:cubicBezTo>
                  <a:pt x="673510" y="383458"/>
                  <a:pt x="678144" y="363355"/>
                  <a:pt x="693175" y="353961"/>
                </a:cubicBezTo>
                <a:cubicBezTo>
                  <a:pt x="719541" y="337482"/>
                  <a:pt x="752168" y="334296"/>
                  <a:pt x="781665" y="324464"/>
                </a:cubicBezTo>
                <a:cubicBezTo>
                  <a:pt x="823828" y="310410"/>
                  <a:pt x="838615" y="304225"/>
                  <a:pt x="884904" y="294967"/>
                </a:cubicBezTo>
                <a:cubicBezTo>
                  <a:pt x="914227" y="289102"/>
                  <a:pt x="943897" y="285135"/>
                  <a:pt x="973394" y="280219"/>
                </a:cubicBezTo>
                <a:cubicBezTo>
                  <a:pt x="1009381" y="292214"/>
                  <a:pt x="1033293" y="295873"/>
                  <a:pt x="1061884" y="324464"/>
                </a:cubicBezTo>
                <a:cubicBezTo>
                  <a:pt x="1074418" y="336998"/>
                  <a:pt x="1080034" y="355092"/>
                  <a:pt x="1091381" y="368709"/>
                </a:cubicBezTo>
                <a:cubicBezTo>
                  <a:pt x="1104734" y="384732"/>
                  <a:pt x="1122821" y="396491"/>
                  <a:pt x="1135626" y="412955"/>
                </a:cubicBezTo>
                <a:cubicBezTo>
                  <a:pt x="1157391" y="440938"/>
                  <a:pt x="1169553" y="476378"/>
                  <a:pt x="1194620" y="501445"/>
                </a:cubicBezTo>
                <a:cubicBezTo>
                  <a:pt x="1323882" y="630707"/>
                  <a:pt x="1165696" y="466736"/>
                  <a:pt x="1268362" y="589935"/>
                </a:cubicBezTo>
                <a:cubicBezTo>
                  <a:pt x="1281715" y="605958"/>
                  <a:pt x="1297859" y="619432"/>
                  <a:pt x="1312607" y="634180"/>
                </a:cubicBezTo>
                <a:cubicBezTo>
                  <a:pt x="1327976" y="680287"/>
                  <a:pt x="1342880" y="737936"/>
                  <a:pt x="1386349" y="766916"/>
                </a:cubicBezTo>
                <a:lnTo>
                  <a:pt x="1430594" y="796413"/>
                </a:lnTo>
                <a:cubicBezTo>
                  <a:pt x="1435510" y="811161"/>
                  <a:pt x="1438390" y="826753"/>
                  <a:pt x="1445342" y="840658"/>
                </a:cubicBezTo>
                <a:cubicBezTo>
                  <a:pt x="1453269" y="856512"/>
                  <a:pt x="1467640" y="868705"/>
                  <a:pt x="1474839" y="884903"/>
                </a:cubicBezTo>
                <a:cubicBezTo>
                  <a:pt x="1545044" y="1042862"/>
                  <a:pt x="1467078" y="917506"/>
                  <a:pt x="1533833" y="1017638"/>
                </a:cubicBezTo>
                <a:cubicBezTo>
                  <a:pt x="1547741" y="1059364"/>
                  <a:pt x="1592826" y="1187083"/>
                  <a:pt x="1592826" y="1224116"/>
                </a:cubicBez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19852" y="1887794"/>
            <a:ext cx="158544" cy="1032387"/>
          </a:xfrm>
          <a:custGeom>
            <a:avLst/>
            <a:gdLst>
              <a:gd name="connsiteX0" fmla="*/ 10793 w 158544"/>
              <a:gd name="connsiteY0" fmla="*/ 0 h 1032387"/>
              <a:gd name="connsiteX1" fmla="*/ 40290 w 158544"/>
              <a:gd name="connsiteY1" fmla="*/ 44245 h 1032387"/>
              <a:gd name="connsiteX2" fmla="*/ 84535 w 158544"/>
              <a:gd name="connsiteY2" fmla="*/ 132735 h 1032387"/>
              <a:gd name="connsiteX3" fmla="*/ 99283 w 158544"/>
              <a:gd name="connsiteY3" fmla="*/ 221225 h 1032387"/>
              <a:gd name="connsiteX4" fmla="*/ 114032 w 158544"/>
              <a:gd name="connsiteY4" fmla="*/ 265471 h 1032387"/>
              <a:gd name="connsiteX5" fmla="*/ 128780 w 158544"/>
              <a:gd name="connsiteY5" fmla="*/ 324464 h 1032387"/>
              <a:gd name="connsiteX6" fmla="*/ 128780 w 158544"/>
              <a:gd name="connsiteY6" fmla="*/ 929148 h 1032387"/>
              <a:gd name="connsiteX7" fmla="*/ 114032 w 158544"/>
              <a:gd name="connsiteY7" fmla="*/ 988141 h 1032387"/>
              <a:gd name="connsiteX8" fmla="*/ 99283 w 158544"/>
              <a:gd name="connsiteY8" fmla="*/ 1032387 h 1032387"/>
              <a:gd name="connsiteX9" fmla="*/ 99283 w 158544"/>
              <a:gd name="connsiteY9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44" h="1032387">
                <a:moveTo>
                  <a:pt x="10793" y="0"/>
                </a:moveTo>
                <a:cubicBezTo>
                  <a:pt x="20625" y="14748"/>
                  <a:pt x="32363" y="28391"/>
                  <a:pt x="40290" y="44245"/>
                </a:cubicBezTo>
                <a:cubicBezTo>
                  <a:pt x="101351" y="166367"/>
                  <a:pt x="0" y="5935"/>
                  <a:pt x="84535" y="132735"/>
                </a:cubicBezTo>
                <a:cubicBezTo>
                  <a:pt x="89451" y="162232"/>
                  <a:pt x="92796" y="192034"/>
                  <a:pt x="99283" y="221225"/>
                </a:cubicBezTo>
                <a:cubicBezTo>
                  <a:pt x="102656" y="236401"/>
                  <a:pt x="109761" y="250523"/>
                  <a:pt x="114032" y="265471"/>
                </a:cubicBezTo>
                <a:cubicBezTo>
                  <a:pt x="119600" y="284961"/>
                  <a:pt x="123864" y="304800"/>
                  <a:pt x="128780" y="324464"/>
                </a:cubicBezTo>
                <a:cubicBezTo>
                  <a:pt x="158544" y="592329"/>
                  <a:pt x="153288" y="488014"/>
                  <a:pt x="128780" y="929148"/>
                </a:cubicBezTo>
                <a:cubicBezTo>
                  <a:pt x="127656" y="949386"/>
                  <a:pt x="119600" y="968651"/>
                  <a:pt x="114032" y="988141"/>
                </a:cubicBezTo>
                <a:cubicBezTo>
                  <a:pt x="109761" y="1003089"/>
                  <a:pt x="99283" y="1032387"/>
                  <a:pt x="99283" y="1032387"/>
                </a:cubicBezTo>
                <a:lnTo>
                  <a:pt x="99283" y="1032387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64826" y="4734232"/>
            <a:ext cx="442451" cy="545691"/>
          </a:xfrm>
          <a:custGeom>
            <a:avLst/>
            <a:gdLst>
              <a:gd name="connsiteX0" fmla="*/ 0 w 442451"/>
              <a:gd name="connsiteY0" fmla="*/ 0 h 545691"/>
              <a:gd name="connsiteX1" fmla="*/ 44245 w 442451"/>
              <a:gd name="connsiteY1" fmla="*/ 14749 h 545691"/>
              <a:gd name="connsiteX2" fmla="*/ 88490 w 442451"/>
              <a:gd name="connsiteY2" fmla="*/ 147484 h 545691"/>
              <a:gd name="connsiteX3" fmla="*/ 103239 w 442451"/>
              <a:gd name="connsiteY3" fmla="*/ 191729 h 545691"/>
              <a:gd name="connsiteX4" fmla="*/ 191729 w 442451"/>
              <a:gd name="connsiteY4" fmla="*/ 324465 h 545691"/>
              <a:gd name="connsiteX5" fmla="*/ 221226 w 442451"/>
              <a:gd name="connsiteY5" fmla="*/ 368710 h 545691"/>
              <a:gd name="connsiteX6" fmla="*/ 280219 w 442451"/>
              <a:gd name="connsiteY6" fmla="*/ 427703 h 545691"/>
              <a:gd name="connsiteX7" fmla="*/ 353961 w 442451"/>
              <a:gd name="connsiteY7" fmla="*/ 501445 h 545691"/>
              <a:gd name="connsiteX8" fmla="*/ 398206 w 442451"/>
              <a:gd name="connsiteY8" fmla="*/ 516194 h 545691"/>
              <a:gd name="connsiteX9" fmla="*/ 442451 w 442451"/>
              <a:gd name="connsiteY9" fmla="*/ 545691 h 545691"/>
              <a:gd name="connsiteX10" fmla="*/ 442451 w 442451"/>
              <a:gd name="connsiteY10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451" h="545691">
                <a:moveTo>
                  <a:pt x="0" y="0"/>
                </a:moveTo>
                <a:cubicBezTo>
                  <a:pt x="14748" y="4916"/>
                  <a:pt x="35209" y="2099"/>
                  <a:pt x="44245" y="14749"/>
                </a:cubicBezTo>
                <a:cubicBezTo>
                  <a:pt x="44248" y="14753"/>
                  <a:pt x="81115" y="125359"/>
                  <a:pt x="88490" y="147484"/>
                </a:cubicBezTo>
                <a:cubicBezTo>
                  <a:pt x="93406" y="162232"/>
                  <a:pt x="94616" y="178794"/>
                  <a:pt x="103239" y="191729"/>
                </a:cubicBezTo>
                <a:lnTo>
                  <a:pt x="191729" y="324465"/>
                </a:lnTo>
                <a:lnTo>
                  <a:pt x="221226" y="368710"/>
                </a:lnTo>
                <a:cubicBezTo>
                  <a:pt x="253404" y="465245"/>
                  <a:pt x="208712" y="370497"/>
                  <a:pt x="280219" y="427703"/>
                </a:cubicBezTo>
                <a:cubicBezTo>
                  <a:pt x="378544" y="506364"/>
                  <a:pt x="235973" y="442451"/>
                  <a:pt x="353961" y="501445"/>
                </a:cubicBezTo>
                <a:cubicBezTo>
                  <a:pt x="367866" y="508397"/>
                  <a:pt x="384301" y="509241"/>
                  <a:pt x="398206" y="516194"/>
                </a:cubicBezTo>
                <a:cubicBezTo>
                  <a:pt x="414060" y="524121"/>
                  <a:pt x="442451" y="545691"/>
                  <a:pt x="442451" y="545691"/>
                </a:cubicBezTo>
                <a:lnTo>
                  <a:pt x="442451" y="545691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6658" y="4734232"/>
            <a:ext cx="368710" cy="870155"/>
          </a:xfrm>
          <a:custGeom>
            <a:avLst/>
            <a:gdLst>
              <a:gd name="connsiteX0" fmla="*/ 368710 w 368710"/>
              <a:gd name="connsiteY0" fmla="*/ 0 h 870155"/>
              <a:gd name="connsiteX1" fmla="*/ 339213 w 368710"/>
              <a:gd name="connsiteY1" fmla="*/ 206478 h 870155"/>
              <a:gd name="connsiteX2" fmla="*/ 309716 w 368710"/>
              <a:gd name="connsiteY2" fmla="*/ 294968 h 870155"/>
              <a:gd name="connsiteX3" fmla="*/ 294968 w 368710"/>
              <a:gd name="connsiteY3" fmla="*/ 339213 h 870155"/>
              <a:gd name="connsiteX4" fmla="*/ 280219 w 368710"/>
              <a:gd name="connsiteY4" fmla="*/ 383458 h 870155"/>
              <a:gd name="connsiteX5" fmla="*/ 265471 w 368710"/>
              <a:gd name="connsiteY5" fmla="*/ 427703 h 870155"/>
              <a:gd name="connsiteX6" fmla="*/ 206477 w 368710"/>
              <a:gd name="connsiteY6" fmla="*/ 516194 h 870155"/>
              <a:gd name="connsiteX7" fmla="*/ 176981 w 368710"/>
              <a:gd name="connsiteY7" fmla="*/ 604684 h 870155"/>
              <a:gd name="connsiteX8" fmla="*/ 162232 w 368710"/>
              <a:gd name="connsiteY8" fmla="*/ 663678 h 870155"/>
              <a:gd name="connsiteX9" fmla="*/ 132736 w 368710"/>
              <a:gd name="connsiteY9" fmla="*/ 707923 h 870155"/>
              <a:gd name="connsiteX10" fmla="*/ 103239 w 368710"/>
              <a:gd name="connsiteY10" fmla="*/ 766916 h 870155"/>
              <a:gd name="connsiteX11" fmla="*/ 58994 w 368710"/>
              <a:gd name="connsiteY11" fmla="*/ 796413 h 870155"/>
              <a:gd name="connsiteX12" fmla="*/ 0 w 368710"/>
              <a:gd name="connsiteY12" fmla="*/ 870155 h 870155"/>
              <a:gd name="connsiteX13" fmla="*/ 0 w 368710"/>
              <a:gd name="connsiteY13" fmla="*/ 870155 h 870155"/>
              <a:gd name="connsiteX14" fmla="*/ 0 w 368710"/>
              <a:gd name="connsiteY14" fmla="*/ 870155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710" h="870155">
                <a:moveTo>
                  <a:pt x="368710" y="0"/>
                </a:moveTo>
                <a:cubicBezTo>
                  <a:pt x="361618" y="63823"/>
                  <a:pt x="356821" y="141916"/>
                  <a:pt x="339213" y="206478"/>
                </a:cubicBezTo>
                <a:cubicBezTo>
                  <a:pt x="331032" y="236475"/>
                  <a:pt x="319548" y="265471"/>
                  <a:pt x="309716" y="294968"/>
                </a:cubicBezTo>
                <a:lnTo>
                  <a:pt x="294968" y="339213"/>
                </a:lnTo>
                <a:lnTo>
                  <a:pt x="280219" y="383458"/>
                </a:lnTo>
                <a:cubicBezTo>
                  <a:pt x="275303" y="398206"/>
                  <a:pt x="274094" y="414768"/>
                  <a:pt x="265471" y="427703"/>
                </a:cubicBezTo>
                <a:lnTo>
                  <a:pt x="206477" y="516194"/>
                </a:lnTo>
                <a:cubicBezTo>
                  <a:pt x="196645" y="545691"/>
                  <a:pt x="184522" y="574520"/>
                  <a:pt x="176981" y="604684"/>
                </a:cubicBezTo>
                <a:cubicBezTo>
                  <a:pt x="172065" y="624349"/>
                  <a:pt x="170217" y="645047"/>
                  <a:pt x="162232" y="663678"/>
                </a:cubicBezTo>
                <a:cubicBezTo>
                  <a:pt x="155250" y="679970"/>
                  <a:pt x="141530" y="692533"/>
                  <a:pt x="132736" y="707923"/>
                </a:cubicBezTo>
                <a:cubicBezTo>
                  <a:pt x="121828" y="727012"/>
                  <a:pt x="117314" y="750026"/>
                  <a:pt x="103239" y="766916"/>
                </a:cubicBezTo>
                <a:cubicBezTo>
                  <a:pt x="91891" y="780533"/>
                  <a:pt x="73742" y="786581"/>
                  <a:pt x="58994" y="796413"/>
                </a:cubicBezTo>
                <a:cubicBezTo>
                  <a:pt x="21784" y="852228"/>
                  <a:pt x="42031" y="828124"/>
                  <a:pt x="0" y="870155"/>
                </a:cubicBezTo>
                <a:lnTo>
                  <a:pt x="0" y="870155"/>
                </a:lnTo>
                <a:lnTo>
                  <a:pt x="0" y="870155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3200" y="3048000"/>
            <a:ext cx="762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3810000"/>
            <a:ext cx="762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১৪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29200" y="2971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 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86200" y="3048000"/>
            <a:ext cx="8382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00400" y="39624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10200" y="39624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639962" y="1725561"/>
            <a:ext cx="3038167" cy="1386349"/>
          </a:xfrm>
          <a:custGeom>
            <a:avLst/>
            <a:gdLst>
              <a:gd name="connsiteX0" fmla="*/ 14748 w 3038167"/>
              <a:gd name="connsiteY0" fmla="*/ 324465 h 1386349"/>
              <a:gd name="connsiteX1" fmla="*/ 58993 w 3038167"/>
              <a:gd name="connsiteY1" fmla="*/ 235974 h 1386349"/>
              <a:gd name="connsiteX2" fmla="*/ 103238 w 3038167"/>
              <a:gd name="connsiteY2" fmla="*/ 221226 h 1386349"/>
              <a:gd name="connsiteX3" fmla="*/ 147483 w 3038167"/>
              <a:gd name="connsiteY3" fmla="*/ 191729 h 1386349"/>
              <a:gd name="connsiteX4" fmla="*/ 191728 w 3038167"/>
              <a:gd name="connsiteY4" fmla="*/ 176981 h 1386349"/>
              <a:gd name="connsiteX5" fmla="*/ 294967 w 3038167"/>
              <a:gd name="connsiteY5" fmla="*/ 117987 h 1386349"/>
              <a:gd name="connsiteX6" fmla="*/ 324464 w 3038167"/>
              <a:gd name="connsiteY6" fmla="*/ 73742 h 1386349"/>
              <a:gd name="connsiteX7" fmla="*/ 412954 w 3038167"/>
              <a:gd name="connsiteY7" fmla="*/ 44245 h 1386349"/>
              <a:gd name="connsiteX8" fmla="*/ 457199 w 3038167"/>
              <a:gd name="connsiteY8" fmla="*/ 29497 h 1386349"/>
              <a:gd name="connsiteX9" fmla="*/ 501444 w 3038167"/>
              <a:gd name="connsiteY9" fmla="*/ 14749 h 1386349"/>
              <a:gd name="connsiteX10" fmla="*/ 575186 w 3038167"/>
              <a:gd name="connsiteY10" fmla="*/ 0 h 1386349"/>
              <a:gd name="connsiteX11" fmla="*/ 1002890 w 3038167"/>
              <a:gd name="connsiteY11" fmla="*/ 14749 h 1386349"/>
              <a:gd name="connsiteX12" fmla="*/ 1091380 w 3038167"/>
              <a:gd name="connsiteY12" fmla="*/ 44245 h 1386349"/>
              <a:gd name="connsiteX13" fmla="*/ 1179870 w 3038167"/>
              <a:gd name="connsiteY13" fmla="*/ 88491 h 1386349"/>
              <a:gd name="connsiteX14" fmla="*/ 1224115 w 3038167"/>
              <a:gd name="connsiteY14" fmla="*/ 117987 h 1386349"/>
              <a:gd name="connsiteX15" fmla="*/ 1312606 w 3038167"/>
              <a:gd name="connsiteY15" fmla="*/ 147484 h 1386349"/>
              <a:gd name="connsiteX16" fmla="*/ 1356851 w 3038167"/>
              <a:gd name="connsiteY16" fmla="*/ 162233 h 1386349"/>
              <a:gd name="connsiteX17" fmla="*/ 1445341 w 3038167"/>
              <a:gd name="connsiteY17" fmla="*/ 176981 h 1386349"/>
              <a:gd name="connsiteX18" fmla="*/ 1592825 w 3038167"/>
              <a:gd name="connsiteY18" fmla="*/ 206478 h 1386349"/>
              <a:gd name="connsiteX19" fmla="*/ 1828799 w 3038167"/>
              <a:gd name="connsiteY19" fmla="*/ 191729 h 1386349"/>
              <a:gd name="connsiteX20" fmla="*/ 1961535 w 3038167"/>
              <a:gd name="connsiteY20" fmla="*/ 147484 h 1386349"/>
              <a:gd name="connsiteX21" fmla="*/ 2005780 w 3038167"/>
              <a:gd name="connsiteY21" fmla="*/ 132736 h 1386349"/>
              <a:gd name="connsiteX22" fmla="*/ 2492477 w 3038167"/>
              <a:gd name="connsiteY22" fmla="*/ 162233 h 1386349"/>
              <a:gd name="connsiteX23" fmla="*/ 2654709 w 3038167"/>
              <a:gd name="connsiteY23" fmla="*/ 191729 h 1386349"/>
              <a:gd name="connsiteX24" fmla="*/ 2698954 w 3038167"/>
              <a:gd name="connsiteY24" fmla="*/ 206478 h 1386349"/>
              <a:gd name="connsiteX25" fmla="*/ 2934928 w 3038167"/>
              <a:gd name="connsiteY25" fmla="*/ 221226 h 1386349"/>
              <a:gd name="connsiteX26" fmla="*/ 2964425 w 3038167"/>
              <a:gd name="connsiteY26" fmla="*/ 309716 h 1386349"/>
              <a:gd name="connsiteX27" fmla="*/ 2979173 w 3038167"/>
              <a:gd name="connsiteY27" fmla="*/ 398207 h 1386349"/>
              <a:gd name="connsiteX28" fmla="*/ 2993922 w 3038167"/>
              <a:gd name="connsiteY28" fmla="*/ 530942 h 1386349"/>
              <a:gd name="connsiteX29" fmla="*/ 3008670 w 3038167"/>
              <a:gd name="connsiteY29" fmla="*/ 575187 h 1386349"/>
              <a:gd name="connsiteX30" fmla="*/ 3038167 w 3038167"/>
              <a:gd name="connsiteY30" fmla="*/ 796413 h 1386349"/>
              <a:gd name="connsiteX31" fmla="*/ 3023419 w 3038167"/>
              <a:gd name="connsiteY31" fmla="*/ 1032387 h 1386349"/>
              <a:gd name="connsiteX32" fmla="*/ 3008670 w 3038167"/>
              <a:gd name="connsiteY32" fmla="*/ 1106129 h 1386349"/>
              <a:gd name="connsiteX33" fmla="*/ 2993922 w 3038167"/>
              <a:gd name="connsiteY33" fmla="*/ 1150374 h 1386349"/>
              <a:gd name="connsiteX34" fmla="*/ 2949677 w 3038167"/>
              <a:gd name="connsiteY34" fmla="*/ 1165123 h 1386349"/>
              <a:gd name="connsiteX35" fmla="*/ 2831690 w 3038167"/>
              <a:gd name="connsiteY35" fmla="*/ 1179871 h 1386349"/>
              <a:gd name="connsiteX36" fmla="*/ 2684206 w 3038167"/>
              <a:gd name="connsiteY36" fmla="*/ 1209368 h 1386349"/>
              <a:gd name="connsiteX37" fmla="*/ 2610464 w 3038167"/>
              <a:gd name="connsiteY37" fmla="*/ 1224116 h 1386349"/>
              <a:gd name="connsiteX38" fmla="*/ 2477728 w 3038167"/>
              <a:gd name="connsiteY38" fmla="*/ 1268362 h 1386349"/>
              <a:gd name="connsiteX39" fmla="*/ 2433483 w 3038167"/>
              <a:gd name="connsiteY39" fmla="*/ 1283110 h 1386349"/>
              <a:gd name="connsiteX40" fmla="*/ 2315496 w 3038167"/>
              <a:gd name="connsiteY40" fmla="*/ 1312607 h 1386349"/>
              <a:gd name="connsiteX41" fmla="*/ 2079522 w 3038167"/>
              <a:gd name="connsiteY41" fmla="*/ 1297858 h 1386349"/>
              <a:gd name="connsiteX42" fmla="*/ 1991032 w 3038167"/>
              <a:gd name="connsiteY42" fmla="*/ 1238865 h 1386349"/>
              <a:gd name="connsiteX43" fmla="*/ 1902541 w 3038167"/>
              <a:gd name="connsiteY43" fmla="*/ 1194620 h 1386349"/>
              <a:gd name="connsiteX44" fmla="*/ 1533832 w 3038167"/>
              <a:gd name="connsiteY44" fmla="*/ 1224116 h 1386349"/>
              <a:gd name="connsiteX45" fmla="*/ 1489586 w 3038167"/>
              <a:gd name="connsiteY45" fmla="*/ 1238865 h 1386349"/>
              <a:gd name="connsiteX46" fmla="*/ 1401096 w 3038167"/>
              <a:gd name="connsiteY46" fmla="*/ 1297858 h 1386349"/>
              <a:gd name="connsiteX47" fmla="*/ 1312606 w 3038167"/>
              <a:gd name="connsiteY47" fmla="*/ 1342104 h 1386349"/>
              <a:gd name="connsiteX48" fmla="*/ 1224115 w 3038167"/>
              <a:gd name="connsiteY48" fmla="*/ 1371600 h 1386349"/>
              <a:gd name="connsiteX49" fmla="*/ 1179870 w 3038167"/>
              <a:gd name="connsiteY49" fmla="*/ 1386349 h 1386349"/>
              <a:gd name="connsiteX50" fmla="*/ 1091380 w 3038167"/>
              <a:gd name="connsiteY50" fmla="*/ 1371600 h 1386349"/>
              <a:gd name="connsiteX51" fmla="*/ 1047135 w 3038167"/>
              <a:gd name="connsiteY51" fmla="*/ 1356852 h 1386349"/>
              <a:gd name="connsiteX52" fmla="*/ 988141 w 3038167"/>
              <a:gd name="connsiteY52" fmla="*/ 1342104 h 1386349"/>
              <a:gd name="connsiteX53" fmla="*/ 899651 w 3038167"/>
              <a:gd name="connsiteY53" fmla="*/ 1312607 h 1386349"/>
              <a:gd name="connsiteX54" fmla="*/ 811161 w 3038167"/>
              <a:gd name="connsiteY54" fmla="*/ 1283110 h 1386349"/>
              <a:gd name="connsiteX55" fmla="*/ 766915 w 3038167"/>
              <a:gd name="connsiteY55" fmla="*/ 1268362 h 1386349"/>
              <a:gd name="connsiteX56" fmla="*/ 693173 w 3038167"/>
              <a:gd name="connsiteY56" fmla="*/ 1253613 h 1386349"/>
              <a:gd name="connsiteX57" fmla="*/ 663677 w 3038167"/>
              <a:gd name="connsiteY57" fmla="*/ 1209368 h 1386349"/>
              <a:gd name="connsiteX58" fmla="*/ 619432 w 3038167"/>
              <a:gd name="connsiteY58" fmla="*/ 1076633 h 1386349"/>
              <a:gd name="connsiteX59" fmla="*/ 604683 w 3038167"/>
              <a:gd name="connsiteY59" fmla="*/ 1032387 h 1386349"/>
              <a:gd name="connsiteX60" fmla="*/ 589935 w 3038167"/>
              <a:gd name="connsiteY60" fmla="*/ 988142 h 1386349"/>
              <a:gd name="connsiteX61" fmla="*/ 530941 w 3038167"/>
              <a:gd name="connsiteY61" fmla="*/ 899652 h 1386349"/>
              <a:gd name="connsiteX62" fmla="*/ 516193 w 3038167"/>
              <a:gd name="connsiteY62" fmla="*/ 855407 h 1386349"/>
              <a:gd name="connsiteX63" fmla="*/ 457199 w 3038167"/>
              <a:gd name="connsiteY63" fmla="*/ 766916 h 1386349"/>
              <a:gd name="connsiteX64" fmla="*/ 427703 w 3038167"/>
              <a:gd name="connsiteY64" fmla="*/ 722671 h 1386349"/>
              <a:gd name="connsiteX65" fmla="*/ 383457 w 3038167"/>
              <a:gd name="connsiteY65" fmla="*/ 678426 h 1386349"/>
              <a:gd name="connsiteX66" fmla="*/ 368709 w 3038167"/>
              <a:gd name="connsiteY66" fmla="*/ 634181 h 1386349"/>
              <a:gd name="connsiteX67" fmla="*/ 265470 w 3038167"/>
              <a:gd name="connsiteY67" fmla="*/ 501445 h 1386349"/>
              <a:gd name="connsiteX68" fmla="*/ 191728 w 3038167"/>
              <a:gd name="connsiteY68" fmla="*/ 368710 h 1386349"/>
              <a:gd name="connsiteX69" fmla="*/ 147483 w 3038167"/>
              <a:gd name="connsiteY69" fmla="*/ 339213 h 1386349"/>
              <a:gd name="connsiteX70" fmla="*/ 14748 w 3038167"/>
              <a:gd name="connsiteY70" fmla="*/ 324465 h 138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038167" h="1386349">
                <a:moveTo>
                  <a:pt x="14748" y="324465"/>
                </a:moveTo>
                <a:cubicBezTo>
                  <a:pt x="0" y="307258"/>
                  <a:pt x="33002" y="256767"/>
                  <a:pt x="58993" y="235974"/>
                </a:cubicBezTo>
                <a:cubicBezTo>
                  <a:pt x="71132" y="226262"/>
                  <a:pt x="88490" y="226142"/>
                  <a:pt x="103238" y="221226"/>
                </a:cubicBezTo>
                <a:cubicBezTo>
                  <a:pt x="117986" y="211394"/>
                  <a:pt x="131629" y="199656"/>
                  <a:pt x="147483" y="191729"/>
                </a:cubicBezTo>
                <a:cubicBezTo>
                  <a:pt x="161388" y="184777"/>
                  <a:pt x="178230" y="184694"/>
                  <a:pt x="191728" y="176981"/>
                </a:cubicBezTo>
                <a:cubicBezTo>
                  <a:pt x="316737" y="105548"/>
                  <a:pt x="193517" y="151805"/>
                  <a:pt x="294967" y="117987"/>
                </a:cubicBezTo>
                <a:cubicBezTo>
                  <a:pt x="304799" y="103239"/>
                  <a:pt x="309433" y="83136"/>
                  <a:pt x="324464" y="73742"/>
                </a:cubicBezTo>
                <a:cubicBezTo>
                  <a:pt x="350830" y="57263"/>
                  <a:pt x="383457" y="54077"/>
                  <a:pt x="412954" y="44245"/>
                </a:cubicBezTo>
                <a:lnTo>
                  <a:pt x="457199" y="29497"/>
                </a:lnTo>
                <a:cubicBezTo>
                  <a:pt x="471947" y="24581"/>
                  <a:pt x="486200" y="17798"/>
                  <a:pt x="501444" y="14749"/>
                </a:cubicBezTo>
                <a:lnTo>
                  <a:pt x="575186" y="0"/>
                </a:lnTo>
                <a:cubicBezTo>
                  <a:pt x="717754" y="4916"/>
                  <a:pt x="860758" y="2566"/>
                  <a:pt x="1002890" y="14749"/>
                </a:cubicBezTo>
                <a:cubicBezTo>
                  <a:pt x="1033869" y="17404"/>
                  <a:pt x="1091380" y="44245"/>
                  <a:pt x="1091380" y="44245"/>
                </a:cubicBezTo>
                <a:cubicBezTo>
                  <a:pt x="1218171" y="128773"/>
                  <a:pt x="1057757" y="27434"/>
                  <a:pt x="1179870" y="88491"/>
                </a:cubicBezTo>
                <a:cubicBezTo>
                  <a:pt x="1195724" y="96418"/>
                  <a:pt x="1207918" y="110788"/>
                  <a:pt x="1224115" y="117987"/>
                </a:cubicBezTo>
                <a:cubicBezTo>
                  <a:pt x="1252528" y="130615"/>
                  <a:pt x="1283109" y="137652"/>
                  <a:pt x="1312606" y="147484"/>
                </a:cubicBezTo>
                <a:cubicBezTo>
                  <a:pt x="1327354" y="152400"/>
                  <a:pt x="1341516" y="159677"/>
                  <a:pt x="1356851" y="162233"/>
                </a:cubicBezTo>
                <a:cubicBezTo>
                  <a:pt x="1386348" y="167149"/>
                  <a:pt x="1415950" y="171470"/>
                  <a:pt x="1445341" y="176981"/>
                </a:cubicBezTo>
                <a:cubicBezTo>
                  <a:pt x="1494617" y="186220"/>
                  <a:pt x="1592825" y="206478"/>
                  <a:pt x="1592825" y="206478"/>
                </a:cubicBezTo>
                <a:cubicBezTo>
                  <a:pt x="1671483" y="201562"/>
                  <a:pt x="1750710" y="202377"/>
                  <a:pt x="1828799" y="191729"/>
                </a:cubicBezTo>
                <a:cubicBezTo>
                  <a:pt x="1828815" y="191727"/>
                  <a:pt x="1939405" y="154861"/>
                  <a:pt x="1961535" y="147484"/>
                </a:cubicBezTo>
                <a:lnTo>
                  <a:pt x="2005780" y="132736"/>
                </a:lnTo>
                <a:cubicBezTo>
                  <a:pt x="2243415" y="142637"/>
                  <a:pt x="2302995" y="136969"/>
                  <a:pt x="2492477" y="162233"/>
                </a:cubicBezTo>
                <a:cubicBezTo>
                  <a:pt x="2520651" y="165990"/>
                  <a:pt x="2622933" y="183785"/>
                  <a:pt x="2654709" y="191729"/>
                </a:cubicBezTo>
                <a:cubicBezTo>
                  <a:pt x="2669791" y="195500"/>
                  <a:pt x="2683493" y="204851"/>
                  <a:pt x="2698954" y="206478"/>
                </a:cubicBezTo>
                <a:cubicBezTo>
                  <a:pt x="2777332" y="214728"/>
                  <a:pt x="2856270" y="216310"/>
                  <a:pt x="2934928" y="221226"/>
                </a:cubicBezTo>
                <a:cubicBezTo>
                  <a:pt x="2944760" y="250723"/>
                  <a:pt x="2959314" y="279047"/>
                  <a:pt x="2964425" y="309716"/>
                </a:cubicBezTo>
                <a:cubicBezTo>
                  <a:pt x="2969341" y="339213"/>
                  <a:pt x="2975221" y="368565"/>
                  <a:pt x="2979173" y="398207"/>
                </a:cubicBezTo>
                <a:cubicBezTo>
                  <a:pt x="2985057" y="442334"/>
                  <a:pt x="2986603" y="487030"/>
                  <a:pt x="2993922" y="530942"/>
                </a:cubicBezTo>
                <a:cubicBezTo>
                  <a:pt x="2996478" y="546277"/>
                  <a:pt x="3005298" y="560011"/>
                  <a:pt x="3008670" y="575187"/>
                </a:cubicBezTo>
                <a:cubicBezTo>
                  <a:pt x="3023383" y="641396"/>
                  <a:pt x="3031065" y="732498"/>
                  <a:pt x="3038167" y="796413"/>
                </a:cubicBezTo>
                <a:cubicBezTo>
                  <a:pt x="3033251" y="875071"/>
                  <a:pt x="3030891" y="953931"/>
                  <a:pt x="3023419" y="1032387"/>
                </a:cubicBezTo>
                <a:cubicBezTo>
                  <a:pt x="3021042" y="1057342"/>
                  <a:pt x="3014750" y="1081810"/>
                  <a:pt x="3008670" y="1106129"/>
                </a:cubicBezTo>
                <a:cubicBezTo>
                  <a:pt x="3004899" y="1121211"/>
                  <a:pt x="3004915" y="1139381"/>
                  <a:pt x="2993922" y="1150374"/>
                </a:cubicBezTo>
                <a:cubicBezTo>
                  <a:pt x="2982929" y="1161367"/>
                  <a:pt x="2964972" y="1162342"/>
                  <a:pt x="2949677" y="1165123"/>
                </a:cubicBezTo>
                <a:cubicBezTo>
                  <a:pt x="2910681" y="1172213"/>
                  <a:pt x="2870786" y="1173355"/>
                  <a:pt x="2831690" y="1179871"/>
                </a:cubicBezTo>
                <a:cubicBezTo>
                  <a:pt x="2782237" y="1188113"/>
                  <a:pt x="2733367" y="1199536"/>
                  <a:pt x="2684206" y="1209368"/>
                </a:cubicBezTo>
                <a:cubicBezTo>
                  <a:pt x="2659625" y="1214284"/>
                  <a:pt x="2634245" y="1216189"/>
                  <a:pt x="2610464" y="1224116"/>
                </a:cubicBezTo>
                <a:lnTo>
                  <a:pt x="2477728" y="1268362"/>
                </a:lnTo>
                <a:cubicBezTo>
                  <a:pt x="2462980" y="1273278"/>
                  <a:pt x="2448565" y="1279339"/>
                  <a:pt x="2433483" y="1283110"/>
                </a:cubicBezTo>
                <a:lnTo>
                  <a:pt x="2315496" y="1312607"/>
                </a:lnTo>
                <a:cubicBezTo>
                  <a:pt x="2236838" y="1307691"/>
                  <a:pt x="2156374" y="1315324"/>
                  <a:pt x="2079522" y="1297858"/>
                </a:cubicBezTo>
                <a:cubicBezTo>
                  <a:pt x="2044953" y="1290001"/>
                  <a:pt x="2020529" y="1258529"/>
                  <a:pt x="1991032" y="1238865"/>
                </a:cubicBezTo>
                <a:cubicBezTo>
                  <a:pt x="1933851" y="1200745"/>
                  <a:pt x="1963602" y="1214973"/>
                  <a:pt x="1902541" y="1194620"/>
                </a:cubicBezTo>
                <a:cubicBezTo>
                  <a:pt x="1694410" y="1204531"/>
                  <a:pt x="1669202" y="1185439"/>
                  <a:pt x="1533832" y="1224116"/>
                </a:cubicBezTo>
                <a:cubicBezTo>
                  <a:pt x="1518884" y="1228387"/>
                  <a:pt x="1503176" y="1231315"/>
                  <a:pt x="1489586" y="1238865"/>
                </a:cubicBezTo>
                <a:cubicBezTo>
                  <a:pt x="1458597" y="1256081"/>
                  <a:pt x="1434727" y="1286647"/>
                  <a:pt x="1401096" y="1297858"/>
                </a:cubicBezTo>
                <a:cubicBezTo>
                  <a:pt x="1239710" y="1351656"/>
                  <a:pt x="1484175" y="1265852"/>
                  <a:pt x="1312606" y="1342104"/>
                </a:cubicBezTo>
                <a:cubicBezTo>
                  <a:pt x="1284193" y="1354732"/>
                  <a:pt x="1253612" y="1361768"/>
                  <a:pt x="1224115" y="1371600"/>
                </a:cubicBezTo>
                <a:lnTo>
                  <a:pt x="1179870" y="1386349"/>
                </a:lnTo>
                <a:cubicBezTo>
                  <a:pt x="1150373" y="1381433"/>
                  <a:pt x="1120571" y="1378087"/>
                  <a:pt x="1091380" y="1371600"/>
                </a:cubicBezTo>
                <a:cubicBezTo>
                  <a:pt x="1076204" y="1368228"/>
                  <a:pt x="1062083" y="1361123"/>
                  <a:pt x="1047135" y="1356852"/>
                </a:cubicBezTo>
                <a:cubicBezTo>
                  <a:pt x="1027645" y="1351284"/>
                  <a:pt x="1007556" y="1347928"/>
                  <a:pt x="988141" y="1342104"/>
                </a:cubicBezTo>
                <a:cubicBezTo>
                  <a:pt x="958360" y="1333170"/>
                  <a:pt x="929148" y="1322439"/>
                  <a:pt x="899651" y="1312607"/>
                </a:cubicBezTo>
                <a:lnTo>
                  <a:pt x="811161" y="1283110"/>
                </a:lnTo>
                <a:cubicBezTo>
                  <a:pt x="796412" y="1278194"/>
                  <a:pt x="782159" y="1271411"/>
                  <a:pt x="766915" y="1268362"/>
                </a:cubicBezTo>
                <a:lnTo>
                  <a:pt x="693173" y="1253613"/>
                </a:lnTo>
                <a:cubicBezTo>
                  <a:pt x="683341" y="1238865"/>
                  <a:pt x="670876" y="1225565"/>
                  <a:pt x="663677" y="1209368"/>
                </a:cubicBezTo>
                <a:cubicBezTo>
                  <a:pt x="663671" y="1209354"/>
                  <a:pt x="626809" y="1098763"/>
                  <a:pt x="619432" y="1076633"/>
                </a:cubicBezTo>
                <a:lnTo>
                  <a:pt x="604683" y="1032387"/>
                </a:lnTo>
                <a:cubicBezTo>
                  <a:pt x="599767" y="1017639"/>
                  <a:pt x="598558" y="1001077"/>
                  <a:pt x="589935" y="988142"/>
                </a:cubicBezTo>
                <a:lnTo>
                  <a:pt x="530941" y="899652"/>
                </a:lnTo>
                <a:cubicBezTo>
                  <a:pt x="526025" y="884904"/>
                  <a:pt x="523743" y="868997"/>
                  <a:pt x="516193" y="855407"/>
                </a:cubicBezTo>
                <a:cubicBezTo>
                  <a:pt x="498977" y="824417"/>
                  <a:pt x="476864" y="796413"/>
                  <a:pt x="457199" y="766916"/>
                </a:cubicBezTo>
                <a:cubicBezTo>
                  <a:pt x="447367" y="752168"/>
                  <a:pt x="440237" y="735204"/>
                  <a:pt x="427703" y="722671"/>
                </a:cubicBezTo>
                <a:lnTo>
                  <a:pt x="383457" y="678426"/>
                </a:lnTo>
                <a:cubicBezTo>
                  <a:pt x="378541" y="663678"/>
                  <a:pt x="376259" y="647771"/>
                  <a:pt x="368709" y="634181"/>
                </a:cubicBezTo>
                <a:cubicBezTo>
                  <a:pt x="324608" y="554800"/>
                  <a:pt x="319212" y="555189"/>
                  <a:pt x="265470" y="501445"/>
                </a:cubicBezTo>
                <a:cubicBezTo>
                  <a:pt x="250101" y="455337"/>
                  <a:pt x="235198" y="397690"/>
                  <a:pt x="191728" y="368710"/>
                </a:cubicBezTo>
                <a:lnTo>
                  <a:pt x="147483" y="339213"/>
                </a:lnTo>
                <a:cubicBezTo>
                  <a:pt x="98897" y="266335"/>
                  <a:pt x="29496" y="341672"/>
                  <a:pt x="14748" y="324465"/>
                </a:cubicBezTo>
                <a:close/>
              </a:path>
            </a:pathLst>
          </a:custGeom>
          <a:solidFill>
            <a:srgbClr val="EDC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545394" y="1887794"/>
            <a:ext cx="812433" cy="2886588"/>
          </a:xfrm>
          <a:custGeom>
            <a:avLst/>
            <a:gdLst>
              <a:gd name="connsiteX0" fmla="*/ 0 w 812433"/>
              <a:gd name="connsiteY0" fmla="*/ 0 h 2886588"/>
              <a:gd name="connsiteX1" fmla="*/ 29496 w 812433"/>
              <a:gd name="connsiteY1" fmla="*/ 44245 h 2886588"/>
              <a:gd name="connsiteX2" fmla="*/ 73741 w 812433"/>
              <a:gd name="connsiteY2" fmla="*/ 73741 h 2886588"/>
              <a:gd name="connsiteX3" fmla="*/ 88490 w 812433"/>
              <a:gd name="connsiteY3" fmla="*/ 117987 h 2886588"/>
              <a:gd name="connsiteX4" fmla="*/ 117987 w 812433"/>
              <a:gd name="connsiteY4" fmla="*/ 162232 h 2886588"/>
              <a:gd name="connsiteX5" fmla="*/ 132735 w 812433"/>
              <a:gd name="connsiteY5" fmla="*/ 206477 h 2886588"/>
              <a:gd name="connsiteX6" fmla="*/ 162232 w 812433"/>
              <a:gd name="connsiteY6" fmla="*/ 324464 h 2886588"/>
              <a:gd name="connsiteX7" fmla="*/ 162232 w 812433"/>
              <a:gd name="connsiteY7" fmla="*/ 958645 h 2886588"/>
              <a:gd name="connsiteX8" fmla="*/ 147483 w 812433"/>
              <a:gd name="connsiteY8" fmla="*/ 1017638 h 2886588"/>
              <a:gd name="connsiteX9" fmla="*/ 191729 w 812433"/>
              <a:gd name="connsiteY9" fmla="*/ 1032387 h 2886588"/>
              <a:gd name="connsiteX10" fmla="*/ 280219 w 812433"/>
              <a:gd name="connsiteY10" fmla="*/ 988141 h 2886588"/>
              <a:gd name="connsiteX11" fmla="*/ 486696 w 812433"/>
              <a:gd name="connsiteY11" fmla="*/ 1017638 h 2886588"/>
              <a:gd name="connsiteX12" fmla="*/ 575187 w 812433"/>
              <a:gd name="connsiteY12" fmla="*/ 1032387 h 2886588"/>
              <a:gd name="connsiteX13" fmla="*/ 663677 w 812433"/>
              <a:gd name="connsiteY13" fmla="*/ 1061883 h 2886588"/>
              <a:gd name="connsiteX14" fmla="*/ 707922 w 812433"/>
              <a:gd name="connsiteY14" fmla="*/ 1091380 h 2886588"/>
              <a:gd name="connsiteX15" fmla="*/ 766916 w 812433"/>
              <a:gd name="connsiteY15" fmla="*/ 1179871 h 2886588"/>
              <a:gd name="connsiteX16" fmla="*/ 781664 w 812433"/>
              <a:gd name="connsiteY16" fmla="*/ 1474838 h 2886588"/>
              <a:gd name="connsiteX17" fmla="*/ 752167 w 812433"/>
              <a:gd name="connsiteY17" fmla="*/ 1563329 h 2886588"/>
              <a:gd name="connsiteX18" fmla="*/ 663677 w 812433"/>
              <a:gd name="connsiteY18" fmla="*/ 1592825 h 2886588"/>
              <a:gd name="connsiteX19" fmla="*/ 575187 w 812433"/>
              <a:gd name="connsiteY19" fmla="*/ 1651819 h 2886588"/>
              <a:gd name="connsiteX20" fmla="*/ 530941 w 812433"/>
              <a:gd name="connsiteY20" fmla="*/ 1681316 h 2886588"/>
              <a:gd name="connsiteX21" fmla="*/ 486696 w 812433"/>
              <a:gd name="connsiteY21" fmla="*/ 1696064 h 2886588"/>
              <a:gd name="connsiteX22" fmla="*/ 383458 w 812433"/>
              <a:gd name="connsiteY22" fmla="*/ 1799303 h 2886588"/>
              <a:gd name="connsiteX23" fmla="*/ 368709 w 812433"/>
              <a:gd name="connsiteY23" fmla="*/ 1843548 h 2886588"/>
              <a:gd name="connsiteX24" fmla="*/ 324464 w 812433"/>
              <a:gd name="connsiteY24" fmla="*/ 1873045 h 2886588"/>
              <a:gd name="connsiteX25" fmla="*/ 294967 w 812433"/>
              <a:gd name="connsiteY25" fmla="*/ 1917290 h 2886588"/>
              <a:gd name="connsiteX26" fmla="*/ 383458 w 812433"/>
              <a:gd name="connsiteY26" fmla="*/ 1976283 h 2886588"/>
              <a:gd name="connsiteX27" fmla="*/ 427703 w 812433"/>
              <a:gd name="connsiteY27" fmla="*/ 2005780 h 2886588"/>
              <a:gd name="connsiteX28" fmla="*/ 457200 w 812433"/>
              <a:gd name="connsiteY28" fmla="*/ 2050025 h 2886588"/>
              <a:gd name="connsiteX29" fmla="*/ 545690 w 812433"/>
              <a:gd name="connsiteY29" fmla="*/ 2079522 h 2886588"/>
              <a:gd name="connsiteX30" fmla="*/ 634180 w 812433"/>
              <a:gd name="connsiteY30" fmla="*/ 2138516 h 2886588"/>
              <a:gd name="connsiteX31" fmla="*/ 693174 w 812433"/>
              <a:gd name="connsiteY31" fmla="*/ 2197509 h 2886588"/>
              <a:gd name="connsiteX32" fmla="*/ 707922 w 812433"/>
              <a:gd name="connsiteY32" fmla="*/ 2241754 h 2886588"/>
              <a:gd name="connsiteX33" fmla="*/ 737419 w 812433"/>
              <a:gd name="connsiteY33" fmla="*/ 2286000 h 2886588"/>
              <a:gd name="connsiteX34" fmla="*/ 752167 w 812433"/>
              <a:gd name="connsiteY34" fmla="*/ 2344993 h 2886588"/>
              <a:gd name="connsiteX35" fmla="*/ 781664 w 812433"/>
              <a:gd name="connsiteY35" fmla="*/ 2433483 h 2886588"/>
              <a:gd name="connsiteX36" fmla="*/ 766916 w 812433"/>
              <a:gd name="connsiteY36" fmla="*/ 2625212 h 2886588"/>
              <a:gd name="connsiteX37" fmla="*/ 752167 w 812433"/>
              <a:gd name="connsiteY37" fmla="*/ 2669458 h 2886588"/>
              <a:gd name="connsiteX38" fmla="*/ 707922 w 812433"/>
              <a:gd name="connsiteY38" fmla="*/ 2713703 h 2886588"/>
              <a:gd name="connsiteX39" fmla="*/ 693174 w 812433"/>
              <a:gd name="connsiteY39" fmla="*/ 2757948 h 2886588"/>
              <a:gd name="connsiteX40" fmla="*/ 663677 w 812433"/>
              <a:gd name="connsiteY40" fmla="*/ 2802193 h 2886588"/>
              <a:gd name="connsiteX41" fmla="*/ 707922 w 812433"/>
              <a:gd name="connsiteY41" fmla="*/ 2846438 h 2886588"/>
              <a:gd name="connsiteX42" fmla="*/ 707922 w 812433"/>
              <a:gd name="connsiteY42" fmla="*/ 2831690 h 28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2433" h="2886588">
                <a:moveTo>
                  <a:pt x="0" y="0"/>
                </a:moveTo>
                <a:cubicBezTo>
                  <a:pt x="9832" y="14748"/>
                  <a:pt x="16962" y="31711"/>
                  <a:pt x="29496" y="44245"/>
                </a:cubicBezTo>
                <a:cubicBezTo>
                  <a:pt x="42030" y="56779"/>
                  <a:pt x="62668" y="59900"/>
                  <a:pt x="73741" y="73741"/>
                </a:cubicBezTo>
                <a:cubicBezTo>
                  <a:pt x="83453" y="85881"/>
                  <a:pt x="81537" y="104082"/>
                  <a:pt x="88490" y="117987"/>
                </a:cubicBezTo>
                <a:cubicBezTo>
                  <a:pt x="96417" y="133841"/>
                  <a:pt x="108155" y="147484"/>
                  <a:pt x="117987" y="162232"/>
                </a:cubicBezTo>
                <a:cubicBezTo>
                  <a:pt x="122903" y="176980"/>
                  <a:pt x="128645" y="191479"/>
                  <a:pt x="132735" y="206477"/>
                </a:cubicBezTo>
                <a:cubicBezTo>
                  <a:pt x="143402" y="245588"/>
                  <a:pt x="162232" y="324464"/>
                  <a:pt x="162232" y="324464"/>
                </a:cubicBezTo>
                <a:cubicBezTo>
                  <a:pt x="178712" y="637587"/>
                  <a:pt x="186523" y="618570"/>
                  <a:pt x="162232" y="958645"/>
                </a:cubicBezTo>
                <a:cubicBezTo>
                  <a:pt x="160788" y="978863"/>
                  <a:pt x="152399" y="997974"/>
                  <a:pt x="147483" y="1017638"/>
                </a:cubicBezTo>
                <a:cubicBezTo>
                  <a:pt x="162232" y="1022554"/>
                  <a:pt x="176183" y="1032387"/>
                  <a:pt x="191729" y="1032387"/>
                </a:cubicBezTo>
                <a:cubicBezTo>
                  <a:pt x="222258" y="1032387"/>
                  <a:pt x="257850" y="1003054"/>
                  <a:pt x="280219" y="988141"/>
                </a:cubicBezTo>
                <a:cubicBezTo>
                  <a:pt x="578174" y="1017938"/>
                  <a:pt x="326314" y="985561"/>
                  <a:pt x="486696" y="1017638"/>
                </a:cubicBezTo>
                <a:cubicBezTo>
                  <a:pt x="516019" y="1023503"/>
                  <a:pt x="546176" y="1025134"/>
                  <a:pt x="575187" y="1032387"/>
                </a:cubicBezTo>
                <a:cubicBezTo>
                  <a:pt x="605351" y="1039928"/>
                  <a:pt x="663677" y="1061883"/>
                  <a:pt x="663677" y="1061883"/>
                </a:cubicBezTo>
                <a:cubicBezTo>
                  <a:pt x="678425" y="1071715"/>
                  <a:pt x="696250" y="1078040"/>
                  <a:pt x="707922" y="1091380"/>
                </a:cubicBezTo>
                <a:cubicBezTo>
                  <a:pt x="731267" y="1118060"/>
                  <a:pt x="766916" y="1179871"/>
                  <a:pt x="766916" y="1179871"/>
                </a:cubicBezTo>
                <a:cubicBezTo>
                  <a:pt x="812433" y="1316424"/>
                  <a:pt x="811496" y="1275956"/>
                  <a:pt x="781664" y="1474838"/>
                </a:cubicBezTo>
                <a:cubicBezTo>
                  <a:pt x="777052" y="1505587"/>
                  <a:pt x="781664" y="1553497"/>
                  <a:pt x="752167" y="1563329"/>
                </a:cubicBezTo>
                <a:lnTo>
                  <a:pt x="663677" y="1592825"/>
                </a:lnTo>
                <a:lnTo>
                  <a:pt x="575187" y="1651819"/>
                </a:lnTo>
                <a:cubicBezTo>
                  <a:pt x="560438" y="1661651"/>
                  <a:pt x="547757" y="1675711"/>
                  <a:pt x="530941" y="1681316"/>
                </a:cubicBezTo>
                <a:lnTo>
                  <a:pt x="486696" y="1696064"/>
                </a:lnTo>
                <a:cubicBezTo>
                  <a:pt x="419080" y="1797489"/>
                  <a:pt x="461334" y="1773343"/>
                  <a:pt x="383458" y="1799303"/>
                </a:cubicBezTo>
                <a:cubicBezTo>
                  <a:pt x="378542" y="1814051"/>
                  <a:pt x="378421" y="1831409"/>
                  <a:pt x="368709" y="1843548"/>
                </a:cubicBezTo>
                <a:cubicBezTo>
                  <a:pt x="357636" y="1857389"/>
                  <a:pt x="336998" y="1860511"/>
                  <a:pt x="324464" y="1873045"/>
                </a:cubicBezTo>
                <a:cubicBezTo>
                  <a:pt x="311930" y="1885579"/>
                  <a:pt x="304799" y="1902542"/>
                  <a:pt x="294967" y="1917290"/>
                </a:cubicBezTo>
                <a:lnTo>
                  <a:pt x="383458" y="1976283"/>
                </a:lnTo>
                <a:lnTo>
                  <a:pt x="427703" y="2005780"/>
                </a:lnTo>
                <a:cubicBezTo>
                  <a:pt x="437535" y="2020528"/>
                  <a:pt x="442169" y="2040631"/>
                  <a:pt x="457200" y="2050025"/>
                </a:cubicBezTo>
                <a:cubicBezTo>
                  <a:pt x="483566" y="2066504"/>
                  <a:pt x="545690" y="2079522"/>
                  <a:pt x="545690" y="2079522"/>
                </a:cubicBezTo>
                <a:cubicBezTo>
                  <a:pt x="575187" y="2099187"/>
                  <a:pt x="622969" y="2104885"/>
                  <a:pt x="634180" y="2138516"/>
                </a:cubicBezTo>
                <a:cubicBezTo>
                  <a:pt x="653845" y="2197509"/>
                  <a:pt x="634181" y="2177845"/>
                  <a:pt x="693174" y="2197509"/>
                </a:cubicBezTo>
                <a:cubicBezTo>
                  <a:pt x="698090" y="2212257"/>
                  <a:pt x="700970" y="2227849"/>
                  <a:pt x="707922" y="2241754"/>
                </a:cubicBezTo>
                <a:cubicBezTo>
                  <a:pt x="715849" y="2257608"/>
                  <a:pt x="730437" y="2269708"/>
                  <a:pt x="737419" y="2286000"/>
                </a:cubicBezTo>
                <a:cubicBezTo>
                  <a:pt x="745404" y="2304631"/>
                  <a:pt x="746343" y="2325578"/>
                  <a:pt x="752167" y="2344993"/>
                </a:cubicBezTo>
                <a:cubicBezTo>
                  <a:pt x="761101" y="2374774"/>
                  <a:pt x="781664" y="2433483"/>
                  <a:pt x="781664" y="2433483"/>
                </a:cubicBezTo>
                <a:cubicBezTo>
                  <a:pt x="776748" y="2497393"/>
                  <a:pt x="774866" y="2561609"/>
                  <a:pt x="766916" y="2625212"/>
                </a:cubicBezTo>
                <a:cubicBezTo>
                  <a:pt x="764988" y="2640638"/>
                  <a:pt x="760791" y="2656523"/>
                  <a:pt x="752167" y="2669458"/>
                </a:cubicBezTo>
                <a:cubicBezTo>
                  <a:pt x="740597" y="2686812"/>
                  <a:pt x="722670" y="2698955"/>
                  <a:pt x="707922" y="2713703"/>
                </a:cubicBezTo>
                <a:cubicBezTo>
                  <a:pt x="703006" y="2728451"/>
                  <a:pt x="700126" y="2744043"/>
                  <a:pt x="693174" y="2757948"/>
                </a:cubicBezTo>
                <a:cubicBezTo>
                  <a:pt x="685247" y="2773802"/>
                  <a:pt x="666184" y="2784646"/>
                  <a:pt x="663677" y="2802193"/>
                </a:cubicBezTo>
                <a:cubicBezTo>
                  <a:pt x="651620" y="2886588"/>
                  <a:pt x="676278" y="2862260"/>
                  <a:pt x="707922" y="2846438"/>
                </a:cubicBezTo>
                <a:lnTo>
                  <a:pt x="707922" y="28316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543281" y="1793281"/>
            <a:ext cx="1801416" cy="3427648"/>
          </a:xfrm>
          <a:custGeom>
            <a:avLst/>
            <a:gdLst>
              <a:gd name="connsiteX0" fmla="*/ 149596 w 1801416"/>
              <a:gd name="connsiteY0" fmla="*/ 1082654 h 3427648"/>
              <a:gd name="connsiteX1" fmla="*/ 193842 w 1801416"/>
              <a:gd name="connsiteY1" fmla="*/ 935171 h 3427648"/>
              <a:gd name="connsiteX2" fmla="*/ 179093 w 1801416"/>
              <a:gd name="connsiteY2" fmla="*/ 463222 h 3427648"/>
              <a:gd name="connsiteX3" fmla="*/ 149596 w 1801416"/>
              <a:gd name="connsiteY3" fmla="*/ 374732 h 3427648"/>
              <a:gd name="connsiteX4" fmla="*/ 105351 w 1801416"/>
              <a:gd name="connsiteY4" fmla="*/ 241996 h 3427648"/>
              <a:gd name="connsiteX5" fmla="*/ 90603 w 1801416"/>
              <a:gd name="connsiteY5" fmla="*/ 197751 h 3427648"/>
              <a:gd name="connsiteX6" fmla="*/ 61106 w 1801416"/>
              <a:gd name="connsiteY6" fmla="*/ 153506 h 3427648"/>
              <a:gd name="connsiteX7" fmla="*/ 31609 w 1801416"/>
              <a:gd name="connsiteY7" fmla="*/ 65016 h 3427648"/>
              <a:gd name="connsiteX8" fmla="*/ 90603 w 1801416"/>
              <a:gd name="connsiteY8" fmla="*/ 35519 h 3427648"/>
              <a:gd name="connsiteX9" fmla="*/ 134848 w 1801416"/>
              <a:gd name="connsiteY9" fmla="*/ 50267 h 3427648"/>
              <a:gd name="connsiteX10" fmla="*/ 385571 w 1801416"/>
              <a:gd name="connsiteY10" fmla="*/ 94513 h 3427648"/>
              <a:gd name="connsiteX11" fmla="*/ 621545 w 1801416"/>
              <a:gd name="connsiteY11" fmla="*/ 124009 h 3427648"/>
              <a:gd name="connsiteX12" fmla="*/ 724784 w 1801416"/>
              <a:gd name="connsiteY12" fmla="*/ 153506 h 3427648"/>
              <a:gd name="connsiteX13" fmla="*/ 813274 w 1801416"/>
              <a:gd name="connsiteY13" fmla="*/ 183003 h 3427648"/>
              <a:gd name="connsiteX14" fmla="*/ 916513 w 1801416"/>
              <a:gd name="connsiteY14" fmla="*/ 212500 h 3427648"/>
              <a:gd name="connsiteX15" fmla="*/ 1019751 w 1801416"/>
              <a:gd name="connsiteY15" fmla="*/ 330487 h 3427648"/>
              <a:gd name="connsiteX16" fmla="*/ 1034500 w 1801416"/>
              <a:gd name="connsiteY16" fmla="*/ 389480 h 3427648"/>
              <a:gd name="connsiteX17" fmla="*/ 1049248 w 1801416"/>
              <a:gd name="connsiteY17" fmla="*/ 536964 h 3427648"/>
              <a:gd name="connsiteX18" fmla="*/ 1093493 w 1801416"/>
              <a:gd name="connsiteY18" fmla="*/ 581209 h 3427648"/>
              <a:gd name="connsiteX19" fmla="*/ 1122990 w 1801416"/>
              <a:gd name="connsiteY19" fmla="*/ 625454 h 3427648"/>
              <a:gd name="connsiteX20" fmla="*/ 1167235 w 1801416"/>
              <a:gd name="connsiteY20" fmla="*/ 669700 h 3427648"/>
              <a:gd name="connsiteX21" fmla="*/ 1196732 w 1801416"/>
              <a:gd name="connsiteY21" fmla="*/ 713945 h 3427648"/>
              <a:gd name="connsiteX22" fmla="*/ 1255725 w 1801416"/>
              <a:gd name="connsiteY22" fmla="*/ 728693 h 3427648"/>
              <a:gd name="connsiteX23" fmla="*/ 1299971 w 1801416"/>
              <a:gd name="connsiteY23" fmla="*/ 743442 h 3427648"/>
              <a:gd name="connsiteX24" fmla="*/ 1388461 w 1801416"/>
              <a:gd name="connsiteY24" fmla="*/ 802435 h 3427648"/>
              <a:gd name="connsiteX25" fmla="*/ 1432706 w 1801416"/>
              <a:gd name="connsiteY25" fmla="*/ 890925 h 3427648"/>
              <a:gd name="connsiteX26" fmla="*/ 1521196 w 1801416"/>
              <a:gd name="connsiteY26" fmla="*/ 949919 h 3427648"/>
              <a:gd name="connsiteX27" fmla="*/ 1609687 w 1801416"/>
              <a:gd name="connsiteY27" fmla="*/ 994164 h 3427648"/>
              <a:gd name="connsiteX28" fmla="*/ 1698177 w 1801416"/>
              <a:gd name="connsiteY28" fmla="*/ 1067906 h 3427648"/>
              <a:gd name="connsiteX29" fmla="*/ 1757171 w 1801416"/>
              <a:gd name="connsiteY29" fmla="*/ 1156396 h 3427648"/>
              <a:gd name="connsiteX30" fmla="*/ 1801416 w 1801416"/>
              <a:gd name="connsiteY30" fmla="*/ 1303880 h 3427648"/>
              <a:gd name="connsiteX31" fmla="*/ 1786667 w 1801416"/>
              <a:gd name="connsiteY31" fmla="*/ 1466113 h 3427648"/>
              <a:gd name="connsiteX32" fmla="*/ 1771919 w 1801416"/>
              <a:gd name="connsiteY32" fmla="*/ 1510358 h 3427648"/>
              <a:gd name="connsiteX33" fmla="*/ 1757171 w 1801416"/>
              <a:gd name="connsiteY33" fmla="*/ 1584100 h 3427648"/>
              <a:gd name="connsiteX34" fmla="*/ 1742422 w 1801416"/>
              <a:gd name="connsiteY34" fmla="*/ 1672590 h 3427648"/>
              <a:gd name="connsiteX35" fmla="*/ 1712925 w 1801416"/>
              <a:gd name="connsiteY35" fmla="*/ 1761080 h 3427648"/>
              <a:gd name="connsiteX36" fmla="*/ 1698177 w 1801416"/>
              <a:gd name="connsiteY36" fmla="*/ 1805325 h 3427648"/>
              <a:gd name="connsiteX37" fmla="*/ 1683429 w 1801416"/>
              <a:gd name="connsiteY37" fmla="*/ 1849571 h 3427648"/>
              <a:gd name="connsiteX38" fmla="*/ 1624435 w 1801416"/>
              <a:gd name="connsiteY38" fmla="*/ 1938061 h 3427648"/>
              <a:gd name="connsiteX39" fmla="*/ 1594938 w 1801416"/>
              <a:gd name="connsiteY39" fmla="*/ 2026551 h 3427648"/>
              <a:gd name="connsiteX40" fmla="*/ 1580190 w 1801416"/>
              <a:gd name="connsiteY40" fmla="*/ 2070796 h 3427648"/>
              <a:gd name="connsiteX41" fmla="*/ 1594938 w 1801416"/>
              <a:gd name="connsiteY41" fmla="*/ 2247777 h 3427648"/>
              <a:gd name="connsiteX42" fmla="*/ 1639184 w 1801416"/>
              <a:gd name="connsiteY42" fmla="*/ 2277274 h 3427648"/>
              <a:gd name="connsiteX43" fmla="*/ 1653932 w 1801416"/>
              <a:gd name="connsiteY43" fmla="*/ 2321519 h 3427648"/>
              <a:gd name="connsiteX44" fmla="*/ 1683429 w 1801416"/>
              <a:gd name="connsiteY44" fmla="*/ 2365764 h 3427648"/>
              <a:gd name="connsiteX45" fmla="*/ 1712925 w 1801416"/>
              <a:gd name="connsiteY45" fmla="*/ 2454254 h 3427648"/>
              <a:gd name="connsiteX46" fmla="*/ 1698177 w 1801416"/>
              <a:gd name="connsiteY46" fmla="*/ 2586990 h 3427648"/>
              <a:gd name="connsiteX47" fmla="*/ 1668680 w 1801416"/>
              <a:gd name="connsiteY47" fmla="*/ 2675480 h 3427648"/>
              <a:gd name="connsiteX48" fmla="*/ 1639184 w 1801416"/>
              <a:gd name="connsiteY48" fmla="*/ 2763971 h 3427648"/>
              <a:gd name="connsiteX49" fmla="*/ 1624435 w 1801416"/>
              <a:gd name="connsiteY49" fmla="*/ 2808216 h 3427648"/>
              <a:gd name="connsiteX50" fmla="*/ 1594938 w 1801416"/>
              <a:gd name="connsiteY50" fmla="*/ 2852461 h 3427648"/>
              <a:gd name="connsiteX51" fmla="*/ 1535945 w 1801416"/>
              <a:gd name="connsiteY51" fmla="*/ 3191674 h 3427648"/>
              <a:gd name="connsiteX52" fmla="*/ 1447454 w 1801416"/>
              <a:gd name="connsiteY52" fmla="*/ 3206422 h 3427648"/>
              <a:gd name="connsiteX53" fmla="*/ 1388461 w 1801416"/>
              <a:gd name="connsiteY53" fmla="*/ 3221171 h 3427648"/>
              <a:gd name="connsiteX54" fmla="*/ 1358964 w 1801416"/>
              <a:gd name="connsiteY54" fmla="*/ 3309661 h 3427648"/>
              <a:gd name="connsiteX55" fmla="*/ 1329467 w 1801416"/>
              <a:gd name="connsiteY55" fmla="*/ 3353906 h 3427648"/>
              <a:gd name="connsiteX56" fmla="*/ 1196732 w 1801416"/>
              <a:gd name="connsiteY56" fmla="*/ 3427648 h 3427648"/>
              <a:gd name="connsiteX57" fmla="*/ 1005003 w 1801416"/>
              <a:gd name="connsiteY57" fmla="*/ 3383403 h 3427648"/>
              <a:gd name="connsiteX58" fmla="*/ 960758 w 1801416"/>
              <a:gd name="connsiteY58" fmla="*/ 3368654 h 3427648"/>
              <a:gd name="connsiteX59" fmla="*/ 916513 w 1801416"/>
              <a:gd name="connsiteY59" fmla="*/ 3339158 h 3427648"/>
              <a:gd name="connsiteX60" fmla="*/ 887016 w 1801416"/>
              <a:gd name="connsiteY60" fmla="*/ 3294913 h 3427648"/>
              <a:gd name="connsiteX61" fmla="*/ 842771 w 1801416"/>
              <a:gd name="connsiteY61" fmla="*/ 3265416 h 3427648"/>
              <a:gd name="connsiteX62" fmla="*/ 828022 w 1801416"/>
              <a:gd name="connsiteY62" fmla="*/ 3221171 h 3427648"/>
              <a:gd name="connsiteX63" fmla="*/ 769029 w 1801416"/>
              <a:gd name="connsiteY63" fmla="*/ 3132680 h 3427648"/>
              <a:gd name="connsiteX64" fmla="*/ 739532 w 1801416"/>
              <a:gd name="connsiteY64" fmla="*/ 3088435 h 3427648"/>
              <a:gd name="connsiteX65" fmla="*/ 710035 w 1801416"/>
              <a:gd name="connsiteY65" fmla="*/ 2999945 h 3427648"/>
              <a:gd name="connsiteX66" fmla="*/ 769029 w 1801416"/>
              <a:gd name="connsiteY66" fmla="*/ 2793467 h 3427648"/>
              <a:gd name="connsiteX67" fmla="*/ 783777 w 1801416"/>
              <a:gd name="connsiteY67" fmla="*/ 2749222 h 3427648"/>
              <a:gd name="connsiteX68" fmla="*/ 798525 w 1801416"/>
              <a:gd name="connsiteY68" fmla="*/ 2704977 h 3427648"/>
              <a:gd name="connsiteX69" fmla="*/ 813274 w 1801416"/>
              <a:gd name="connsiteY69" fmla="*/ 2542745 h 3427648"/>
              <a:gd name="connsiteX70" fmla="*/ 769029 w 1801416"/>
              <a:gd name="connsiteY70" fmla="*/ 2351016 h 3427648"/>
              <a:gd name="connsiteX71" fmla="*/ 680538 w 1801416"/>
              <a:gd name="connsiteY71" fmla="*/ 2218280 h 3427648"/>
              <a:gd name="connsiteX72" fmla="*/ 621545 w 1801416"/>
              <a:gd name="connsiteY72" fmla="*/ 2129790 h 3427648"/>
              <a:gd name="connsiteX73" fmla="*/ 577300 w 1801416"/>
              <a:gd name="connsiteY73" fmla="*/ 2115042 h 3427648"/>
              <a:gd name="connsiteX74" fmla="*/ 488809 w 1801416"/>
              <a:gd name="connsiteY74" fmla="*/ 2041300 h 3427648"/>
              <a:gd name="connsiteX75" fmla="*/ 444564 w 1801416"/>
              <a:gd name="connsiteY75" fmla="*/ 2026551 h 3427648"/>
              <a:gd name="connsiteX76" fmla="*/ 415067 w 1801416"/>
              <a:gd name="connsiteY76" fmla="*/ 1982306 h 3427648"/>
              <a:gd name="connsiteX77" fmla="*/ 370822 w 1801416"/>
              <a:gd name="connsiteY77" fmla="*/ 1967558 h 3427648"/>
              <a:gd name="connsiteX78" fmla="*/ 326577 w 1801416"/>
              <a:gd name="connsiteY78" fmla="*/ 1938061 h 3427648"/>
              <a:gd name="connsiteX79" fmla="*/ 385571 w 1801416"/>
              <a:gd name="connsiteY79" fmla="*/ 1864319 h 3427648"/>
              <a:gd name="connsiteX80" fmla="*/ 415067 w 1801416"/>
              <a:gd name="connsiteY80" fmla="*/ 1820074 h 3427648"/>
              <a:gd name="connsiteX81" fmla="*/ 459313 w 1801416"/>
              <a:gd name="connsiteY81" fmla="*/ 1805325 h 3427648"/>
              <a:gd name="connsiteX82" fmla="*/ 547803 w 1801416"/>
              <a:gd name="connsiteY82" fmla="*/ 1746332 h 3427648"/>
              <a:gd name="connsiteX83" fmla="*/ 577300 w 1801416"/>
              <a:gd name="connsiteY83" fmla="*/ 1702087 h 3427648"/>
              <a:gd name="connsiteX84" fmla="*/ 665790 w 1801416"/>
              <a:gd name="connsiteY84" fmla="*/ 1643093 h 3427648"/>
              <a:gd name="connsiteX85" fmla="*/ 695287 w 1801416"/>
              <a:gd name="connsiteY85" fmla="*/ 1598848 h 3427648"/>
              <a:gd name="connsiteX86" fmla="*/ 769029 w 1801416"/>
              <a:gd name="connsiteY86" fmla="*/ 1510358 h 3427648"/>
              <a:gd name="connsiteX87" fmla="*/ 798525 w 1801416"/>
              <a:gd name="connsiteY87" fmla="*/ 1421867 h 3427648"/>
              <a:gd name="connsiteX88" fmla="*/ 769029 w 1801416"/>
              <a:gd name="connsiteY88" fmla="*/ 1244887 h 3427648"/>
              <a:gd name="connsiteX89" fmla="*/ 739532 w 1801416"/>
              <a:gd name="connsiteY89" fmla="*/ 1200642 h 3427648"/>
              <a:gd name="connsiteX90" fmla="*/ 695287 w 1801416"/>
              <a:gd name="connsiteY90" fmla="*/ 1171145 h 3427648"/>
              <a:gd name="connsiteX91" fmla="*/ 680538 w 1801416"/>
              <a:gd name="connsiteY91" fmla="*/ 1126900 h 3427648"/>
              <a:gd name="connsiteX92" fmla="*/ 651042 w 1801416"/>
              <a:gd name="connsiteY92" fmla="*/ 1082654 h 3427648"/>
              <a:gd name="connsiteX93" fmla="*/ 562551 w 1801416"/>
              <a:gd name="connsiteY93" fmla="*/ 1038409 h 3427648"/>
              <a:gd name="connsiteX94" fmla="*/ 149596 w 1801416"/>
              <a:gd name="connsiteY94" fmla="*/ 1082654 h 34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801416" h="3427648">
                <a:moveTo>
                  <a:pt x="149596" y="1082654"/>
                </a:moveTo>
                <a:cubicBezTo>
                  <a:pt x="88145" y="1065448"/>
                  <a:pt x="193842" y="1030073"/>
                  <a:pt x="193842" y="935171"/>
                </a:cubicBezTo>
                <a:cubicBezTo>
                  <a:pt x="193842" y="777778"/>
                  <a:pt x="191480" y="620127"/>
                  <a:pt x="179093" y="463222"/>
                </a:cubicBezTo>
                <a:cubicBezTo>
                  <a:pt x="176646" y="432226"/>
                  <a:pt x="159428" y="404229"/>
                  <a:pt x="149596" y="374732"/>
                </a:cubicBezTo>
                <a:lnTo>
                  <a:pt x="105351" y="241996"/>
                </a:lnTo>
                <a:cubicBezTo>
                  <a:pt x="100435" y="227248"/>
                  <a:pt x="99226" y="210686"/>
                  <a:pt x="90603" y="197751"/>
                </a:cubicBezTo>
                <a:lnTo>
                  <a:pt x="61106" y="153506"/>
                </a:lnTo>
                <a:lnTo>
                  <a:pt x="31609" y="65016"/>
                </a:lnTo>
                <a:cubicBezTo>
                  <a:pt x="9937" y="0"/>
                  <a:pt x="0" y="12869"/>
                  <a:pt x="90603" y="35519"/>
                </a:cubicBezTo>
                <a:cubicBezTo>
                  <a:pt x="105685" y="39289"/>
                  <a:pt x="120100" y="45351"/>
                  <a:pt x="134848" y="50267"/>
                </a:cubicBezTo>
                <a:cubicBezTo>
                  <a:pt x="239408" y="119975"/>
                  <a:pt x="150112" y="70967"/>
                  <a:pt x="385571" y="94513"/>
                </a:cubicBezTo>
                <a:cubicBezTo>
                  <a:pt x="464448" y="102401"/>
                  <a:pt x="621545" y="124009"/>
                  <a:pt x="621545" y="124009"/>
                </a:cubicBezTo>
                <a:cubicBezTo>
                  <a:pt x="770210" y="173566"/>
                  <a:pt x="539633" y="97961"/>
                  <a:pt x="724784" y="153506"/>
                </a:cubicBezTo>
                <a:cubicBezTo>
                  <a:pt x="754565" y="162440"/>
                  <a:pt x="783110" y="175462"/>
                  <a:pt x="813274" y="183003"/>
                </a:cubicBezTo>
                <a:cubicBezTo>
                  <a:pt x="887349" y="201522"/>
                  <a:pt x="853038" y="191341"/>
                  <a:pt x="916513" y="212500"/>
                </a:cubicBezTo>
                <a:cubicBezTo>
                  <a:pt x="985338" y="315738"/>
                  <a:pt x="946009" y="281325"/>
                  <a:pt x="1019751" y="330487"/>
                </a:cubicBezTo>
                <a:cubicBezTo>
                  <a:pt x="1024667" y="350151"/>
                  <a:pt x="1031633" y="369414"/>
                  <a:pt x="1034500" y="389480"/>
                </a:cubicBezTo>
                <a:cubicBezTo>
                  <a:pt x="1041487" y="438390"/>
                  <a:pt x="1034718" y="489742"/>
                  <a:pt x="1049248" y="536964"/>
                </a:cubicBezTo>
                <a:cubicBezTo>
                  <a:pt x="1055382" y="556899"/>
                  <a:pt x="1080140" y="565186"/>
                  <a:pt x="1093493" y="581209"/>
                </a:cubicBezTo>
                <a:cubicBezTo>
                  <a:pt x="1104841" y="594826"/>
                  <a:pt x="1111643" y="611837"/>
                  <a:pt x="1122990" y="625454"/>
                </a:cubicBezTo>
                <a:cubicBezTo>
                  <a:pt x="1136343" y="641477"/>
                  <a:pt x="1153882" y="653677"/>
                  <a:pt x="1167235" y="669700"/>
                </a:cubicBezTo>
                <a:cubicBezTo>
                  <a:pt x="1178582" y="683317"/>
                  <a:pt x="1181984" y="704113"/>
                  <a:pt x="1196732" y="713945"/>
                </a:cubicBezTo>
                <a:cubicBezTo>
                  <a:pt x="1213597" y="725188"/>
                  <a:pt x="1236235" y="723125"/>
                  <a:pt x="1255725" y="728693"/>
                </a:cubicBezTo>
                <a:cubicBezTo>
                  <a:pt x="1270673" y="732964"/>
                  <a:pt x="1286381" y="735892"/>
                  <a:pt x="1299971" y="743442"/>
                </a:cubicBezTo>
                <a:cubicBezTo>
                  <a:pt x="1330960" y="760658"/>
                  <a:pt x="1388461" y="802435"/>
                  <a:pt x="1388461" y="802435"/>
                </a:cubicBezTo>
                <a:cubicBezTo>
                  <a:pt x="1398981" y="833997"/>
                  <a:pt x="1405797" y="867379"/>
                  <a:pt x="1432706" y="890925"/>
                </a:cubicBezTo>
                <a:cubicBezTo>
                  <a:pt x="1459385" y="914270"/>
                  <a:pt x="1491699" y="930254"/>
                  <a:pt x="1521196" y="949919"/>
                </a:cubicBezTo>
                <a:cubicBezTo>
                  <a:pt x="1578375" y="988039"/>
                  <a:pt x="1548627" y="973811"/>
                  <a:pt x="1609687" y="994164"/>
                </a:cubicBezTo>
                <a:cubicBezTo>
                  <a:pt x="1649016" y="1020384"/>
                  <a:pt x="1667604" y="1028598"/>
                  <a:pt x="1698177" y="1067906"/>
                </a:cubicBezTo>
                <a:cubicBezTo>
                  <a:pt x="1719942" y="1095889"/>
                  <a:pt x="1757171" y="1156396"/>
                  <a:pt x="1757171" y="1156396"/>
                </a:cubicBezTo>
                <a:cubicBezTo>
                  <a:pt x="1793077" y="1264116"/>
                  <a:pt x="1779126" y="1214723"/>
                  <a:pt x="1801416" y="1303880"/>
                </a:cubicBezTo>
                <a:cubicBezTo>
                  <a:pt x="1796500" y="1357958"/>
                  <a:pt x="1794346" y="1412358"/>
                  <a:pt x="1786667" y="1466113"/>
                </a:cubicBezTo>
                <a:cubicBezTo>
                  <a:pt x="1784468" y="1481503"/>
                  <a:pt x="1775689" y="1495276"/>
                  <a:pt x="1771919" y="1510358"/>
                </a:cubicBezTo>
                <a:cubicBezTo>
                  <a:pt x="1765839" y="1534677"/>
                  <a:pt x="1761655" y="1559437"/>
                  <a:pt x="1757171" y="1584100"/>
                </a:cubicBezTo>
                <a:cubicBezTo>
                  <a:pt x="1751822" y="1613521"/>
                  <a:pt x="1749675" y="1643579"/>
                  <a:pt x="1742422" y="1672590"/>
                </a:cubicBezTo>
                <a:cubicBezTo>
                  <a:pt x="1734881" y="1702754"/>
                  <a:pt x="1722757" y="1731583"/>
                  <a:pt x="1712925" y="1761080"/>
                </a:cubicBezTo>
                <a:lnTo>
                  <a:pt x="1698177" y="1805325"/>
                </a:lnTo>
                <a:cubicBezTo>
                  <a:pt x="1693261" y="1820074"/>
                  <a:pt x="1692053" y="1836636"/>
                  <a:pt x="1683429" y="1849571"/>
                </a:cubicBezTo>
                <a:lnTo>
                  <a:pt x="1624435" y="1938061"/>
                </a:lnTo>
                <a:lnTo>
                  <a:pt x="1594938" y="2026551"/>
                </a:lnTo>
                <a:lnTo>
                  <a:pt x="1580190" y="2070796"/>
                </a:lnTo>
                <a:cubicBezTo>
                  <a:pt x="1585106" y="2129790"/>
                  <a:pt x="1578675" y="2190857"/>
                  <a:pt x="1594938" y="2247777"/>
                </a:cubicBezTo>
                <a:cubicBezTo>
                  <a:pt x="1599808" y="2264821"/>
                  <a:pt x="1628111" y="2263433"/>
                  <a:pt x="1639184" y="2277274"/>
                </a:cubicBezTo>
                <a:cubicBezTo>
                  <a:pt x="1648896" y="2289413"/>
                  <a:pt x="1646980" y="2307614"/>
                  <a:pt x="1653932" y="2321519"/>
                </a:cubicBezTo>
                <a:cubicBezTo>
                  <a:pt x="1661859" y="2337373"/>
                  <a:pt x="1673597" y="2351016"/>
                  <a:pt x="1683429" y="2365764"/>
                </a:cubicBezTo>
                <a:cubicBezTo>
                  <a:pt x="1693261" y="2395261"/>
                  <a:pt x="1716358" y="2423352"/>
                  <a:pt x="1712925" y="2454254"/>
                </a:cubicBezTo>
                <a:cubicBezTo>
                  <a:pt x="1708009" y="2498499"/>
                  <a:pt x="1706908" y="2543337"/>
                  <a:pt x="1698177" y="2586990"/>
                </a:cubicBezTo>
                <a:cubicBezTo>
                  <a:pt x="1692079" y="2617478"/>
                  <a:pt x="1678512" y="2645983"/>
                  <a:pt x="1668680" y="2675480"/>
                </a:cubicBezTo>
                <a:lnTo>
                  <a:pt x="1639184" y="2763971"/>
                </a:lnTo>
                <a:cubicBezTo>
                  <a:pt x="1634268" y="2778719"/>
                  <a:pt x="1633059" y="2795281"/>
                  <a:pt x="1624435" y="2808216"/>
                </a:cubicBezTo>
                <a:lnTo>
                  <a:pt x="1594938" y="2852461"/>
                </a:lnTo>
                <a:cubicBezTo>
                  <a:pt x="1591596" y="2922647"/>
                  <a:pt x="1664086" y="3148961"/>
                  <a:pt x="1535945" y="3191674"/>
                </a:cubicBezTo>
                <a:cubicBezTo>
                  <a:pt x="1507576" y="3201130"/>
                  <a:pt x="1476777" y="3200557"/>
                  <a:pt x="1447454" y="3206422"/>
                </a:cubicBezTo>
                <a:cubicBezTo>
                  <a:pt x="1427578" y="3210397"/>
                  <a:pt x="1408125" y="3216255"/>
                  <a:pt x="1388461" y="3221171"/>
                </a:cubicBezTo>
                <a:cubicBezTo>
                  <a:pt x="1378629" y="3250668"/>
                  <a:pt x="1376211" y="3283791"/>
                  <a:pt x="1358964" y="3309661"/>
                </a:cubicBezTo>
                <a:cubicBezTo>
                  <a:pt x="1349132" y="3324409"/>
                  <a:pt x="1342807" y="3342234"/>
                  <a:pt x="1329467" y="3353906"/>
                </a:cubicBezTo>
                <a:cubicBezTo>
                  <a:pt x="1267050" y="3408521"/>
                  <a:pt x="1257503" y="3407392"/>
                  <a:pt x="1196732" y="3427648"/>
                </a:cubicBezTo>
                <a:cubicBezTo>
                  <a:pt x="1062716" y="3408503"/>
                  <a:pt x="1126469" y="3423893"/>
                  <a:pt x="1005003" y="3383403"/>
                </a:cubicBezTo>
                <a:cubicBezTo>
                  <a:pt x="990255" y="3378487"/>
                  <a:pt x="973693" y="3377277"/>
                  <a:pt x="960758" y="3368654"/>
                </a:cubicBezTo>
                <a:lnTo>
                  <a:pt x="916513" y="3339158"/>
                </a:lnTo>
                <a:cubicBezTo>
                  <a:pt x="906681" y="3324410"/>
                  <a:pt x="899550" y="3307447"/>
                  <a:pt x="887016" y="3294913"/>
                </a:cubicBezTo>
                <a:cubicBezTo>
                  <a:pt x="874482" y="3282379"/>
                  <a:pt x="853844" y="3279257"/>
                  <a:pt x="842771" y="3265416"/>
                </a:cubicBezTo>
                <a:cubicBezTo>
                  <a:pt x="833059" y="3253277"/>
                  <a:pt x="835572" y="3234761"/>
                  <a:pt x="828022" y="3221171"/>
                </a:cubicBezTo>
                <a:cubicBezTo>
                  <a:pt x="810806" y="3190181"/>
                  <a:pt x="788693" y="3162177"/>
                  <a:pt x="769029" y="3132680"/>
                </a:cubicBezTo>
                <a:lnTo>
                  <a:pt x="739532" y="3088435"/>
                </a:lnTo>
                <a:cubicBezTo>
                  <a:pt x="729700" y="3058938"/>
                  <a:pt x="702494" y="3030109"/>
                  <a:pt x="710035" y="2999945"/>
                </a:cubicBezTo>
                <a:cubicBezTo>
                  <a:pt x="747074" y="2851789"/>
                  <a:pt x="726711" y="2920421"/>
                  <a:pt x="769029" y="2793467"/>
                </a:cubicBezTo>
                <a:lnTo>
                  <a:pt x="783777" y="2749222"/>
                </a:lnTo>
                <a:lnTo>
                  <a:pt x="798525" y="2704977"/>
                </a:lnTo>
                <a:cubicBezTo>
                  <a:pt x="803441" y="2650900"/>
                  <a:pt x="813274" y="2597045"/>
                  <a:pt x="813274" y="2542745"/>
                </a:cubicBezTo>
                <a:cubicBezTo>
                  <a:pt x="813274" y="2505351"/>
                  <a:pt x="792393" y="2386062"/>
                  <a:pt x="769029" y="2351016"/>
                </a:cubicBezTo>
                <a:lnTo>
                  <a:pt x="680538" y="2218280"/>
                </a:lnTo>
                <a:cubicBezTo>
                  <a:pt x="680537" y="2218279"/>
                  <a:pt x="621547" y="2129791"/>
                  <a:pt x="621545" y="2129790"/>
                </a:cubicBezTo>
                <a:lnTo>
                  <a:pt x="577300" y="2115042"/>
                </a:lnTo>
                <a:cubicBezTo>
                  <a:pt x="544680" y="2082422"/>
                  <a:pt x="529877" y="2061834"/>
                  <a:pt x="488809" y="2041300"/>
                </a:cubicBezTo>
                <a:cubicBezTo>
                  <a:pt x="474904" y="2034348"/>
                  <a:pt x="459312" y="2031467"/>
                  <a:pt x="444564" y="2026551"/>
                </a:cubicBezTo>
                <a:cubicBezTo>
                  <a:pt x="434732" y="2011803"/>
                  <a:pt x="428908" y="1993379"/>
                  <a:pt x="415067" y="1982306"/>
                </a:cubicBezTo>
                <a:cubicBezTo>
                  <a:pt x="402928" y="1972595"/>
                  <a:pt x="384727" y="1974510"/>
                  <a:pt x="370822" y="1967558"/>
                </a:cubicBezTo>
                <a:cubicBezTo>
                  <a:pt x="354968" y="1959631"/>
                  <a:pt x="341325" y="1947893"/>
                  <a:pt x="326577" y="1938061"/>
                </a:cubicBezTo>
                <a:cubicBezTo>
                  <a:pt x="355288" y="1851925"/>
                  <a:pt x="318860" y="1931030"/>
                  <a:pt x="385571" y="1864319"/>
                </a:cubicBezTo>
                <a:cubicBezTo>
                  <a:pt x="398105" y="1851785"/>
                  <a:pt x="401226" y="1831147"/>
                  <a:pt x="415067" y="1820074"/>
                </a:cubicBezTo>
                <a:cubicBezTo>
                  <a:pt x="427207" y="1810362"/>
                  <a:pt x="445723" y="1812875"/>
                  <a:pt x="459313" y="1805325"/>
                </a:cubicBezTo>
                <a:cubicBezTo>
                  <a:pt x="490302" y="1788109"/>
                  <a:pt x="547803" y="1746332"/>
                  <a:pt x="547803" y="1746332"/>
                </a:cubicBezTo>
                <a:cubicBezTo>
                  <a:pt x="557635" y="1731584"/>
                  <a:pt x="563960" y="1713759"/>
                  <a:pt x="577300" y="1702087"/>
                </a:cubicBezTo>
                <a:cubicBezTo>
                  <a:pt x="603979" y="1678742"/>
                  <a:pt x="665790" y="1643093"/>
                  <a:pt x="665790" y="1643093"/>
                </a:cubicBezTo>
                <a:cubicBezTo>
                  <a:pt x="675622" y="1628345"/>
                  <a:pt x="683939" y="1612465"/>
                  <a:pt x="695287" y="1598848"/>
                </a:cubicBezTo>
                <a:cubicBezTo>
                  <a:pt x="789919" y="1485291"/>
                  <a:pt x="695793" y="1620210"/>
                  <a:pt x="769029" y="1510358"/>
                </a:cubicBezTo>
                <a:cubicBezTo>
                  <a:pt x="778861" y="1480861"/>
                  <a:pt x="801959" y="1452769"/>
                  <a:pt x="798525" y="1421867"/>
                </a:cubicBezTo>
                <a:cubicBezTo>
                  <a:pt x="793853" y="1379815"/>
                  <a:pt x="793736" y="1294301"/>
                  <a:pt x="769029" y="1244887"/>
                </a:cubicBezTo>
                <a:cubicBezTo>
                  <a:pt x="761102" y="1229033"/>
                  <a:pt x="752066" y="1213176"/>
                  <a:pt x="739532" y="1200642"/>
                </a:cubicBezTo>
                <a:cubicBezTo>
                  <a:pt x="726998" y="1188108"/>
                  <a:pt x="710035" y="1180977"/>
                  <a:pt x="695287" y="1171145"/>
                </a:cubicBezTo>
                <a:cubicBezTo>
                  <a:pt x="690371" y="1156397"/>
                  <a:pt x="687490" y="1140805"/>
                  <a:pt x="680538" y="1126900"/>
                </a:cubicBezTo>
                <a:cubicBezTo>
                  <a:pt x="672611" y="1111046"/>
                  <a:pt x="663576" y="1095188"/>
                  <a:pt x="651042" y="1082654"/>
                </a:cubicBezTo>
                <a:cubicBezTo>
                  <a:pt x="622455" y="1054067"/>
                  <a:pt x="598533" y="1050404"/>
                  <a:pt x="562551" y="1038409"/>
                </a:cubicBezTo>
                <a:cubicBezTo>
                  <a:pt x="169268" y="1053536"/>
                  <a:pt x="211047" y="1099860"/>
                  <a:pt x="149596" y="1082654"/>
                </a:cubicBezTo>
                <a:close/>
              </a:path>
            </a:pathLst>
          </a:custGeom>
          <a:solidFill>
            <a:srgbClr val="CFF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83096" y="4645742"/>
            <a:ext cx="3409433" cy="1150374"/>
          </a:xfrm>
          <a:custGeom>
            <a:avLst/>
            <a:gdLst>
              <a:gd name="connsiteX0" fmla="*/ 2996478 w 3409433"/>
              <a:gd name="connsiteY0" fmla="*/ 58993 h 1150374"/>
              <a:gd name="connsiteX1" fmla="*/ 3025975 w 3409433"/>
              <a:gd name="connsiteY1" fmla="*/ 206477 h 1150374"/>
              <a:gd name="connsiteX2" fmla="*/ 3055472 w 3409433"/>
              <a:gd name="connsiteY2" fmla="*/ 250723 h 1150374"/>
              <a:gd name="connsiteX3" fmla="*/ 3099717 w 3409433"/>
              <a:gd name="connsiteY3" fmla="*/ 265471 h 1150374"/>
              <a:gd name="connsiteX4" fmla="*/ 3114465 w 3409433"/>
              <a:gd name="connsiteY4" fmla="*/ 309716 h 1150374"/>
              <a:gd name="connsiteX5" fmla="*/ 3202956 w 3409433"/>
              <a:gd name="connsiteY5" fmla="*/ 368710 h 1150374"/>
              <a:gd name="connsiteX6" fmla="*/ 3261949 w 3409433"/>
              <a:gd name="connsiteY6" fmla="*/ 442452 h 1150374"/>
              <a:gd name="connsiteX7" fmla="*/ 3335691 w 3409433"/>
              <a:gd name="connsiteY7" fmla="*/ 516193 h 1150374"/>
              <a:gd name="connsiteX8" fmla="*/ 3409433 w 3409433"/>
              <a:gd name="connsiteY8" fmla="*/ 648929 h 1150374"/>
              <a:gd name="connsiteX9" fmla="*/ 3379936 w 3409433"/>
              <a:gd name="connsiteY9" fmla="*/ 752168 h 1150374"/>
              <a:gd name="connsiteX10" fmla="*/ 3320943 w 3409433"/>
              <a:gd name="connsiteY10" fmla="*/ 840658 h 1150374"/>
              <a:gd name="connsiteX11" fmla="*/ 3232452 w 3409433"/>
              <a:gd name="connsiteY11" fmla="*/ 899652 h 1150374"/>
              <a:gd name="connsiteX12" fmla="*/ 3158710 w 3409433"/>
              <a:gd name="connsiteY12" fmla="*/ 958645 h 1150374"/>
              <a:gd name="connsiteX13" fmla="*/ 3114465 w 3409433"/>
              <a:gd name="connsiteY13" fmla="*/ 1002890 h 1150374"/>
              <a:gd name="connsiteX14" fmla="*/ 3025975 w 3409433"/>
              <a:gd name="connsiteY14" fmla="*/ 1061884 h 1150374"/>
              <a:gd name="connsiteX15" fmla="*/ 2996478 w 3409433"/>
              <a:gd name="connsiteY15" fmla="*/ 1106129 h 1150374"/>
              <a:gd name="connsiteX16" fmla="*/ 2848994 w 3409433"/>
              <a:gd name="connsiteY16" fmla="*/ 1150374 h 1150374"/>
              <a:gd name="connsiteX17" fmla="*/ 2627769 w 3409433"/>
              <a:gd name="connsiteY17" fmla="*/ 1106129 h 1150374"/>
              <a:gd name="connsiteX18" fmla="*/ 2539278 w 3409433"/>
              <a:gd name="connsiteY18" fmla="*/ 1076632 h 1150374"/>
              <a:gd name="connsiteX19" fmla="*/ 2495033 w 3409433"/>
              <a:gd name="connsiteY19" fmla="*/ 1061884 h 1150374"/>
              <a:gd name="connsiteX20" fmla="*/ 1993588 w 3409433"/>
              <a:gd name="connsiteY20" fmla="*/ 1076632 h 1150374"/>
              <a:gd name="connsiteX21" fmla="*/ 1949343 w 3409433"/>
              <a:gd name="connsiteY21" fmla="*/ 1091381 h 1150374"/>
              <a:gd name="connsiteX22" fmla="*/ 1772362 w 3409433"/>
              <a:gd name="connsiteY22" fmla="*/ 1120877 h 1150374"/>
              <a:gd name="connsiteX23" fmla="*/ 1728117 w 3409433"/>
              <a:gd name="connsiteY23" fmla="*/ 1135626 h 1150374"/>
              <a:gd name="connsiteX24" fmla="*/ 1241420 w 3409433"/>
              <a:gd name="connsiteY24" fmla="*/ 1106129 h 1150374"/>
              <a:gd name="connsiteX25" fmla="*/ 1152930 w 3409433"/>
              <a:gd name="connsiteY25" fmla="*/ 1076632 h 1150374"/>
              <a:gd name="connsiteX26" fmla="*/ 1108685 w 3409433"/>
              <a:gd name="connsiteY26" fmla="*/ 1047135 h 1150374"/>
              <a:gd name="connsiteX27" fmla="*/ 1049691 w 3409433"/>
              <a:gd name="connsiteY27" fmla="*/ 1032387 h 1150374"/>
              <a:gd name="connsiteX28" fmla="*/ 1005446 w 3409433"/>
              <a:gd name="connsiteY28" fmla="*/ 1017639 h 1150374"/>
              <a:gd name="connsiteX29" fmla="*/ 798969 w 3409433"/>
              <a:gd name="connsiteY29" fmla="*/ 1032387 h 1150374"/>
              <a:gd name="connsiteX30" fmla="*/ 725227 w 3409433"/>
              <a:gd name="connsiteY30" fmla="*/ 1047135 h 1150374"/>
              <a:gd name="connsiteX31" fmla="*/ 607239 w 3409433"/>
              <a:gd name="connsiteY31" fmla="*/ 1061884 h 1150374"/>
              <a:gd name="connsiteX32" fmla="*/ 504001 w 3409433"/>
              <a:gd name="connsiteY32" fmla="*/ 1091381 h 1150374"/>
              <a:gd name="connsiteX33" fmla="*/ 445007 w 3409433"/>
              <a:gd name="connsiteY33" fmla="*/ 1106129 h 1150374"/>
              <a:gd name="connsiteX34" fmla="*/ 194285 w 3409433"/>
              <a:gd name="connsiteY34" fmla="*/ 1076632 h 1150374"/>
              <a:gd name="connsiteX35" fmla="*/ 105794 w 3409433"/>
              <a:gd name="connsiteY35" fmla="*/ 1047135 h 1150374"/>
              <a:gd name="connsiteX36" fmla="*/ 61549 w 3409433"/>
              <a:gd name="connsiteY36" fmla="*/ 1032387 h 1150374"/>
              <a:gd name="connsiteX37" fmla="*/ 17304 w 3409433"/>
              <a:gd name="connsiteY37" fmla="*/ 1002890 h 1150374"/>
              <a:gd name="connsiteX38" fmla="*/ 2556 w 3409433"/>
              <a:gd name="connsiteY38" fmla="*/ 958645 h 1150374"/>
              <a:gd name="connsiteX39" fmla="*/ 76298 w 3409433"/>
              <a:gd name="connsiteY39" fmla="*/ 884903 h 1150374"/>
              <a:gd name="connsiteX40" fmla="*/ 91046 w 3409433"/>
              <a:gd name="connsiteY40" fmla="*/ 840658 h 1150374"/>
              <a:gd name="connsiteX41" fmla="*/ 135291 w 3409433"/>
              <a:gd name="connsiteY41" fmla="*/ 811161 h 1150374"/>
              <a:gd name="connsiteX42" fmla="*/ 164788 w 3409433"/>
              <a:gd name="connsiteY42" fmla="*/ 766916 h 1150374"/>
              <a:gd name="connsiteX43" fmla="*/ 194285 w 3409433"/>
              <a:gd name="connsiteY43" fmla="*/ 678426 h 1150374"/>
              <a:gd name="connsiteX44" fmla="*/ 223781 w 3409433"/>
              <a:gd name="connsiteY44" fmla="*/ 634181 h 1150374"/>
              <a:gd name="connsiteX45" fmla="*/ 253278 w 3409433"/>
              <a:gd name="connsiteY45" fmla="*/ 545690 h 1150374"/>
              <a:gd name="connsiteX46" fmla="*/ 297523 w 3409433"/>
              <a:gd name="connsiteY46" fmla="*/ 412955 h 1150374"/>
              <a:gd name="connsiteX47" fmla="*/ 327020 w 3409433"/>
              <a:gd name="connsiteY47" fmla="*/ 324464 h 1150374"/>
              <a:gd name="connsiteX48" fmla="*/ 371265 w 3409433"/>
              <a:gd name="connsiteY48" fmla="*/ 117987 h 1150374"/>
              <a:gd name="connsiteX49" fmla="*/ 459756 w 3409433"/>
              <a:gd name="connsiteY49" fmla="*/ 162232 h 1150374"/>
              <a:gd name="connsiteX50" fmla="*/ 607239 w 3409433"/>
              <a:gd name="connsiteY50" fmla="*/ 206477 h 1150374"/>
              <a:gd name="connsiteX51" fmla="*/ 695730 w 3409433"/>
              <a:gd name="connsiteY51" fmla="*/ 235974 h 1150374"/>
              <a:gd name="connsiteX52" fmla="*/ 843214 w 3409433"/>
              <a:gd name="connsiteY52" fmla="*/ 221226 h 1150374"/>
              <a:gd name="connsiteX53" fmla="*/ 931704 w 3409433"/>
              <a:gd name="connsiteY53" fmla="*/ 206477 h 1150374"/>
              <a:gd name="connsiteX54" fmla="*/ 1049691 w 3409433"/>
              <a:gd name="connsiteY54" fmla="*/ 191729 h 1150374"/>
              <a:gd name="connsiteX55" fmla="*/ 1093936 w 3409433"/>
              <a:gd name="connsiteY55" fmla="*/ 176981 h 1150374"/>
              <a:gd name="connsiteX56" fmla="*/ 1167678 w 3409433"/>
              <a:gd name="connsiteY56" fmla="*/ 162232 h 1150374"/>
              <a:gd name="connsiteX57" fmla="*/ 1226672 w 3409433"/>
              <a:gd name="connsiteY57" fmla="*/ 147484 h 1150374"/>
              <a:gd name="connsiteX58" fmla="*/ 1359407 w 3409433"/>
              <a:gd name="connsiteY58" fmla="*/ 73742 h 1150374"/>
              <a:gd name="connsiteX59" fmla="*/ 1492143 w 3409433"/>
              <a:gd name="connsiteY59" fmla="*/ 0 h 1150374"/>
              <a:gd name="connsiteX60" fmla="*/ 1993588 w 3409433"/>
              <a:gd name="connsiteY60" fmla="*/ 14748 h 1150374"/>
              <a:gd name="connsiteX61" fmla="*/ 2126323 w 3409433"/>
              <a:gd name="connsiteY61" fmla="*/ 58993 h 1150374"/>
              <a:gd name="connsiteX62" fmla="*/ 2185317 w 3409433"/>
              <a:gd name="connsiteY62" fmla="*/ 73742 h 1150374"/>
              <a:gd name="connsiteX63" fmla="*/ 2303304 w 3409433"/>
              <a:gd name="connsiteY63" fmla="*/ 103239 h 1150374"/>
              <a:gd name="connsiteX64" fmla="*/ 2391794 w 3409433"/>
              <a:gd name="connsiteY64" fmla="*/ 162232 h 1150374"/>
              <a:gd name="connsiteX65" fmla="*/ 2436039 w 3409433"/>
              <a:gd name="connsiteY65" fmla="*/ 191729 h 1150374"/>
              <a:gd name="connsiteX66" fmla="*/ 2583523 w 3409433"/>
              <a:gd name="connsiteY66" fmla="*/ 235974 h 1150374"/>
              <a:gd name="connsiteX67" fmla="*/ 2716259 w 3409433"/>
              <a:gd name="connsiteY67" fmla="*/ 206477 h 1150374"/>
              <a:gd name="connsiteX68" fmla="*/ 2804749 w 3409433"/>
              <a:gd name="connsiteY68" fmla="*/ 176981 h 1150374"/>
              <a:gd name="connsiteX69" fmla="*/ 2893239 w 3409433"/>
              <a:gd name="connsiteY69" fmla="*/ 147484 h 1150374"/>
              <a:gd name="connsiteX70" fmla="*/ 2937485 w 3409433"/>
              <a:gd name="connsiteY70" fmla="*/ 132735 h 1150374"/>
              <a:gd name="connsiteX71" fmla="*/ 3040723 w 3409433"/>
              <a:gd name="connsiteY71" fmla="*/ 103239 h 1150374"/>
              <a:gd name="connsiteX72" fmla="*/ 3055472 w 3409433"/>
              <a:gd name="connsiteY72" fmla="*/ 88490 h 1150374"/>
              <a:gd name="connsiteX73" fmla="*/ 3055472 w 3409433"/>
              <a:gd name="connsiteY73" fmla="*/ 88490 h 1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9433" h="1150374">
                <a:moveTo>
                  <a:pt x="2996478" y="58993"/>
                </a:moveTo>
                <a:cubicBezTo>
                  <a:pt x="3001913" y="97035"/>
                  <a:pt x="3005383" y="165293"/>
                  <a:pt x="3025975" y="206477"/>
                </a:cubicBezTo>
                <a:cubicBezTo>
                  <a:pt x="3033902" y="222331"/>
                  <a:pt x="3041631" y="239650"/>
                  <a:pt x="3055472" y="250723"/>
                </a:cubicBezTo>
                <a:cubicBezTo>
                  <a:pt x="3067611" y="260435"/>
                  <a:pt x="3084969" y="260555"/>
                  <a:pt x="3099717" y="265471"/>
                </a:cubicBezTo>
                <a:cubicBezTo>
                  <a:pt x="3104633" y="280219"/>
                  <a:pt x="3103472" y="298723"/>
                  <a:pt x="3114465" y="309716"/>
                </a:cubicBezTo>
                <a:cubicBezTo>
                  <a:pt x="3139533" y="334784"/>
                  <a:pt x="3202956" y="368710"/>
                  <a:pt x="3202956" y="368710"/>
                </a:cubicBezTo>
                <a:cubicBezTo>
                  <a:pt x="3231667" y="454845"/>
                  <a:pt x="3195239" y="375742"/>
                  <a:pt x="3261949" y="442452"/>
                </a:cubicBezTo>
                <a:cubicBezTo>
                  <a:pt x="3360267" y="540770"/>
                  <a:pt x="3217709" y="437540"/>
                  <a:pt x="3335691" y="516193"/>
                </a:cubicBezTo>
                <a:cubicBezTo>
                  <a:pt x="3403308" y="617619"/>
                  <a:pt x="3383475" y="571052"/>
                  <a:pt x="3409433" y="648929"/>
                </a:cubicBezTo>
                <a:cubicBezTo>
                  <a:pt x="3405960" y="662821"/>
                  <a:pt x="3389556" y="734852"/>
                  <a:pt x="3379936" y="752168"/>
                </a:cubicBezTo>
                <a:cubicBezTo>
                  <a:pt x="3362720" y="783157"/>
                  <a:pt x="3350440" y="820994"/>
                  <a:pt x="3320943" y="840658"/>
                </a:cubicBezTo>
                <a:lnTo>
                  <a:pt x="3232452" y="899652"/>
                </a:lnTo>
                <a:cubicBezTo>
                  <a:pt x="3166486" y="998603"/>
                  <a:pt x="3244195" y="901656"/>
                  <a:pt x="3158710" y="958645"/>
                </a:cubicBezTo>
                <a:cubicBezTo>
                  <a:pt x="3141356" y="970214"/>
                  <a:pt x="3130929" y="990085"/>
                  <a:pt x="3114465" y="1002890"/>
                </a:cubicBezTo>
                <a:cubicBezTo>
                  <a:pt x="3086482" y="1024655"/>
                  <a:pt x="3025975" y="1061884"/>
                  <a:pt x="3025975" y="1061884"/>
                </a:cubicBezTo>
                <a:cubicBezTo>
                  <a:pt x="3016143" y="1076632"/>
                  <a:pt x="3011509" y="1096735"/>
                  <a:pt x="2996478" y="1106129"/>
                </a:cubicBezTo>
                <a:cubicBezTo>
                  <a:pt x="2972537" y="1121092"/>
                  <a:pt x="2883534" y="1141739"/>
                  <a:pt x="2848994" y="1150374"/>
                </a:cubicBezTo>
                <a:cubicBezTo>
                  <a:pt x="2685352" y="1132192"/>
                  <a:pt x="2758495" y="1149704"/>
                  <a:pt x="2627769" y="1106129"/>
                </a:cubicBezTo>
                <a:lnTo>
                  <a:pt x="2539278" y="1076632"/>
                </a:lnTo>
                <a:lnTo>
                  <a:pt x="2495033" y="1061884"/>
                </a:lnTo>
                <a:cubicBezTo>
                  <a:pt x="2327885" y="1066800"/>
                  <a:pt x="2160565" y="1067606"/>
                  <a:pt x="1993588" y="1076632"/>
                </a:cubicBezTo>
                <a:cubicBezTo>
                  <a:pt x="1978064" y="1077471"/>
                  <a:pt x="1964587" y="1088332"/>
                  <a:pt x="1949343" y="1091381"/>
                </a:cubicBezTo>
                <a:cubicBezTo>
                  <a:pt x="1890697" y="1103110"/>
                  <a:pt x="1772362" y="1120877"/>
                  <a:pt x="1772362" y="1120877"/>
                </a:cubicBezTo>
                <a:cubicBezTo>
                  <a:pt x="1757614" y="1125793"/>
                  <a:pt x="1743663" y="1135626"/>
                  <a:pt x="1728117" y="1135626"/>
                </a:cubicBezTo>
                <a:cubicBezTo>
                  <a:pt x="1422521" y="1135626"/>
                  <a:pt x="1440687" y="1134595"/>
                  <a:pt x="1241420" y="1106129"/>
                </a:cubicBezTo>
                <a:cubicBezTo>
                  <a:pt x="1211923" y="1096297"/>
                  <a:pt x="1178800" y="1093879"/>
                  <a:pt x="1152930" y="1076632"/>
                </a:cubicBezTo>
                <a:cubicBezTo>
                  <a:pt x="1138182" y="1066800"/>
                  <a:pt x="1124977" y="1054117"/>
                  <a:pt x="1108685" y="1047135"/>
                </a:cubicBezTo>
                <a:cubicBezTo>
                  <a:pt x="1090054" y="1039150"/>
                  <a:pt x="1069181" y="1037955"/>
                  <a:pt x="1049691" y="1032387"/>
                </a:cubicBezTo>
                <a:cubicBezTo>
                  <a:pt x="1034743" y="1028116"/>
                  <a:pt x="1020194" y="1022555"/>
                  <a:pt x="1005446" y="1017639"/>
                </a:cubicBezTo>
                <a:cubicBezTo>
                  <a:pt x="936620" y="1022555"/>
                  <a:pt x="867591" y="1025164"/>
                  <a:pt x="798969" y="1032387"/>
                </a:cubicBezTo>
                <a:cubicBezTo>
                  <a:pt x="774039" y="1035011"/>
                  <a:pt x="750003" y="1043323"/>
                  <a:pt x="725227" y="1047135"/>
                </a:cubicBezTo>
                <a:cubicBezTo>
                  <a:pt x="686052" y="1053162"/>
                  <a:pt x="646335" y="1055368"/>
                  <a:pt x="607239" y="1061884"/>
                </a:cubicBezTo>
                <a:cubicBezTo>
                  <a:pt x="551900" y="1071107"/>
                  <a:pt x="553105" y="1077351"/>
                  <a:pt x="504001" y="1091381"/>
                </a:cubicBezTo>
                <a:cubicBezTo>
                  <a:pt x="484511" y="1096950"/>
                  <a:pt x="464672" y="1101213"/>
                  <a:pt x="445007" y="1106129"/>
                </a:cubicBezTo>
                <a:cubicBezTo>
                  <a:pt x="318942" y="1096432"/>
                  <a:pt x="288307" y="1104839"/>
                  <a:pt x="194285" y="1076632"/>
                </a:cubicBezTo>
                <a:cubicBezTo>
                  <a:pt x="164504" y="1067697"/>
                  <a:pt x="135291" y="1056967"/>
                  <a:pt x="105794" y="1047135"/>
                </a:cubicBezTo>
                <a:lnTo>
                  <a:pt x="61549" y="1032387"/>
                </a:lnTo>
                <a:cubicBezTo>
                  <a:pt x="46801" y="1022555"/>
                  <a:pt x="28377" y="1016731"/>
                  <a:pt x="17304" y="1002890"/>
                </a:cubicBezTo>
                <a:cubicBezTo>
                  <a:pt x="7593" y="990751"/>
                  <a:pt x="0" y="973980"/>
                  <a:pt x="2556" y="958645"/>
                </a:cubicBezTo>
                <a:cubicBezTo>
                  <a:pt x="8701" y="921773"/>
                  <a:pt x="50488" y="902110"/>
                  <a:pt x="76298" y="884903"/>
                </a:cubicBezTo>
                <a:cubicBezTo>
                  <a:pt x="81214" y="870155"/>
                  <a:pt x="81335" y="852797"/>
                  <a:pt x="91046" y="840658"/>
                </a:cubicBezTo>
                <a:cubicBezTo>
                  <a:pt x="102119" y="826817"/>
                  <a:pt x="122757" y="823695"/>
                  <a:pt x="135291" y="811161"/>
                </a:cubicBezTo>
                <a:cubicBezTo>
                  <a:pt x="147825" y="798627"/>
                  <a:pt x="154956" y="781664"/>
                  <a:pt x="164788" y="766916"/>
                </a:cubicBezTo>
                <a:cubicBezTo>
                  <a:pt x="174620" y="737419"/>
                  <a:pt x="177038" y="704296"/>
                  <a:pt x="194285" y="678426"/>
                </a:cubicBezTo>
                <a:cubicBezTo>
                  <a:pt x="204117" y="663678"/>
                  <a:pt x="216582" y="650378"/>
                  <a:pt x="223781" y="634181"/>
                </a:cubicBezTo>
                <a:cubicBezTo>
                  <a:pt x="236409" y="605768"/>
                  <a:pt x="243446" y="575187"/>
                  <a:pt x="253278" y="545690"/>
                </a:cubicBezTo>
                <a:lnTo>
                  <a:pt x="297523" y="412955"/>
                </a:lnTo>
                <a:cubicBezTo>
                  <a:pt x="297527" y="412944"/>
                  <a:pt x="327018" y="324475"/>
                  <a:pt x="327020" y="324464"/>
                </a:cubicBezTo>
                <a:cubicBezTo>
                  <a:pt x="348434" y="195986"/>
                  <a:pt x="334516" y="264985"/>
                  <a:pt x="371265" y="117987"/>
                </a:cubicBezTo>
                <a:cubicBezTo>
                  <a:pt x="532614" y="171769"/>
                  <a:pt x="288227" y="85996"/>
                  <a:pt x="459756" y="162232"/>
                </a:cubicBezTo>
                <a:cubicBezTo>
                  <a:pt x="531960" y="194323"/>
                  <a:pt x="541235" y="186676"/>
                  <a:pt x="607239" y="206477"/>
                </a:cubicBezTo>
                <a:cubicBezTo>
                  <a:pt x="637020" y="215411"/>
                  <a:pt x="695730" y="235974"/>
                  <a:pt x="695730" y="235974"/>
                </a:cubicBezTo>
                <a:cubicBezTo>
                  <a:pt x="744891" y="231058"/>
                  <a:pt x="794189" y="227354"/>
                  <a:pt x="843214" y="221226"/>
                </a:cubicBezTo>
                <a:cubicBezTo>
                  <a:pt x="872887" y="217517"/>
                  <a:pt x="902101" y="210706"/>
                  <a:pt x="931704" y="206477"/>
                </a:cubicBezTo>
                <a:cubicBezTo>
                  <a:pt x="970941" y="200872"/>
                  <a:pt x="1010362" y="196645"/>
                  <a:pt x="1049691" y="191729"/>
                </a:cubicBezTo>
                <a:cubicBezTo>
                  <a:pt x="1064439" y="186813"/>
                  <a:pt x="1078854" y="180752"/>
                  <a:pt x="1093936" y="176981"/>
                </a:cubicBezTo>
                <a:cubicBezTo>
                  <a:pt x="1118255" y="170901"/>
                  <a:pt x="1143207" y="167670"/>
                  <a:pt x="1167678" y="162232"/>
                </a:cubicBezTo>
                <a:cubicBezTo>
                  <a:pt x="1187465" y="157835"/>
                  <a:pt x="1207007" y="152400"/>
                  <a:pt x="1226672" y="147484"/>
                </a:cubicBezTo>
                <a:cubicBezTo>
                  <a:pt x="1328097" y="79867"/>
                  <a:pt x="1281530" y="99700"/>
                  <a:pt x="1359407" y="73742"/>
                </a:cubicBezTo>
                <a:cubicBezTo>
                  <a:pt x="1460833" y="6125"/>
                  <a:pt x="1414266" y="25958"/>
                  <a:pt x="1492143" y="0"/>
                </a:cubicBezTo>
                <a:cubicBezTo>
                  <a:pt x="1659291" y="4916"/>
                  <a:pt x="1826836" y="2242"/>
                  <a:pt x="1993588" y="14748"/>
                </a:cubicBezTo>
                <a:cubicBezTo>
                  <a:pt x="2014646" y="16327"/>
                  <a:pt x="2093671" y="50830"/>
                  <a:pt x="2126323" y="58993"/>
                </a:cubicBezTo>
                <a:cubicBezTo>
                  <a:pt x="2145988" y="63909"/>
                  <a:pt x="2165530" y="69345"/>
                  <a:pt x="2185317" y="73742"/>
                </a:cubicBezTo>
                <a:cubicBezTo>
                  <a:pt x="2207116" y="78586"/>
                  <a:pt x="2276946" y="88595"/>
                  <a:pt x="2303304" y="103239"/>
                </a:cubicBezTo>
                <a:cubicBezTo>
                  <a:pt x="2334293" y="120455"/>
                  <a:pt x="2362297" y="142568"/>
                  <a:pt x="2391794" y="162232"/>
                </a:cubicBezTo>
                <a:cubicBezTo>
                  <a:pt x="2406542" y="172064"/>
                  <a:pt x="2419223" y="186124"/>
                  <a:pt x="2436039" y="191729"/>
                </a:cubicBezTo>
                <a:cubicBezTo>
                  <a:pt x="2543759" y="227636"/>
                  <a:pt x="2494366" y="213685"/>
                  <a:pt x="2583523" y="235974"/>
                </a:cubicBezTo>
                <a:cubicBezTo>
                  <a:pt x="2625638" y="227551"/>
                  <a:pt x="2674593" y="218977"/>
                  <a:pt x="2716259" y="206477"/>
                </a:cubicBezTo>
                <a:cubicBezTo>
                  <a:pt x="2746040" y="197543"/>
                  <a:pt x="2775252" y="186813"/>
                  <a:pt x="2804749" y="176981"/>
                </a:cubicBezTo>
                <a:lnTo>
                  <a:pt x="2893239" y="147484"/>
                </a:lnTo>
                <a:cubicBezTo>
                  <a:pt x="2907988" y="142568"/>
                  <a:pt x="2922403" y="136506"/>
                  <a:pt x="2937485" y="132735"/>
                </a:cubicBezTo>
                <a:cubicBezTo>
                  <a:pt x="2956385" y="128010"/>
                  <a:pt x="3019566" y="113817"/>
                  <a:pt x="3040723" y="103239"/>
                </a:cubicBezTo>
                <a:cubicBezTo>
                  <a:pt x="3046942" y="100130"/>
                  <a:pt x="3050556" y="93406"/>
                  <a:pt x="3055472" y="88490"/>
                </a:cubicBezTo>
                <a:lnTo>
                  <a:pt x="3055472" y="8849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25018" y="2005781"/>
            <a:ext cx="1916577" cy="3626632"/>
          </a:xfrm>
          <a:custGeom>
            <a:avLst/>
            <a:gdLst>
              <a:gd name="connsiteX0" fmla="*/ 1649124 w 1916577"/>
              <a:gd name="connsiteY0" fmla="*/ 914400 h 3626632"/>
              <a:gd name="connsiteX1" fmla="*/ 1604879 w 1916577"/>
              <a:gd name="connsiteY1" fmla="*/ 781664 h 3626632"/>
              <a:gd name="connsiteX2" fmla="*/ 1590130 w 1916577"/>
              <a:gd name="connsiteY2" fmla="*/ 737419 h 3626632"/>
              <a:gd name="connsiteX3" fmla="*/ 1545885 w 1916577"/>
              <a:gd name="connsiteY3" fmla="*/ 707922 h 3626632"/>
              <a:gd name="connsiteX4" fmla="*/ 1486892 w 1916577"/>
              <a:gd name="connsiteY4" fmla="*/ 634180 h 3626632"/>
              <a:gd name="connsiteX5" fmla="*/ 1472143 w 1916577"/>
              <a:gd name="connsiteY5" fmla="*/ 589935 h 3626632"/>
              <a:gd name="connsiteX6" fmla="*/ 1413150 w 1916577"/>
              <a:gd name="connsiteY6" fmla="*/ 501445 h 3626632"/>
              <a:gd name="connsiteX7" fmla="*/ 1324659 w 1916577"/>
              <a:gd name="connsiteY7" fmla="*/ 368709 h 3626632"/>
              <a:gd name="connsiteX8" fmla="*/ 1295163 w 1916577"/>
              <a:gd name="connsiteY8" fmla="*/ 324464 h 3626632"/>
              <a:gd name="connsiteX9" fmla="*/ 1265666 w 1916577"/>
              <a:gd name="connsiteY9" fmla="*/ 280219 h 3626632"/>
              <a:gd name="connsiteX10" fmla="*/ 1221421 w 1916577"/>
              <a:gd name="connsiteY10" fmla="*/ 191729 h 3626632"/>
              <a:gd name="connsiteX11" fmla="*/ 1206672 w 1916577"/>
              <a:gd name="connsiteY11" fmla="*/ 147484 h 3626632"/>
              <a:gd name="connsiteX12" fmla="*/ 1132930 w 1916577"/>
              <a:gd name="connsiteY12" fmla="*/ 73742 h 3626632"/>
              <a:gd name="connsiteX13" fmla="*/ 1088685 w 1916577"/>
              <a:gd name="connsiteY13" fmla="*/ 29496 h 3626632"/>
              <a:gd name="connsiteX14" fmla="*/ 1000195 w 1916577"/>
              <a:gd name="connsiteY14" fmla="*/ 0 h 3626632"/>
              <a:gd name="connsiteX15" fmla="*/ 926453 w 1916577"/>
              <a:gd name="connsiteY15" fmla="*/ 14748 h 3626632"/>
              <a:gd name="connsiteX16" fmla="*/ 837963 w 1916577"/>
              <a:gd name="connsiteY16" fmla="*/ 73742 h 3626632"/>
              <a:gd name="connsiteX17" fmla="*/ 808466 w 1916577"/>
              <a:gd name="connsiteY17" fmla="*/ 117987 h 3626632"/>
              <a:gd name="connsiteX18" fmla="*/ 764221 w 1916577"/>
              <a:gd name="connsiteY18" fmla="*/ 132735 h 3626632"/>
              <a:gd name="connsiteX19" fmla="*/ 749472 w 1916577"/>
              <a:gd name="connsiteY19" fmla="*/ 176980 h 3626632"/>
              <a:gd name="connsiteX20" fmla="*/ 705227 w 1916577"/>
              <a:gd name="connsiteY20" fmla="*/ 191729 h 3626632"/>
              <a:gd name="connsiteX21" fmla="*/ 616737 w 1916577"/>
              <a:gd name="connsiteY21" fmla="*/ 265471 h 3626632"/>
              <a:gd name="connsiteX22" fmla="*/ 572492 w 1916577"/>
              <a:gd name="connsiteY22" fmla="*/ 294967 h 3626632"/>
              <a:gd name="connsiteX23" fmla="*/ 513498 w 1916577"/>
              <a:gd name="connsiteY23" fmla="*/ 368709 h 3626632"/>
              <a:gd name="connsiteX24" fmla="*/ 498750 w 1916577"/>
              <a:gd name="connsiteY24" fmla="*/ 412954 h 3626632"/>
              <a:gd name="connsiteX25" fmla="*/ 439756 w 1916577"/>
              <a:gd name="connsiteY25" fmla="*/ 501445 h 3626632"/>
              <a:gd name="connsiteX26" fmla="*/ 395511 w 1916577"/>
              <a:gd name="connsiteY26" fmla="*/ 634180 h 3626632"/>
              <a:gd name="connsiteX27" fmla="*/ 380763 w 1916577"/>
              <a:gd name="connsiteY27" fmla="*/ 678425 h 3626632"/>
              <a:gd name="connsiteX28" fmla="*/ 321769 w 1916577"/>
              <a:gd name="connsiteY28" fmla="*/ 1312606 h 3626632"/>
              <a:gd name="connsiteX29" fmla="*/ 277524 w 1916577"/>
              <a:gd name="connsiteY29" fmla="*/ 1327354 h 3626632"/>
              <a:gd name="connsiteX30" fmla="*/ 248027 w 1916577"/>
              <a:gd name="connsiteY30" fmla="*/ 1371600 h 3626632"/>
              <a:gd name="connsiteX31" fmla="*/ 203782 w 1916577"/>
              <a:gd name="connsiteY31" fmla="*/ 1401096 h 3626632"/>
              <a:gd name="connsiteX32" fmla="*/ 189034 w 1916577"/>
              <a:gd name="connsiteY32" fmla="*/ 1445342 h 3626632"/>
              <a:gd name="connsiteX33" fmla="*/ 159537 w 1916577"/>
              <a:gd name="connsiteY33" fmla="*/ 1489587 h 3626632"/>
              <a:gd name="connsiteX34" fmla="*/ 144788 w 1916577"/>
              <a:gd name="connsiteY34" fmla="*/ 1533832 h 3626632"/>
              <a:gd name="connsiteX35" fmla="*/ 100543 w 1916577"/>
              <a:gd name="connsiteY35" fmla="*/ 1578077 h 3626632"/>
              <a:gd name="connsiteX36" fmla="*/ 41550 w 1916577"/>
              <a:gd name="connsiteY36" fmla="*/ 1710813 h 3626632"/>
              <a:gd name="connsiteX37" fmla="*/ 26801 w 1916577"/>
              <a:gd name="connsiteY37" fmla="*/ 1755058 h 3626632"/>
              <a:gd name="connsiteX38" fmla="*/ 26801 w 1916577"/>
              <a:gd name="connsiteY38" fmla="*/ 2109019 h 3626632"/>
              <a:gd name="connsiteX39" fmla="*/ 71047 w 1916577"/>
              <a:gd name="connsiteY39" fmla="*/ 2197509 h 3626632"/>
              <a:gd name="connsiteX40" fmla="*/ 115292 w 1916577"/>
              <a:gd name="connsiteY40" fmla="*/ 2227006 h 3626632"/>
              <a:gd name="connsiteX41" fmla="*/ 248027 w 1916577"/>
              <a:gd name="connsiteY41" fmla="*/ 2330245 h 3626632"/>
              <a:gd name="connsiteX42" fmla="*/ 292272 w 1916577"/>
              <a:gd name="connsiteY42" fmla="*/ 2359742 h 3626632"/>
              <a:gd name="connsiteX43" fmla="*/ 336517 w 1916577"/>
              <a:gd name="connsiteY43" fmla="*/ 2389238 h 3626632"/>
              <a:gd name="connsiteX44" fmla="*/ 366014 w 1916577"/>
              <a:gd name="connsiteY44" fmla="*/ 2433484 h 3626632"/>
              <a:gd name="connsiteX45" fmla="*/ 351266 w 1916577"/>
              <a:gd name="connsiteY45" fmla="*/ 2507225 h 3626632"/>
              <a:gd name="connsiteX46" fmla="*/ 336517 w 1916577"/>
              <a:gd name="connsiteY46" fmla="*/ 2566219 h 3626632"/>
              <a:gd name="connsiteX47" fmla="*/ 321769 w 1916577"/>
              <a:gd name="connsiteY47" fmla="*/ 2654709 h 3626632"/>
              <a:gd name="connsiteX48" fmla="*/ 292272 w 1916577"/>
              <a:gd name="connsiteY48" fmla="*/ 2743200 h 3626632"/>
              <a:gd name="connsiteX49" fmla="*/ 277524 w 1916577"/>
              <a:gd name="connsiteY49" fmla="*/ 2831690 h 3626632"/>
              <a:gd name="connsiteX50" fmla="*/ 262776 w 1916577"/>
              <a:gd name="connsiteY50" fmla="*/ 2875935 h 3626632"/>
              <a:gd name="connsiteX51" fmla="*/ 277524 w 1916577"/>
              <a:gd name="connsiteY51" fmla="*/ 3052916 h 3626632"/>
              <a:gd name="connsiteX52" fmla="*/ 321769 w 1916577"/>
              <a:gd name="connsiteY52" fmla="*/ 3141406 h 3626632"/>
              <a:gd name="connsiteX53" fmla="*/ 366014 w 1916577"/>
              <a:gd name="connsiteY53" fmla="*/ 3156154 h 3626632"/>
              <a:gd name="connsiteX54" fmla="*/ 439756 w 1916577"/>
              <a:gd name="connsiteY54" fmla="*/ 3229896 h 3626632"/>
              <a:gd name="connsiteX55" fmla="*/ 498750 w 1916577"/>
              <a:gd name="connsiteY55" fmla="*/ 3362632 h 3626632"/>
              <a:gd name="connsiteX56" fmla="*/ 646234 w 1916577"/>
              <a:gd name="connsiteY56" fmla="*/ 3392129 h 3626632"/>
              <a:gd name="connsiteX57" fmla="*/ 1118182 w 1916577"/>
              <a:gd name="connsiteY57" fmla="*/ 3377380 h 3626632"/>
              <a:gd name="connsiteX58" fmla="*/ 1250917 w 1916577"/>
              <a:gd name="connsiteY58" fmla="*/ 3392129 h 3626632"/>
              <a:gd name="connsiteX59" fmla="*/ 1280414 w 1916577"/>
              <a:gd name="connsiteY59" fmla="*/ 3480619 h 3626632"/>
              <a:gd name="connsiteX60" fmla="*/ 1368905 w 1916577"/>
              <a:gd name="connsiteY60" fmla="*/ 3539613 h 3626632"/>
              <a:gd name="connsiteX61" fmla="*/ 1501640 w 1916577"/>
              <a:gd name="connsiteY61" fmla="*/ 3583858 h 3626632"/>
              <a:gd name="connsiteX62" fmla="*/ 1545885 w 1916577"/>
              <a:gd name="connsiteY62" fmla="*/ 3598606 h 3626632"/>
              <a:gd name="connsiteX63" fmla="*/ 1604879 w 1916577"/>
              <a:gd name="connsiteY63" fmla="*/ 3524864 h 3626632"/>
              <a:gd name="connsiteX64" fmla="*/ 1649124 w 1916577"/>
              <a:gd name="connsiteY64" fmla="*/ 3495367 h 3626632"/>
              <a:gd name="connsiteX65" fmla="*/ 1678621 w 1916577"/>
              <a:gd name="connsiteY65" fmla="*/ 3451122 h 3626632"/>
              <a:gd name="connsiteX66" fmla="*/ 1693369 w 1916577"/>
              <a:gd name="connsiteY66" fmla="*/ 3406877 h 3626632"/>
              <a:gd name="connsiteX67" fmla="*/ 1737614 w 1916577"/>
              <a:gd name="connsiteY67" fmla="*/ 3377380 h 3626632"/>
              <a:gd name="connsiteX68" fmla="*/ 1781859 w 1916577"/>
              <a:gd name="connsiteY68" fmla="*/ 3244645 h 3626632"/>
              <a:gd name="connsiteX69" fmla="*/ 1796608 w 1916577"/>
              <a:gd name="connsiteY69" fmla="*/ 3200400 h 3626632"/>
              <a:gd name="connsiteX70" fmla="*/ 1811356 w 1916577"/>
              <a:gd name="connsiteY70" fmla="*/ 3141406 h 3626632"/>
              <a:gd name="connsiteX71" fmla="*/ 1840853 w 1916577"/>
              <a:gd name="connsiteY71" fmla="*/ 3052916 h 3626632"/>
              <a:gd name="connsiteX72" fmla="*/ 1855601 w 1916577"/>
              <a:gd name="connsiteY72" fmla="*/ 2993922 h 3626632"/>
              <a:gd name="connsiteX73" fmla="*/ 1899847 w 1916577"/>
              <a:gd name="connsiteY73" fmla="*/ 2831690 h 3626632"/>
              <a:gd name="connsiteX74" fmla="*/ 1885098 w 1916577"/>
              <a:gd name="connsiteY74" fmla="*/ 2698954 h 3626632"/>
              <a:gd name="connsiteX75" fmla="*/ 1752363 w 1916577"/>
              <a:gd name="connsiteY75" fmla="*/ 2684206 h 3626632"/>
              <a:gd name="connsiteX76" fmla="*/ 1663872 w 1916577"/>
              <a:gd name="connsiteY76" fmla="*/ 2669458 h 3626632"/>
              <a:gd name="connsiteX77" fmla="*/ 1575382 w 1916577"/>
              <a:gd name="connsiteY77" fmla="*/ 2639961 h 3626632"/>
              <a:gd name="connsiteX78" fmla="*/ 1531137 w 1916577"/>
              <a:gd name="connsiteY78" fmla="*/ 2625213 h 3626632"/>
              <a:gd name="connsiteX79" fmla="*/ 1457395 w 1916577"/>
              <a:gd name="connsiteY79" fmla="*/ 2566219 h 3626632"/>
              <a:gd name="connsiteX80" fmla="*/ 1324659 w 1916577"/>
              <a:gd name="connsiteY80" fmla="*/ 2462980 h 3626632"/>
              <a:gd name="connsiteX81" fmla="*/ 1250917 w 1916577"/>
              <a:gd name="connsiteY81" fmla="*/ 2330245 h 3626632"/>
              <a:gd name="connsiteX82" fmla="*/ 1236169 w 1916577"/>
              <a:gd name="connsiteY82" fmla="*/ 1799303 h 3626632"/>
              <a:gd name="connsiteX83" fmla="*/ 1221421 w 1916577"/>
              <a:gd name="connsiteY83" fmla="*/ 1755058 h 3626632"/>
              <a:gd name="connsiteX84" fmla="*/ 1118182 w 1916577"/>
              <a:gd name="connsiteY84" fmla="*/ 1769806 h 3626632"/>
              <a:gd name="connsiteX85" fmla="*/ 1044440 w 1916577"/>
              <a:gd name="connsiteY85" fmla="*/ 1755058 h 3626632"/>
              <a:gd name="connsiteX86" fmla="*/ 1014943 w 1916577"/>
              <a:gd name="connsiteY86" fmla="*/ 1445342 h 3626632"/>
              <a:gd name="connsiteX87" fmla="*/ 1073937 w 1916577"/>
              <a:gd name="connsiteY87" fmla="*/ 1312606 h 3626632"/>
              <a:gd name="connsiteX88" fmla="*/ 1162427 w 1916577"/>
              <a:gd name="connsiteY88" fmla="*/ 1047135 h 3626632"/>
              <a:gd name="connsiteX89" fmla="*/ 1191924 w 1916577"/>
              <a:gd name="connsiteY89" fmla="*/ 958645 h 3626632"/>
              <a:gd name="connsiteX90" fmla="*/ 1206672 w 1916577"/>
              <a:gd name="connsiteY90" fmla="*/ 914400 h 3626632"/>
              <a:gd name="connsiteX91" fmla="*/ 1250917 w 1916577"/>
              <a:gd name="connsiteY91" fmla="*/ 884903 h 3626632"/>
              <a:gd name="connsiteX92" fmla="*/ 1339408 w 1916577"/>
              <a:gd name="connsiteY92" fmla="*/ 899651 h 3626632"/>
              <a:gd name="connsiteX93" fmla="*/ 1531137 w 1916577"/>
              <a:gd name="connsiteY93" fmla="*/ 943896 h 3626632"/>
              <a:gd name="connsiteX94" fmla="*/ 1737614 w 1916577"/>
              <a:gd name="connsiteY94" fmla="*/ 943896 h 3626632"/>
              <a:gd name="connsiteX95" fmla="*/ 1737614 w 1916577"/>
              <a:gd name="connsiteY95" fmla="*/ 943896 h 36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916577" h="3626632">
                <a:moveTo>
                  <a:pt x="1649124" y="914400"/>
                </a:moveTo>
                <a:lnTo>
                  <a:pt x="1604879" y="781664"/>
                </a:lnTo>
                <a:cubicBezTo>
                  <a:pt x="1599963" y="766916"/>
                  <a:pt x="1603065" y="746043"/>
                  <a:pt x="1590130" y="737419"/>
                </a:cubicBezTo>
                <a:lnTo>
                  <a:pt x="1545885" y="707922"/>
                </a:lnTo>
                <a:cubicBezTo>
                  <a:pt x="1508816" y="596714"/>
                  <a:pt x="1563131" y="729478"/>
                  <a:pt x="1486892" y="634180"/>
                </a:cubicBezTo>
                <a:cubicBezTo>
                  <a:pt x="1477180" y="622041"/>
                  <a:pt x="1479693" y="603525"/>
                  <a:pt x="1472143" y="589935"/>
                </a:cubicBezTo>
                <a:cubicBezTo>
                  <a:pt x="1454927" y="558946"/>
                  <a:pt x="1432814" y="530942"/>
                  <a:pt x="1413150" y="501445"/>
                </a:cubicBezTo>
                <a:lnTo>
                  <a:pt x="1324659" y="368709"/>
                </a:lnTo>
                <a:lnTo>
                  <a:pt x="1295163" y="324464"/>
                </a:lnTo>
                <a:cubicBezTo>
                  <a:pt x="1285331" y="309716"/>
                  <a:pt x="1271271" y="297035"/>
                  <a:pt x="1265666" y="280219"/>
                </a:cubicBezTo>
                <a:cubicBezTo>
                  <a:pt x="1228594" y="169007"/>
                  <a:pt x="1278601" y="306090"/>
                  <a:pt x="1221421" y="191729"/>
                </a:cubicBezTo>
                <a:cubicBezTo>
                  <a:pt x="1214469" y="177824"/>
                  <a:pt x="1213624" y="161389"/>
                  <a:pt x="1206672" y="147484"/>
                </a:cubicBezTo>
                <a:cubicBezTo>
                  <a:pt x="1175768" y="85675"/>
                  <a:pt x="1183501" y="115884"/>
                  <a:pt x="1132930" y="73742"/>
                </a:cubicBezTo>
                <a:cubicBezTo>
                  <a:pt x="1116907" y="60389"/>
                  <a:pt x="1106918" y="39625"/>
                  <a:pt x="1088685" y="29496"/>
                </a:cubicBezTo>
                <a:cubicBezTo>
                  <a:pt x="1061506" y="14396"/>
                  <a:pt x="1000195" y="0"/>
                  <a:pt x="1000195" y="0"/>
                </a:cubicBezTo>
                <a:cubicBezTo>
                  <a:pt x="975614" y="4916"/>
                  <a:pt x="949274" y="4375"/>
                  <a:pt x="926453" y="14748"/>
                </a:cubicBezTo>
                <a:cubicBezTo>
                  <a:pt x="894180" y="29418"/>
                  <a:pt x="837963" y="73742"/>
                  <a:pt x="837963" y="73742"/>
                </a:cubicBezTo>
                <a:cubicBezTo>
                  <a:pt x="828131" y="88490"/>
                  <a:pt x="822307" y="106914"/>
                  <a:pt x="808466" y="117987"/>
                </a:cubicBezTo>
                <a:cubicBezTo>
                  <a:pt x="796327" y="127698"/>
                  <a:pt x="775214" y="121742"/>
                  <a:pt x="764221" y="132735"/>
                </a:cubicBezTo>
                <a:cubicBezTo>
                  <a:pt x="753228" y="143728"/>
                  <a:pt x="760465" y="165987"/>
                  <a:pt x="749472" y="176980"/>
                </a:cubicBezTo>
                <a:cubicBezTo>
                  <a:pt x="738479" y="187973"/>
                  <a:pt x="719132" y="184777"/>
                  <a:pt x="705227" y="191729"/>
                </a:cubicBezTo>
                <a:cubicBezTo>
                  <a:pt x="650296" y="219195"/>
                  <a:pt x="665669" y="224695"/>
                  <a:pt x="616737" y="265471"/>
                </a:cubicBezTo>
                <a:cubicBezTo>
                  <a:pt x="603120" y="276818"/>
                  <a:pt x="587240" y="285135"/>
                  <a:pt x="572492" y="294967"/>
                </a:cubicBezTo>
                <a:cubicBezTo>
                  <a:pt x="535419" y="406182"/>
                  <a:pt x="589740" y="273407"/>
                  <a:pt x="513498" y="368709"/>
                </a:cubicBezTo>
                <a:cubicBezTo>
                  <a:pt x="503786" y="380848"/>
                  <a:pt x="506300" y="399364"/>
                  <a:pt x="498750" y="412954"/>
                </a:cubicBezTo>
                <a:cubicBezTo>
                  <a:pt x="481534" y="443944"/>
                  <a:pt x="439756" y="501445"/>
                  <a:pt x="439756" y="501445"/>
                </a:cubicBezTo>
                <a:lnTo>
                  <a:pt x="395511" y="634180"/>
                </a:lnTo>
                <a:lnTo>
                  <a:pt x="380763" y="678425"/>
                </a:lnTo>
                <a:cubicBezTo>
                  <a:pt x="375506" y="893935"/>
                  <a:pt x="532900" y="1207041"/>
                  <a:pt x="321769" y="1312606"/>
                </a:cubicBezTo>
                <a:cubicBezTo>
                  <a:pt x="307864" y="1319558"/>
                  <a:pt x="292272" y="1322438"/>
                  <a:pt x="277524" y="1327354"/>
                </a:cubicBezTo>
                <a:cubicBezTo>
                  <a:pt x="267692" y="1342103"/>
                  <a:pt x="260561" y="1359066"/>
                  <a:pt x="248027" y="1371600"/>
                </a:cubicBezTo>
                <a:cubicBezTo>
                  <a:pt x="235493" y="1384134"/>
                  <a:pt x="214855" y="1387255"/>
                  <a:pt x="203782" y="1401096"/>
                </a:cubicBezTo>
                <a:cubicBezTo>
                  <a:pt x="194070" y="1413236"/>
                  <a:pt x="195986" y="1431437"/>
                  <a:pt x="189034" y="1445342"/>
                </a:cubicBezTo>
                <a:cubicBezTo>
                  <a:pt x="181107" y="1461196"/>
                  <a:pt x="167464" y="1473733"/>
                  <a:pt x="159537" y="1489587"/>
                </a:cubicBezTo>
                <a:cubicBezTo>
                  <a:pt x="152584" y="1503492"/>
                  <a:pt x="153412" y="1520897"/>
                  <a:pt x="144788" y="1533832"/>
                </a:cubicBezTo>
                <a:cubicBezTo>
                  <a:pt x="133218" y="1551186"/>
                  <a:pt x="113895" y="1562054"/>
                  <a:pt x="100543" y="1578077"/>
                </a:cubicBezTo>
                <a:cubicBezTo>
                  <a:pt x="61591" y="1624820"/>
                  <a:pt x="62986" y="1646506"/>
                  <a:pt x="41550" y="1710813"/>
                </a:cubicBezTo>
                <a:lnTo>
                  <a:pt x="26801" y="1755058"/>
                </a:lnTo>
                <a:cubicBezTo>
                  <a:pt x="0" y="1915870"/>
                  <a:pt x="2936" y="1858440"/>
                  <a:pt x="26801" y="2109019"/>
                </a:cubicBezTo>
                <a:cubicBezTo>
                  <a:pt x="29326" y="2135534"/>
                  <a:pt x="53255" y="2179717"/>
                  <a:pt x="71047" y="2197509"/>
                </a:cubicBezTo>
                <a:cubicBezTo>
                  <a:pt x="83581" y="2210043"/>
                  <a:pt x="101675" y="2215658"/>
                  <a:pt x="115292" y="2227006"/>
                </a:cubicBezTo>
                <a:cubicBezTo>
                  <a:pt x="253917" y="2342527"/>
                  <a:pt x="24374" y="2181141"/>
                  <a:pt x="248027" y="2330245"/>
                </a:cubicBezTo>
                <a:lnTo>
                  <a:pt x="292272" y="2359742"/>
                </a:lnTo>
                <a:lnTo>
                  <a:pt x="336517" y="2389238"/>
                </a:lnTo>
                <a:cubicBezTo>
                  <a:pt x="346349" y="2403987"/>
                  <a:pt x="363815" y="2415895"/>
                  <a:pt x="366014" y="2433484"/>
                </a:cubicBezTo>
                <a:cubicBezTo>
                  <a:pt x="369123" y="2458358"/>
                  <a:pt x="356704" y="2482755"/>
                  <a:pt x="351266" y="2507225"/>
                </a:cubicBezTo>
                <a:cubicBezTo>
                  <a:pt x="346869" y="2527012"/>
                  <a:pt x="340492" y="2546343"/>
                  <a:pt x="336517" y="2566219"/>
                </a:cubicBezTo>
                <a:cubicBezTo>
                  <a:pt x="330652" y="2595542"/>
                  <a:pt x="329022" y="2625698"/>
                  <a:pt x="321769" y="2654709"/>
                </a:cubicBezTo>
                <a:cubicBezTo>
                  <a:pt x="314228" y="2684873"/>
                  <a:pt x="292272" y="2743200"/>
                  <a:pt x="292272" y="2743200"/>
                </a:cubicBezTo>
                <a:cubicBezTo>
                  <a:pt x="287356" y="2772697"/>
                  <a:pt x="284011" y="2802499"/>
                  <a:pt x="277524" y="2831690"/>
                </a:cubicBezTo>
                <a:cubicBezTo>
                  <a:pt x="274152" y="2846866"/>
                  <a:pt x="262776" y="2860389"/>
                  <a:pt x="262776" y="2875935"/>
                </a:cubicBezTo>
                <a:cubicBezTo>
                  <a:pt x="262776" y="2935133"/>
                  <a:pt x="269700" y="2994237"/>
                  <a:pt x="277524" y="3052916"/>
                </a:cubicBezTo>
                <a:cubicBezTo>
                  <a:pt x="280714" y="3076843"/>
                  <a:pt x="303217" y="3126565"/>
                  <a:pt x="321769" y="3141406"/>
                </a:cubicBezTo>
                <a:cubicBezTo>
                  <a:pt x="333908" y="3151117"/>
                  <a:pt x="351266" y="3151238"/>
                  <a:pt x="366014" y="3156154"/>
                </a:cubicBezTo>
                <a:cubicBezTo>
                  <a:pt x="406377" y="3183063"/>
                  <a:pt x="419057" y="3183323"/>
                  <a:pt x="439756" y="3229896"/>
                </a:cubicBezTo>
                <a:cubicBezTo>
                  <a:pt x="440767" y="3232171"/>
                  <a:pt x="471441" y="3351253"/>
                  <a:pt x="498750" y="3362632"/>
                </a:cubicBezTo>
                <a:cubicBezTo>
                  <a:pt x="545028" y="3381915"/>
                  <a:pt x="646234" y="3392129"/>
                  <a:pt x="646234" y="3392129"/>
                </a:cubicBezTo>
                <a:cubicBezTo>
                  <a:pt x="803550" y="3387213"/>
                  <a:pt x="960789" y="3377380"/>
                  <a:pt x="1118182" y="3377380"/>
                </a:cubicBezTo>
                <a:cubicBezTo>
                  <a:pt x="1162699" y="3377380"/>
                  <a:pt x="1213360" y="3368229"/>
                  <a:pt x="1250917" y="3392129"/>
                </a:cubicBezTo>
                <a:cubicBezTo>
                  <a:pt x="1277148" y="3408822"/>
                  <a:pt x="1254544" y="3463372"/>
                  <a:pt x="1280414" y="3480619"/>
                </a:cubicBezTo>
                <a:cubicBezTo>
                  <a:pt x="1309911" y="3500284"/>
                  <a:pt x="1335273" y="3528403"/>
                  <a:pt x="1368905" y="3539613"/>
                </a:cubicBezTo>
                <a:lnTo>
                  <a:pt x="1501640" y="3583858"/>
                </a:lnTo>
                <a:lnTo>
                  <a:pt x="1545885" y="3598606"/>
                </a:lnTo>
                <a:cubicBezTo>
                  <a:pt x="1672685" y="3514072"/>
                  <a:pt x="1523464" y="3626632"/>
                  <a:pt x="1604879" y="3524864"/>
                </a:cubicBezTo>
                <a:cubicBezTo>
                  <a:pt x="1615952" y="3511023"/>
                  <a:pt x="1634376" y="3505199"/>
                  <a:pt x="1649124" y="3495367"/>
                </a:cubicBezTo>
                <a:cubicBezTo>
                  <a:pt x="1658956" y="3480619"/>
                  <a:pt x="1670694" y="3466976"/>
                  <a:pt x="1678621" y="3451122"/>
                </a:cubicBezTo>
                <a:cubicBezTo>
                  <a:pt x="1685573" y="3437217"/>
                  <a:pt x="1683658" y="3419016"/>
                  <a:pt x="1693369" y="3406877"/>
                </a:cubicBezTo>
                <a:cubicBezTo>
                  <a:pt x="1704442" y="3393036"/>
                  <a:pt x="1722866" y="3387212"/>
                  <a:pt x="1737614" y="3377380"/>
                </a:cubicBezTo>
                <a:lnTo>
                  <a:pt x="1781859" y="3244645"/>
                </a:lnTo>
                <a:cubicBezTo>
                  <a:pt x="1786775" y="3229897"/>
                  <a:pt x="1792838" y="3215482"/>
                  <a:pt x="1796608" y="3200400"/>
                </a:cubicBezTo>
                <a:cubicBezTo>
                  <a:pt x="1801524" y="3180735"/>
                  <a:pt x="1805532" y="3160821"/>
                  <a:pt x="1811356" y="3141406"/>
                </a:cubicBezTo>
                <a:cubicBezTo>
                  <a:pt x="1820290" y="3111625"/>
                  <a:pt x="1833312" y="3083080"/>
                  <a:pt x="1840853" y="3052916"/>
                </a:cubicBezTo>
                <a:cubicBezTo>
                  <a:pt x="1845769" y="3033251"/>
                  <a:pt x="1849777" y="3013337"/>
                  <a:pt x="1855601" y="2993922"/>
                </a:cubicBezTo>
                <a:cubicBezTo>
                  <a:pt x="1900512" y="2844218"/>
                  <a:pt x="1872964" y="2966100"/>
                  <a:pt x="1899847" y="2831690"/>
                </a:cubicBezTo>
                <a:cubicBezTo>
                  <a:pt x="1894931" y="2787445"/>
                  <a:pt x="1916577" y="2730433"/>
                  <a:pt x="1885098" y="2698954"/>
                </a:cubicBezTo>
                <a:cubicBezTo>
                  <a:pt x="1853620" y="2667476"/>
                  <a:pt x="1796490" y="2690089"/>
                  <a:pt x="1752363" y="2684206"/>
                </a:cubicBezTo>
                <a:cubicBezTo>
                  <a:pt x="1722721" y="2680254"/>
                  <a:pt x="1693369" y="2674374"/>
                  <a:pt x="1663872" y="2669458"/>
                </a:cubicBezTo>
                <a:lnTo>
                  <a:pt x="1575382" y="2639961"/>
                </a:lnTo>
                <a:lnTo>
                  <a:pt x="1531137" y="2625213"/>
                </a:lnTo>
                <a:cubicBezTo>
                  <a:pt x="1450173" y="2503766"/>
                  <a:pt x="1556031" y="2642936"/>
                  <a:pt x="1457395" y="2566219"/>
                </a:cubicBezTo>
                <a:cubicBezTo>
                  <a:pt x="1308169" y="2450155"/>
                  <a:pt x="1427017" y="2497100"/>
                  <a:pt x="1324659" y="2462980"/>
                </a:cubicBezTo>
                <a:cubicBezTo>
                  <a:pt x="1257043" y="2361555"/>
                  <a:pt x="1276877" y="2408121"/>
                  <a:pt x="1250917" y="2330245"/>
                </a:cubicBezTo>
                <a:cubicBezTo>
                  <a:pt x="1246001" y="2153264"/>
                  <a:pt x="1245236" y="1976120"/>
                  <a:pt x="1236169" y="1799303"/>
                </a:cubicBezTo>
                <a:cubicBezTo>
                  <a:pt x="1235373" y="1783777"/>
                  <a:pt x="1236503" y="1758829"/>
                  <a:pt x="1221421" y="1755058"/>
                </a:cubicBezTo>
                <a:cubicBezTo>
                  <a:pt x="1187697" y="1746627"/>
                  <a:pt x="1152595" y="1764890"/>
                  <a:pt x="1118182" y="1769806"/>
                </a:cubicBezTo>
                <a:cubicBezTo>
                  <a:pt x="1093601" y="1764890"/>
                  <a:pt x="1066861" y="1766268"/>
                  <a:pt x="1044440" y="1755058"/>
                </a:cubicBezTo>
                <a:cubicBezTo>
                  <a:pt x="935641" y="1700659"/>
                  <a:pt x="1007049" y="1508493"/>
                  <a:pt x="1014943" y="1445342"/>
                </a:cubicBezTo>
                <a:cubicBezTo>
                  <a:pt x="1023044" y="1380537"/>
                  <a:pt x="1042586" y="1359632"/>
                  <a:pt x="1073937" y="1312606"/>
                </a:cubicBezTo>
                <a:lnTo>
                  <a:pt x="1162427" y="1047135"/>
                </a:lnTo>
                <a:lnTo>
                  <a:pt x="1191924" y="958645"/>
                </a:lnTo>
                <a:cubicBezTo>
                  <a:pt x="1196840" y="943897"/>
                  <a:pt x="1193737" y="923023"/>
                  <a:pt x="1206672" y="914400"/>
                </a:cubicBezTo>
                <a:lnTo>
                  <a:pt x="1250917" y="884903"/>
                </a:lnTo>
                <a:cubicBezTo>
                  <a:pt x="1280414" y="889819"/>
                  <a:pt x="1310397" y="892398"/>
                  <a:pt x="1339408" y="899651"/>
                </a:cubicBezTo>
                <a:cubicBezTo>
                  <a:pt x="1454489" y="928421"/>
                  <a:pt x="1404260" y="937854"/>
                  <a:pt x="1531137" y="943896"/>
                </a:cubicBezTo>
                <a:cubicBezTo>
                  <a:pt x="1599885" y="947170"/>
                  <a:pt x="1668788" y="943896"/>
                  <a:pt x="1737614" y="943896"/>
                </a:cubicBezTo>
                <a:lnTo>
                  <a:pt x="1737614" y="943896"/>
                </a:lnTo>
              </a:path>
            </a:pathLst>
          </a:custGeom>
          <a:solidFill>
            <a:srgbClr val="A1D45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00400" y="213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চার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28956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পাঁচ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32004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দুই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3924303" y="2857500"/>
            <a:ext cx="609597" cy="76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438400" y="3505200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4306094" y="4610100"/>
            <a:ext cx="6850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5562600" y="3429002"/>
            <a:ext cx="685800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5000">
                <a:srgbClr val="EDCDE6"/>
              </a:gs>
              <a:gs pos="100000">
                <a:schemeClr val="bg1"/>
              </a:gs>
            </a:gsLst>
            <a:lin ang="18900000" scaled="1"/>
            <a:tileRect/>
          </a:gradFill>
          <a:effectLst>
            <a:softEdge rad="6350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usiness-card-floral-rectangle-set-fourth-label-button-banner-35200778.jpg"/>
          <p:cNvPicPr>
            <a:picLocks noChangeAspect="1"/>
          </p:cNvPicPr>
          <p:nvPr/>
        </p:nvPicPr>
        <p:blipFill>
          <a:blip r:embed="rId2">
            <a:lum contrast="40000"/>
          </a:blip>
          <a:srcRect l="2778" t="8268" r="9722" b="57825"/>
          <a:stretch>
            <a:fillRect/>
          </a:stretch>
        </p:blipFill>
        <p:spPr>
          <a:xfrm>
            <a:off x="457200" y="228600"/>
            <a:ext cx="4800600" cy="1981200"/>
          </a:xfrm>
          <a:prstGeom prst="roundRect">
            <a:avLst/>
          </a:prstGeom>
          <a:ln>
            <a:solidFill>
              <a:srgbClr val="D5220F"/>
            </a:solidFill>
          </a:ln>
          <a:effectLst>
            <a:softEdge rad="317500"/>
          </a:effectLst>
        </p:spPr>
      </p:pic>
      <p:sp>
        <p:nvSpPr>
          <p:cNvPr id="12" name="TextBox 11"/>
          <p:cNvSpPr txBox="1"/>
          <p:nvPr/>
        </p:nvSpPr>
        <p:spPr>
          <a:xfrm>
            <a:off x="1752600" y="7620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>
                  <a:solidFill>
                    <a:srgbClr val="FFFF00"/>
                  </a:solidFill>
                </a:ln>
                <a:solidFill>
                  <a:srgbClr val="22AE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উপস্থাপনায়ঃ </a:t>
            </a:r>
            <a:endParaRPr lang="en-US" sz="6000" b="1" dirty="0">
              <a:ln>
                <a:solidFill>
                  <a:srgbClr val="FFFF00"/>
                </a:solidFill>
              </a:ln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angoiii copy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20790"/>
          <a:stretch>
            <a:fillRect/>
          </a:stretch>
        </p:blipFill>
        <p:spPr>
          <a:xfrm>
            <a:off x="685800" y="1790700"/>
            <a:ext cx="1066800" cy="4038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rot="5400000">
            <a:off x="-2894806" y="3429000"/>
            <a:ext cx="64000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04800" y="152400"/>
            <a:ext cx="8610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4800" y="6629400"/>
            <a:ext cx="861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677297" y="3390503"/>
            <a:ext cx="6476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905000" y="22098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শাহিনুর রাহমান (শাহিন)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শিক্ষক 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শিবপুর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বিদ্যালয়। </a:t>
            </a:r>
          </a:p>
          <a:p>
            <a:pPr algn="ctr"/>
            <a:r>
              <a:rPr lang="bn-IN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বিরামপুর, দিনাজপুর </a:t>
            </a:r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>
                <a:solidFill>
                  <a:srgbClr val="0452C4"/>
                </a:solidFill>
                <a:latin typeface="NikoshBAN" pitchFamily="2" charset="0"/>
                <a:cs typeface="NikoshBAN" pitchFamily="2" charset="0"/>
              </a:rPr>
              <a:t>০১৭৮৮২৪৩৪১১ </a:t>
            </a:r>
          </a:p>
          <a:p>
            <a:pPr algn="ctr"/>
            <a:r>
              <a:rPr lang="en-US" sz="3600" b="1" dirty="0">
                <a:solidFill>
                  <a:srgbClr val="0452C4"/>
                </a:solidFill>
                <a:latin typeface="NikoshBAN" pitchFamily="2" charset="0"/>
                <a:cs typeface="NikoshBAN" pitchFamily="2" charset="0"/>
              </a:rPr>
              <a:t>www.shahinurrahmanshibpur@gmail.com</a:t>
            </a:r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02350"/>
            <a:ext cx="1589213" cy="190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2574758" y="2846439"/>
            <a:ext cx="3754597" cy="2005780"/>
          </a:xfrm>
          <a:custGeom>
            <a:avLst/>
            <a:gdLst>
              <a:gd name="connsiteX0" fmla="*/ 389668 w 3754597"/>
              <a:gd name="connsiteY0" fmla="*/ 1666567 h 2005780"/>
              <a:gd name="connsiteX1" fmla="*/ 492907 w 3754597"/>
              <a:gd name="connsiteY1" fmla="*/ 1696064 h 2005780"/>
              <a:gd name="connsiteX2" fmla="*/ 537152 w 3754597"/>
              <a:gd name="connsiteY2" fmla="*/ 1725561 h 2005780"/>
              <a:gd name="connsiteX3" fmla="*/ 625642 w 3754597"/>
              <a:gd name="connsiteY3" fmla="*/ 1755058 h 2005780"/>
              <a:gd name="connsiteX4" fmla="*/ 669887 w 3754597"/>
              <a:gd name="connsiteY4" fmla="*/ 1769806 h 2005780"/>
              <a:gd name="connsiteX5" fmla="*/ 758377 w 3754597"/>
              <a:gd name="connsiteY5" fmla="*/ 1814051 h 2005780"/>
              <a:gd name="connsiteX6" fmla="*/ 802623 w 3754597"/>
              <a:gd name="connsiteY6" fmla="*/ 1843548 h 2005780"/>
              <a:gd name="connsiteX7" fmla="*/ 891113 w 3754597"/>
              <a:gd name="connsiteY7" fmla="*/ 1873045 h 2005780"/>
              <a:gd name="connsiteX8" fmla="*/ 979603 w 3754597"/>
              <a:gd name="connsiteY8" fmla="*/ 1917290 h 2005780"/>
              <a:gd name="connsiteX9" fmla="*/ 1023848 w 3754597"/>
              <a:gd name="connsiteY9" fmla="*/ 1946787 h 2005780"/>
              <a:gd name="connsiteX10" fmla="*/ 1141836 w 3754597"/>
              <a:gd name="connsiteY10" fmla="*/ 1961535 h 2005780"/>
              <a:gd name="connsiteX11" fmla="*/ 1215577 w 3754597"/>
              <a:gd name="connsiteY11" fmla="*/ 1976284 h 2005780"/>
              <a:gd name="connsiteX12" fmla="*/ 1304068 w 3754597"/>
              <a:gd name="connsiteY12" fmla="*/ 2005780 h 2005780"/>
              <a:gd name="connsiteX13" fmla="*/ 1363061 w 3754597"/>
              <a:gd name="connsiteY13" fmla="*/ 1991032 h 2005780"/>
              <a:gd name="connsiteX14" fmla="*/ 1510545 w 3754597"/>
              <a:gd name="connsiteY14" fmla="*/ 1961535 h 2005780"/>
              <a:gd name="connsiteX15" fmla="*/ 1554790 w 3754597"/>
              <a:gd name="connsiteY15" fmla="*/ 1946787 h 2005780"/>
              <a:gd name="connsiteX16" fmla="*/ 1702274 w 3754597"/>
              <a:gd name="connsiteY16" fmla="*/ 1917290 h 2005780"/>
              <a:gd name="connsiteX17" fmla="*/ 1776016 w 3754597"/>
              <a:gd name="connsiteY17" fmla="*/ 1902542 h 2005780"/>
              <a:gd name="connsiteX18" fmla="*/ 1864507 w 3754597"/>
              <a:gd name="connsiteY18" fmla="*/ 1873045 h 2005780"/>
              <a:gd name="connsiteX19" fmla="*/ 1908752 w 3754597"/>
              <a:gd name="connsiteY19" fmla="*/ 1858296 h 2005780"/>
              <a:gd name="connsiteX20" fmla="*/ 1967745 w 3754597"/>
              <a:gd name="connsiteY20" fmla="*/ 1843548 h 2005780"/>
              <a:gd name="connsiteX21" fmla="*/ 2026739 w 3754597"/>
              <a:gd name="connsiteY21" fmla="*/ 1814051 h 2005780"/>
              <a:gd name="connsiteX22" fmla="*/ 2557681 w 3754597"/>
              <a:gd name="connsiteY22" fmla="*/ 1814051 h 2005780"/>
              <a:gd name="connsiteX23" fmla="*/ 2616674 w 3754597"/>
              <a:gd name="connsiteY23" fmla="*/ 1828800 h 2005780"/>
              <a:gd name="connsiteX24" fmla="*/ 2705165 w 3754597"/>
              <a:gd name="connsiteY24" fmla="*/ 1858296 h 2005780"/>
              <a:gd name="connsiteX25" fmla="*/ 2793655 w 3754597"/>
              <a:gd name="connsiteY25" fmla="*/ 1887793 h 2005780"/>
              <a:gd name="connsiteX26" fmla="*/ 2837900 w 3754597"/>
              <a:gd name="connsiteY26" fmla="*/ 1902542 h 2005780"/>
              <a:gd name="connsiteX27" fmla="*/ 2882145 w 3754597"/>
              <a:gd name="connsiteY27" fmla="*/ 1917290 h 2005780"/>
              <a:gd name="connsiteX28" fmla="*/ 3014881 w 3754597"/>
              <a:gd name="connsiteY28" fmla="*/ 1976284 h 2005780"/>
              <a:gd name="connsiteX29" fmla="*/ 3059126 w 3754597"/>
              <a:gd name="connsiteY29" fmla="*/ 1991032 h 2005780"/>
              <a:gd name="connsiteX30" fmla="*/ 3265603 w 3754597"/>
              <a:gd name="connsiteY30" fmla="*/ 1976284 h 2005780"/>
              <a:gd name="connsiteX31" fmla="*/ 3413087 w 3754597"/>
              <a:gd name="connsiteY31" fmla="*/ 1932038 h 2005780"/>
              <a:gd name="connsiteX32" fmla="*/ 3501577 w 3754597"/>
              <a:gd name="connsiteY32" fmla="*/ 1902542 h 2005780"/>
              <a:gd name="connsiteX33" fmla="*/ 3545823 w 3754597"/>
              <a:gd name="connsiteY33" fmla="*/ 1887793 h 2005780"/>
              <a:gd name="connsiteX34" fmla="*/ 3590068 w 3754597"/>
              <a:gd name="connsiteY34" fmla="*/ 1858296 h 2005780"/>
              <a:gd name="connsiteX35" fmla="*/ 3663810 w 3754597"/>
              <a:gd name="connsiteY35" fmla="*/ 1784555 h 2005780"/>
              <a:gd name="connsiteX36" fmla="*/ 3693307 w 3754597"/>
              <a:gd name="connsiteY36" fmla="*/ 1740309 h 2005780"/>
              <a:gd name="connsiteX37" fmla="*/ 3722803 w 3754597"/>
              <a:gd name="connsiteY37" fmla="*/ 1651819 h 2005780"/>
              <a:gd name="connsiteX38" fmla="*/ 3693307 w 3754597"/>
              <a:gd name="connsiteY38" fmla="*/ 1386348 h 2005780"/>
              <a:gd name="connsiteX39" fmla="*/ 3663810 w 3754597"/>
              <a:gd name="connsiteY39" fmla="*/ 1297858 h 2005780"/>
              <a:gd name="connsiteX40" fmla="*/ 3604816 w 3754597"/>
              <a:gd name="connsiteY40" fmla="*/ 1209367 h 2005780"/>
              <a:gd name="connsiteX41" fmla="*/ 3501577 w 3754597"/>
              <a:gd name="connsiteY41" fmla="*/ 1106129 h 2005780"/>
              <a:gd name="connsiteX42" fmla="*/ 3427836 w 3754597"/>
              <a:gd name="connsiteY42" fmla="*/ 1032387 h 2005780"/>
              <a:gd name="connsiteX43" fmla="*/ 3339345 w 3754597"/>
              <a:gd name="connsiteY43" fmla="*/ 973393 h 2005780"/>
              <a:gd name="connsiteX44" fmla="*/ 3250855 w 3754597"/>
              <a:gd name="connsiteY44" fmla="*/ 943896 h 2005780"/>
              <a:gd name="connsiteX45" fmla="*/ 3236107 w 3754597"/>
              <a:gd name="connsiteY45" fmla="*/ 899651 h 2005780"/>
              <a:gd name="connsiteX46" fmla="*/ 3280352 w 3754597"/>
              <a:gd name="connsiteY46" fmla="*/ 870155 h 2005780"/>
              <a:gd name="connsiteX47" fmla="*/ 3368842 w 3754597"/>
              <a:gd name="connsiteY47" fmla="*/ 781664 h 2005780"/>
              <a:gd name="connsiteX48" fmla="*/ 3413087 w 3754597"/>
              <a:gd name="connsiteY48" fmla="*/ 737419 h 2005780"/>
              <a:gd name="connsiteX49" fmla="*/ 3457332 w 3754597"/>
              <a:gd name="connsiteY49" fmla="*/ 722671 h 2005780"/>
              <a:gd name="connsiteX50" fmla="*/ 3501577 w 3754597"/>
              <a:gd name="connsiteY50" fmla="*/ 678426 h 2005780"/>
              <a:gd name="connsiteX51" fmla="*/ 3545823 w 3754597"/>
              <a:gd name="connsiteY51" fmla="*/ 648929 h 2005780"/>
              <a:gd name="connsiteX52" fmla="*/ 3634313 w 3754597"/>
              <a:gd name="connsiteY52" fmla="*/ 560438 h 2005780"/>
              <a:gd name="connsiteX53" fmla="*/ 3708055 w 3754597"/>
              <a:gd name="connsiteY53" fmla="*/ 471948 h 2005780"/>
              <a:gd name="connsiteX54" fmla="*/ 3649061 w 3754597"/>
              <a:gd name="connsiteY54" fmla="*/ 162232 h 2005780"/>
              <a:gd name="connsiteX55" fmla="*/ 3560571 w 3754597"/>
              <a:gd name="connsiteY55" fmla="*/ 103238 h 2005780"/>
              <a:gd name="connsiteX56" fmla="*/ 3516326 w 3754597"/>
              <a:gd name="connsiteY56" fmla="*/ 73742 h 2005780"/>
              <a:gd name="connsiteX57" fmla="*/ 3368842 w 3754597"/>
              <a:gd name="connsiteY57" fmla="*/ 29496 h 2005780"/>
              <a:gd name="connsiteX58" fmla="*/ 3324597 w 3754597"/>
              <a:gd name="connsiteY58" fmla="*/ 14748 h 2005780"/>
              <a:gd name="connsiteX59" fmla="*/ 3280352 w 3754597"/>
              <a:gd name="connsiteY59" fmla="*/ 0 h 2005780"/>
              <a:gd name="connsiteX60" fmla="*/ 3147616 w 3754597"/>
              <a:gd name="connsiteY60" fmla="*/ 14748 h 2005780"/>
              <a:gd name="connsiteX61" fmla="*/ 2970636 w 3754597"/>
              <a:gd name="connsiteY61" fmla="*/ 44245 h 2005780"/>
              <a:gd name="connsiteX62" fmla="*/ 2793655 w 3754597"/>
              <a:gd name="connsiteY62" fmla="*/ 58993 h 2005780"/>
              <a:gd name="connsiteX63" fmla="*/ 2705165 w 3754597"/>
              <a:gd name="connsiteY63" fmla="*/ 73742 h 2005780"/>
              <a:gd name="connsiteX64" fmla="*/ 2616674 w 3754597"/>
              <a:gd name="connsiteY64" fmla="*/ 103238 h 2005780"/>
              <a:gd name="connsiteX65" fmla="*/ 2572429 w 3754597"/>
              <a:gd name="connsiteY65" fmla="*/ 132735 h 2005780"/>
              <a:gd name="connsiteX66" fmla="*/ 2439694 w 3754597"/>
              <a:gd name="connsiteY66" fmla="*/ 162232 h 2005780"/>
              <a:gd name="connsiteX67" fmla="*/ 2395448 w 3754597"/>
              <a:gd name="connsiteY67" fmla="*/ 176980 h 2005780"/>
              <a:gd name="connsiteX68" fmla="*/ 2277461 w 3754597"/>
              <a:gd name="connsiteY68" fmla="*/ 206477 h 2005780"/>
              <a:gd name="connsiteX69" fmla="*/ 2188971 w 3754597"/>
              <a:gd name="connsiteY69" fmla="*/ 176980 h 2005780"/>
              <a:gd name="connsiteX70" fmla="*/ 2129977 w 3754597"/>
              <a:gd name="connsiteY70" fmla="*/ 162232 h 2005780"/>
              <a:gd name="connsiteX71" fmla="*/ 2041487 w 3754597"/>
              <a:gd name="connsiteY71" fmla="*/ 132735 h 2005780"/>
              <a:gd name="connsiteX72" fmla="*/ 1997242 w 3754597"/>
              <a:gd name="connsiteY72" fmla="*/ 117987 h 2005780"/>
              <a:gd name="connsiteX73" fmla="*/ 1952997 w 3754597"/>
              <a:gd name="connsiteY73" fmla="*/ 103238 h 2005780"/>
              <a:gd name="connsiteX74" fmla="*/ 1879255 w 3754597"/>
              <a:gd name="connsiteY74" fmla="*/ 88490 h 2005780"/>
              <a:gd name="connsiteX75" fmla="*/ 1554790 w 3754597"/>
              <a:gd name="connsiteY75" fmla="*/ 103238 h 2005780"/>
              <a:gd name="connsiteX76" fmla="*/ 1495797 w 3754597"/>
              <a:gd name="connsiteY76" fmla="*/ 147484 h 2005780"/>
              <a:gd name="connsiteX77" fmla="*/ 1407307 w 3754597"/>
              <a:gd name="connsiteY77" fmla="*/ 206477 h 2005780"/>
              <a:gd name="connsiteX78" fmla="*/ 1318816 w 3754597"/>
              <a:gd name="connsiteY78" fmla="*/ 235974 h 2005780"/>
              <a:gd name="connsiteX79" fmla="*/ 1259823 w 3754597"/>
              <a:gd name="connsiteY79" fmla="*/ 250722 h 2005780"/>
              <a:gd name="connsiteX80" fmla="*/ 1171332 w 3754597"/>
              <a:gd name="connsiteY80" fmla="*/ 280219 h 2005780"/>
              <a:gd name="connsiteX81" fmla="*/ 1023848 w 3754597"/>
              <a:gd name="connsiteY81" fmla="*/ 235974 h 2005780"/>
              <a:gd name="connsiteX82" fmla="*/ 935358 w 3754597"/>
              <a:gd name="connsiteY82" fmla="*/ 191729 h 2005780"/>
              <a:gd name="connsiteX83" fmla="*/ 891113 w 3754597"/>
              <a:gd name="connsiteY83" fmla="*/ 162232 h 2005780"/>
              <a:gd name="connsiteX84" fmla="*/ 699384 w 3754597"/>
              <a:gd name="connsiteY84" fmla="*/ 117987 h 2005780"/>
              <a:gd name="connsiteX85" fmla="*/ 345423 w 3754597"/>
              <a:gd name="connsiteY85" fmla="*/ 73742 h 2005780"/>
              <a:gd name="connsiteX86" fmla="*/ 301177 w 3754597"/>
              <a:gd name="connsiteY86" fmla="*/ 58993 h 2005780"/>
              <a:gd name="connsiteX87" fmla="*/ 256932 w 3754597"/>
              <a:gd name="connsiteY87" fmla="*/ 29496 h 2005780"/>
              <a:gd name="connsiteX88" fmla="*/ 227436 w 3754597"/>
              <a:gd name="connsiteY88" fmla="*/ 117987 h 2005780"/>
              <a:gd name="connsiteX89" fmla="*/ 183190 w 3754597"/>
              <a:gd name="connsiteY89" fmla="*/ 250722 h 2005780"/>
              <a:gd name="connsiteX90" fmla="*/ 168442 w 3754597"/>
              <a:gd name="connsiteY90" fmla="*/ 294967 h 2005780"/>
              <a:gd name="connsiteX91" fmla="*/ 138945 w 3754597"/>
              <a:gd name="connsiteY91" fmla="*/ 339213 h 2005780"/>
              <a:gd name="connsiteX92" fmla="*/ 109448 w 3754597"/>
              <a:gd name="connsiteY92" fmla="*/ 457200 h 2005780"/>
              <a:gd name="connsiteX93" fmla="*/ 94700 w 3754597"/>
              <a:gd name="connsiteY93" fmla="*/ 501445 h 2005780"/>
              <a:gd name="connsiteX94" fmla="*/ 65203 w 3754597"/>
              <a:gd name="connsiteY94" fmla="*/ 634180 h 2005780"/>
              <a:gd name="connsiteX95" fmla="*/ 35707 w 3754597"/>
              <a:gd name="connsiteY95" fmla="*/ 693174 h 2005780"/>
              <a:gd name="connsiteX96" fmla="*/ 6210 w 3754597"/>
              <a:gd name="connsiteY96" fmla="*/ 781664 h 2005780"/>
              <a:gd name="connsiteX97" fmla="*/ 65203 w 3754597"/>
              <a:gd name="connsiteY97" fmla="*/ 929148 h 2005780"/>
              <a:gd name="connsiteX98" fmla="*/ 109448 w 3754597"/>
              <a:gd name="connsiteY98" fmla="*/ 943896 h 2005780"/>
              <a:gd name="connsiteX99" fmla="*/ 153694 w 3754597"/>
              <a:gd name="connsiteY99" fmla="*/ 973393 h 2005780"/>
              <a:gd name="connsiteX100" fmla="*/ 242184 w 3754597"/>
              <a:gd name="connsiteY100" fmla="*/ 1002890 h 2005780"/>
              <a:gd name="connsiteX101" fmla="*/ 286429 w 3754597"/>
              <a:gd name="connsiteY101" fmla="*/ 1047135 h 2005780"/>
              <a:gd name="connsiteX102" fmla="*/ 256932 w 3754597"/>
              <a:gd name="connsiteY102" fmla="*/ 1342103 h 2005780"/>
              <a:gd name="connsiteX103" fmla="*/ 271681 w 3754597"/>
              <a:gd name="connsiteY103" fmla="*/ 1519084 h 2005780"/>
              <a:gd name="connsiteX104" fmla="*/ 286429 w 3754597"/>
              <a:gd name="connsiteY104" fmla="*/ 1563329 h 2005780"/>
              <a:gd name="connsiteX105" fmla="*/ 419165 w 3754597"/>
              <a:gd name="connsiteY105" fmla="*/ 1607574 h 2005780"/>
              <a:gd name="connsiteX106" fmla="*/ 463410 w 3754597"/>
              <a:gd name="connsiteY106" fmla="*/ 1622322 h 2005780"/>
              <a:gd name="connsiteX107" fmla="*/ 478158 w 3754597"/>
              <a:gd name="connsiteY107" fmla="*/ 1651819 h 2005780"/>
              <a:gd name="connsiteX108" fmla="*/ 492907 w 3754597"/>
              <a:gd name="connsiteY108" fmla="*/ 1666567 h 2005780"/>
              <a:gd name="connsiteX109" fmla="*/ 492907 w 3754597"/>
              <a:gd name="connsiteY109" fmla="*/ 1666567 h 200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3754597" h="2005780">
                <a:moveTo>
                  <a:pt x="389668" y="1666567"/>
                </a:moveTo>
                <a:cubicBezTo>
                  <a:pt x="408563" y="1671291"/>
                  <a:pt x="471754" y="1685488"/>
                  <a:pt x="492907" y="1696064"/>
                </a:cubicBezTo>
                <a:cubicBezTo>
                  <a:pt x="508761" y="1703991"/>
                  <a:pt x="520954" y="1718362"/>
                  <a:pt x="537152" y="1725561"/>
                </a:cubicBezTo>
                <a:cubicBezTo>
                  <a:pt x="565564" y="1738189"/>
                  <a:pt x="596145" y="1745226"/>
                  <a:pt x="625642" y="1755058"/>
                </a:cubicBezTo>
                <a:lnTo>
                  <a:pt x="669887" y="1769806"/>
                </a:lnTo>
                <a:cubicBezTo>
                  <a:pt x="796683" y="1854337"/>
                  <a:pt x="636260" y="1752993"/>
                  <a:pt x="758377" y="1814051"/>
                </a:cubicBezTo>
                <a:cubicBezTo>
                  <a:pt x="774231" y="1821978"/>
                  <a:pt x="786425" y="1836349"/>
                  <a:pt x="802623" y="1843548"/>
                </a:cubicBezTo>
                <a:cubicBezTo>
                  <a:pt x="831035" y="1856176"/>
                  <a:pt x="865243" y="1855798"/>
                  <a:pt x="891113" y="1873045"/>
                </a:cubicBezTo>
                <a:cubicBezTo>
                  <a:pt x="948293" y="1911165"/>
                  <a:pt x="918542" y="1896937"/>
                  <a:pt x="979603" y="1917290"/>
                </a:cubicBezTo>
                <a:cubicBezTo>
                  <a:pt x="994351" y="1927122"/>
                  <a:pt x="1006747" y="1942123"/>
                  <a:pt x="1023848" y="1946787"/>
                </a:cubicBezTo>
                <a:cubicBezTo>
                  <a:pt x="1062087" y="1957216"/>
                  <a:pt x="1102662" y="1955508"/>
                  <a:pt x="1141836" y="1961535"/>
                </a:cubicBezTo>
                <a:cubicBezTo>
                  <a:pt x="1166612" y="1965347"/>
                  <a:pt x="1191393" y="1969688"/>
                  <a:pt x="1215577" y="1976284"/>
                </a:cubicBezTo>
                <a:cubicBezTo>
                  <a:pt x="1245574" y="1984465"/>
                  <a:pt x="1304068" y="2005780"/>
                  <a:pt x="1304068" y="2005780"/>
                </a:cubicBezTo>
                <a:cubicBezTo>
                  <a:pt x="1323732" y="2000864"/>
                  <a:pt x="1343241" y="1995279"/>
                  <a:pt x="1363061" y="1991032"/>
                </a:cubicBezTo>
                <a:cubicBezTo>
                  <a:pt x="1412083" y="1980527"/>
                  <a:pt x="1462983" y="1977389"/>
                  <a:pt x="1510545" y="1961535"/>
                </a:cubicBezTo>
                <a:cubicBezTo>
                  <a:pt x="1525293" y="1956619"/>
                  <a:pt x="1539642" y="1950283"/>
                  <a:pt x="1554790" y="1946787"/>
                </a:cubicBezTo>
                <a:cubicBezTo>
                  <a:pt x="1603641" y="1935514"/>
                  <a:pt x="1653113" y="1927122"/>
                  <a:pt x="1702274" y="1917290"/>
                </a:cubicBezTo>
                <a:cubicBezTo>
                  <a:pt x="1726855" y="1912374"/>
                  <a:pt x="1752235" y="1910469"/>
                  <a:pt x="1776016" y="1902542"/>
                </a:cubicBezTo>
                <a:lnTo>
                  <a:pt x="1864507" y="1873045"/>
                </a:lnTo>
                <a:cubicBezTo>
                  <a:pt x="1879255" y="1868129"/>
                  <a:pt x="1893670" y="1862066"/>
                  <a:pt x="1908752" y="1858296"/>
                </a:cubicBezTo>
                <a:lnTo>
                  <a:pt x="1967745" y="1843548"/>
                </a:lnTo>
                <a:cubicBezTo>
                  <a:pt x="1987410" y="1833716"/>
                  <a:pt x="2005130" y="1818103"/>
                  <a:pt x="2026739" y="1814051"/>
                </a:cubicBezTo>
                <a:cubicBezTo>
                  <a:pt x="2187461" y="1783916"/>
                  <a:pt x="2411760" y="1807971"/>
                  <a:pt x="2557681" y="1814051"/>
                </a:cubicBezTo>
                <a:cubicBezTo>
                  <a:pt x="2577345" y="1818967"/>
                  <a:pt x="2597259" y="1822976"/>
                  <a:pt x="2616674" y="1828800"/>
                </a:cubicBezTo>
                <a:cubicBezTo>
                  <a:pt x="2646455" y="1837734"/>
                  <a:pt x="2675668" y="1848464"/>
                  <a:pt x="2705165" y="1858296"/>
                </a:cubicBezTo>
                <a:lnTo>
                  <a:pt x="2793655" y="1887793"/>
                </a:lnTo>
                <a:lnTo>
                  <a:pt x="2837900" y="1902542"/>
                </a:lnTo>
                <a:lnTo>
                  <a:pt x="2882145" y="1917290"/>
                </a:lnTo>
                <a:cubicBezTo>
                  <a:pt x="2952260" y="1964034"/>
                  <a:pt x="2909575" y="1941182"/>
                  <a:pt x="3014881" y="1976284"/>
                </a:cubicBezTo>
                <a:lnTo>
                  <a:pt x="3059126" y="1991032"/>
                </a:lnTo>
                <a:cubicBezTo>
                  <a:pt x="3127952" y="1986116"/>
                  <a:pt x="3197024" y="1983904"/>
                  <a:pt x="3265603" y="1976284"/>
                </a:cubicBezTo>
                <a:cubicBezTo>
                  <a:pt x="3299035" y="1972569"/>
                  <a:pt x="3390846" y="1939452"/>
                  <a:pt x="3413087" y="1932038"/>
                </a:cubicBezTo>
                <a:lnTo>
                  <a:pt x="3501577" y="1902542"/>
                </a:lnTo>
                <a:cubicBezTo>
                  <a:pt x="3516326" y="1897626"/>
                  <a:pt x="3532888" y="1896417"/>
                  <a:pt x="3545823" y="1887793"/>
                </a:cubicBezTo>
                <a:lnTo>
                  <a:pt x="3590068" y="1858296"/>
                </a:lnTo>
                <a:cubicBezTo>
                  <a:pt x="3668730" y="1740305"/>
                  <a:pt x="3565484" y="1882881"/>
                  <a:pt x="3663810" y="1784555"/>
                </a:cubicBezTo>
                <a:cubicBezTo>
                  <a:pt x="3676344" y="1772021"/>
                  <a:pt x="3683475" y="1755058"/>
                  <a:pt x="3693307" y="1740309"/>
                </a:cubicBezTo>
                <a:cubicBezTo>
                  <a:pt x="3703139" y="1710812"/>
                  <a:pt x="3725188" y="1682820"/>
                  <a:pt x="3722803" y="1651819"/>
                </a:cubicBezTo>
                <a:cubicBezTo>
                  <a:pt x="3716112" y="1564837"/>
                  <a:pt x="3716723" y="1472205"/>
                  <a:pt x="3693307" y="1386348"/>
                </a:cubicBezTo>
                <a:cubicBezTo>
                  <a:pt x="3685126" y="1356351"/>
                  <a:pt x="3681057" y="1323728"/>
                  <a:pt x="3663810" y="1297858"/>
                </a:cubicBezTo>
                <a:cubicBezTo>
                  <a:pt x="3644145" y="1268361"/>
                  <a:pt x="3629884" y="1234435"/>
                  <a:pt x="3604816" y="1209367"/>
                </a:cubicBezTo>
                <a:cubicBezTo>
                  <a:pt x="3570403" y="1174954"/>
                  <a:pt x="3528572" y="1146623"/>
                  <a:pt x="3501577" y="1106129"/>
                </a:cubicBezTo>
                <a:cubicBezTo>
                  <a:pt x="3462249" y="1047136"/>
                  <a:pt x="3486829" y="1071716"/>
                  <a:pt x="3427836" y="1032387"/>
                </a:cubicBezTo>
                <a:cubicBezTo>
                  <a:pt x="3384319" y="967113"/>
                  <a:pt x="3418710" y="997203"/>
                  <a:pt x="3339345" y="973393"/>
                </a:cubicBezTo>
                <a:cubicBezTo>
                  <a:pt x="3309564" y="964459"/>
                  <a:pt x="3250855" y="943896"/>
                  <a:pt x="3250855" y="943896"/>
                </a:cubicBezTo>
                <a:cubicBezTo>
                  <a:pt x="3245939" y="929148"/>
                  <a:pt x="3230333" y="914085"/>
                  <a:pt x="3236107" y="899651"/>
                </a:cubicBezTo>
                <a:cubicBezTo>
                  <a:pt x="3242690" y="883194"/>
                  <a:pt x="3267104" y="881931"/>
                  <a:pt x="3280352" y="870155"/>
                </a:cubicBezTo>
                <a:cubicBezTo>
                  <a:pt x="3311530" y="842441"/>
                  <a:pt x="3339345" y="811161"/>
                  <a:pt x="3368842" y="781664"/>
                </a:cubicBezTo>
                <a:cubicBezTo>
                  <a:pt x="3383590" y="766916"/>
                  <a:pt x="3393300" y="744015"/>
                  <a:pt x="3413087" y="737419"/>
                </a:cubicBezTo>
                <a:lnTo>
                  <a:pt x="3457332" y="722671"/>
                </a:lnTo>
                <a:cubicBezTo>
                  <a:pt x="3472080" y="707923"/>
                  <a:pt x="3485554" y="691778"/>
                  <a:pt x="3501577" y="678426"/>
                </a:cubicBezTo>
                <a:cubicBezTo>
                  <a:pt x="3515194" y="667078"/>
                  <a:pt x="3532575" y="660705"/>
                  <a:pt x="3545823" y="648929"/>
                </a:cubicBezTo>
                <a:cubicBezTo>
                  <a:pt x="3577001" y="621215"/>
                  <a:pt x="3604816" y="589935"/>
                  <a:pt x="3634313" y="560438"/>
                </a:cubicBezTo>
                <a:cubicBezTo>
                  <a:pt x="3691093" y="503658"/>
                  <a:pt x="3666988" y="533548"/>
                  <a:pt x="3708055" y="471948"/>
                </a:cubicBezTo>
                <a:cubicBezTo>
                  <a:pt x="3698011" y="291156"/>
                  <a:pt x="3754597" y="244315"/>
                  <a:pt x="3649061" y="162232"/>
                </a:cubicBezTo>
                <a:cubicBezTo>
                  <a:pt x="3621078" y="140467"/>
                  <a:pt x="3590068" y="122903"/>
                  <a:pt x="3560571" y="103238"/>
                </a:cubicBezTo>
                <a:cubicBezTo>
                  <a:pt x="3545823" y="93406"/>
                  <a:pt x="3533522" y="78041"/>
                  <a:pt x="3516326" y="73742"/>
                </a:cubicBezTo>
                <a:cubicBezTo>
                  <a:pt x="3427165" y="51451"/>
                  <a:pt x="3476567" y="65404"/>
                  <a:pt x="3368842" y="29496"/>
                </a:cubicBezTo>
                <a:lnTo>
                  <a:pt x="3324597" y="14748"/>
                </a:lnTo>
                <a:lnTo>
                  <a:pt x="3280352" y="0"/>
                </a:lnTo>
                <a:cubicBezTo>
                  <a:pt x="3236107" y="4916"/>
                  <a:pt x="3191686" y="8452"/>
                  <a:pt x="3147616" y="14748"/>
                </a:cubicBezTo>
                <a:cubicBezTo>
                  <a:pt x="3088410" y="23206"/>
                  <a:pt x="3030237" y="39278"/>
                  <a:pt x="2970636" y="44245"/>
                </a:cubicBezTo>
                <a:lnTo>
                  <a:pt x="2793655" y="58993"/>
                </a:lnTo>
                <a:cubicBezTo>
                  <a:pt x="2764158" y="63909"/>
                  <a:pt x="2734176" y="66489"/>
                  <a:pt x="2705165" y="73742"/>
                </a:cubicBezTo>
                <a:cubicBezTo>
                  <a:pt x="2675001" y="81283"/>
                  <a:pt x="2616674" y="103238"/>
                  <a:pt x="2616674" y="103238"/>
                </a:cubicBezTo>
                <a:cubicBezTo>
                  <a:pt x="2601926" y="113070"/>
                  <a:pt x="2588283" y="124808"/>
                  <a:pt x="2572429" y="132735"/>
                </a:cubicBezTo>
                <a:cubicBezTo>
                  <a:pt x="2532586" y="152657"/>
                  <a:pt x="2480484" y="153168"/>
                  <a:pt x="2439694" y="162232"/>
                </a:cubicBezTo>
                <a:cubicBezTo>
                  <a:pt x="2424518" y="165604"/>
                  <a:pt x="2410447" y="172890"/>
                  <a:pt x="2395448" y="176980"/>
                </a:cubicBezTo>
                <a:cubicBezTo>
                  <a:pt x="2356337" y="187647"/>
                  <a:pt x="2277461" y="206477"/>
                  <a:pt x="2277461" y="206477"/>
                </a:cubicBezTo>
                <a:cubicBezTo>
                  <a:pt x="2247964" y="196645"/>
                  <a:pt x="2219135" y="184521"/>
                  <a:pt x="2188971" y="176980"/>
                </a:cubicBezTo>
                <a:cubicBezTo>
                  <a:pt x="2169306" y="172064"/>
                  <a:pt x="2149392" y="168056"/>
                  <a:pt x="2129977" y="162232"/>
                </a:cubicBezTo>
                <a:cubicBezTo>
                  <a:pt x="2100196" y="153298"/>
                  <a:pt x="2070984" y="142567"/>
                  <a:pt x="2041487" y="132735"/>
                </a:cubicBezTo>
                <a:lnTo>
                  <a:pt x="1997242" y="117987"/>
                </a:lnTo>
                <a:cubicBezTo>
                  <a:pt x="1982494" y="113071"/>
                  <a:pt x="1968241" y="106287"/>
                  <a:pt x="1952997" y="103238"/>
                </a:cubicBezTo>
                <a:lnTo>
                  <a:pt x="1879255" y="88490"/>
                </a:lnTo>
                <a:cubicBezTo>
                  <a:pt x="1771100" y="93406"/>
                  <a:pt x="1661798" y="86775"/>
                  <a:pt x="1554790" y="103238"/>
                </a:cubicBezTo>
                <a:cubicBezTo>
                  <a:pt x="1530495" y="106976"/>
                  <a:pt x="1515934" y="133388"/>
                  <a:pt x="1495797" y="147484"/>
                </a:cubicBezTo>
                <a:cubicBezTo>
                  <a:pt x="1466755" y="167814"/>
                  <a:pt x="1440938" y="195267"/>
                  <a:pt x="1407307" y="206477"/>
                </a:cubicBezTo>
                <a:cubicBezTo>
                  <a:pt x="1377810" y="216309"/>
                  <a:pt x="1348980" y="228433"/>
                  <a:pt x="1318816" y="235974"/>
                </a:cubicBezTo>
                <a:cubicBezTo>
                  <a:pt x="1299152" y="240890"/>
                  <a:pt x="1279238" y="244898"/>
                  <a:pt x="1259823" y="250722"/>
                </a:cubicBezTo>
                <a:cubicBezTo>
                  <a:pt x="1230042" y="259656"/>
                  <a:pt x="1171332" y="280219"/>
                  <a:pt x="1171332" y="280219"/>
                </a:cubicBezTo>
                <a:cubicBezTo>
                  <a:pt x="1102250" y="266403"/>
                  <a:pt x="1088526" y="268313"/>
                  <a:pt x="1023848" y="235974"/>
                </a:cubicBezTo>
                <a:cubicBezTo>
                  <a:pt x="909491" y="178795"/>
                  <a:pt x="1046566" y="228798"/>
                  <a:pt x="935358" y="191729"/>
                </a:cubicBezTo>
                <a:cubicBezTo>
                  <a:pt x="920610" y="181897"/>
                  <a:pt x="907311" y="169431"/>
                  <a:pt x="891113" y="162232"/>
                </a:cubicBezTo>
                <a:cubicBezTo>
                  <a:pt x="814395" y="128135"/>
                  <a:pt x="783370" y="129985"/>
                  <a:pt x="699384" y="117987"/>
                </a:cubicBezTo>
                <a:cubicBezTo>
                  <a:pt x="526815" y="60463"/>
                  <a:pt x="641938" y="90215"/>
                  <a:pt x="345423" y="73742"/>
                </a:cubicBezTo>
                <a:cubicBezTo>
                  <a:pt x="330674" y="68826"/>
                  <a:pt x="315082" y="65946"/>
                  <a:pt x="301177" y="58993"/>
                </a:cubicBezTo>
                <a:cubicBezTo>
                  <a:pt x="285323" y="51066"/>
                  <a:pt x="270773" y="18423"/>
                  <a:pt x="256932" y="29496"/>
                </a:cubicBezTo>
                <a:cubicBezTo>
                  <a:pt x="232653" y="48920"/>
                  <a:pt x="237268" y="88490"/>
                  <a:pt x="227436" y="117987"/>
                </a:cubicBezTo>
                <a:lnTo>
                  <a:pt x="183190" y="250722"/>
                </a:lnTo>
                <a:cubicBezTo>
                  <a:pt x="178274" y="265470"/>
                  <a:pt x="177065" y="282032"/>
                  <a:pt x="168442" y="294967"/>
                </a:cubicBezTo>
                <a:lnTo>
                  <a:pt x="138945" y="339213"/>
                </a:lnTo>
                <a:cubicBezTo>
                  <a:pt x="129113" y="378542"/>
                  <a:pt x="122267" y="418741"/>
                  <a:pt x="109448" y="457200"/>
                </a:cubicBezTo>
                <a:cubicBezTo>
                  <a:pt x="104532" y="471948"/>
                  <a:pt x="98072" y="486269"/>
                  <a:pt x="94700" y="501445"/>
                </a:cubicBezTo>
                <a:cubicBezTo>
                  <a:pt x="79739" y="568769"/>
                  <a:pt x="88191" y="580542"/>
                  <a:pt x="65203" y="634180"/>
                </a:cubicBezTo>
                <a:cubicBezTo>
                  <a:pt x="56542" y="654388"/>
                  <a:pt x="43872" y="672761"/>
                  <a:pt x="35707" y="693174"/>
                </a:cubicBezTo>
                <a:cubicBezTo>
                  <a:pt x="24160" y="722042"/>
                  <a:pt x="6210" y="781664"/>
                  <a:pt x="6210" y="781664"/>
                </a:cubicBezTo>
                <a:cubicBezTo>
                  <a:pt x="17870" y="863289"/>
                  <a:pt x="0" y="885679"/>
                  <a:pt x="65203" y="929148"/>
                </a:cubicBezTo>
                <a:cubicBezTo>
                  <a:pt x="78138" y="937771"/>
                  <a:pt x="94700" y="938980"/>
                  <a:pt x="109448" y="943896"/>
                </a:cubicBezTo>
                <a:cubicBezTo>
                  <a:pt x="124197" y="953728"/>
                  <a:pt x="137496" y="966194"/>
                  <a:pt x="153694" y="973393"/>
                </a:cubicBezTo>
                <a:cubicBezTo>
                  <a:pt x="182106" y="986021"/>
                  <a:pt x="242184" y="1002890"/>
                  <a:pt x="242184" y="1002890"/>
                </a:cubicBezTo>
                <a:cubicBezTo>
                  <a:pt x="256932" y="1017638"/>
                  <a:pt x="283992" y="1026421"/>
                  <a:pt x="286429" y="1047135"/>
                </a:cubicBezTo>
                <a:cubicBezTo>
                  <a:pt x="295742" y="1126297"/>
                  <a:pt x="271674" y="1253653"/>
                  <a:pt x="256932" y="1342103"/>
                </a:cubicBezTo>
                <a:cubicBezTo>
                  <a:pt x="261848" y="1401097"/>
                  <a:pt x="263857" y="1460405"/>
                  <a:pt x="271681" y="1519084"/>
                </a:cubicBezTo>
                <a:cubicBezTo>
                  <a:pt x="273736" y="1534494"/>
                  <a:pt x="273779" y="1554293"/>
                  <a:pt x="286429" y="1563329"/>
                </a:cubicBezTo>
                <a:cubicBezTo>
                  <a:pt x="286435" y="1563333"/>
                  <a:pt x="397040" y="1600199"/>
                  <a:pt x="419165" y="1607574"/>
                </a:cubicBezTo>
                <a:cubicBezTo>
                  <a:pt x="433913" y="1612490"/>
                  <a:pt x="456458" y="1608417"/>
                  <a:pt x="463410" y="1622322"/>
                </a:cubicBezTo>
                <a:lnTo>
                  <a:pt x="478158" y="1651819"/>
                </a:lnTo>
                <a:lnTo>
                  <a:pt x="492907" y="1666567"/>
                </a:lnTo>
                <a:lnTo>
                  <a:pt x="492907" y="1666567"/>
                </a:lnTo>
              </a:path>
            </a:pathLst>
          </a:custGeom>
          <a:solidFill>
            <a:srgbClr val="82EFFE"/>
          </a:solidFill>
          <a:ln w="381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51819" y="1740310"/>
            <a:ext cx="5657794" cy="4026309"/>
          </a:xfrm>
          <a:custGeom>
            <a:avLst/>
            <a:gdLst>
              <a:gd name="connsiteX0" fmla="*/ 899652 w 5657794"/>
              <a:gd name="connsiteY0" fmla="*/ 353961 h 4026309"/>
              <a:gd name="connsiteX1" fmla="*/ 914400 w 5657794"/>
              <a:gd name="connsiteY1" fmla="*/ 309716 h 4026309"/>
              <a:gd name="connsiteX2" fmla="*/ 1002891 w 5657794"/>
              <a:gd name="connsiteY2" fmla="*/ 250722 h 4026309"/>
              <a:gd name="connsiteX3" fmla="*/ 1017639 w 5657794"/>
              <a:gd name="connsiteY3" fmla="*/ 206477 h 4026309"/>
              <a:gd name="connsiteX4" fmla="*/ 1061884 w 5657794"/>
              <a:gd name="connsiteY4" fmla="*/ 191729 h 4026309"/>
              <a:gd name="connsiteX5" fmla="*/ 1106129 w 5657794"/>
              <a:gd name="connsiteY5" fmla="*/ 162232 h 4026309"/>
              <a:gd name="connsiteX6" fmla="*/ 1150375 w 5657794"/>
              <a:gd name="connsiteY6" fmla="*/ 117987 h 4026309"/>
              <a:gd name="connsiteX7" fmla="*/ 1283110 w 5657794"/>
              <a:gd name="connsiteY7" fmla="*/ 73742 h 4026309"/>
              <a:gd name="connsiteX8" fmla="*/ 1371600 w 5657794"/>
              <a:gd name="connsiteY8" fmla="*/ 44245 h 4026309"/>
              <a:gd name="connsiteX9" fmla="*/ 1430594 w 5657794"/>
              <a:gd name="connsiteY9" fmla="*/ 29496 h 4026309"/>
              <a:gd name="connsiteX10" fmla="*/ 1474839 w 5657794"/>
              <a:gd name="connsiteY10" fmla="*/ 14748 h 4026309"/>
              <a:gd name="connsiteX11" fmla="*/ 1607575 w 5657794"/>
              <a:gd name="connsiteY11" fmla="*/ 0 h 4026309"/>
              <a:gd name="connsiteX12" fmla="*/ 1932039 w 5657794"/>
              <a:gd name="connsiteY12" fmla="*/ 14748 h 4026309"/>
              <a:gd name="connsiteX13" fmla="*/ 1976284 w 5657794"/>
              <a:gd name="connsiteY13" fmla="*/ 29496 h 4026309"/>
              <a:gd name="connsiteX14" fmla="*/ 2035278 w 5657794"/>
              <a:gd name="connsiteY14" fmla="*/ 44245 h 4026309"/>
              <a:gd name="connsiteX15" fmla="*/ 2123768 w 5657794"/>
              <a:gd name="connsiteY15" fmla="*/ 73742 h 4026309"/>
              <a:gd name="connsiteX16" fmla="*/ 2168013 w 5657794"/>
              <a:gd name="connsiteY16" fmla="*/ 88490 h 4026309"/>
              <a:gd name="connsiteX17" fmla="*/ 2227007 w 5657794"/>
              <a:gd name="connsiteY17" fmla="*/ 103238 h 4026309"/>
              <a:gd name="connsiteX18" fmla="*/ 2271252 w 5657794"/>
              <a:gd name="connsiteY18" fmla="*/ 132735 h 4026309"/>
              <a:gd name="connsiteX19" fmla="*/ 2359742 w 5657794"/>
              <a:gd name="connsiteY19" fmla="*/ 176980 h 4026309"/>
              <a:gd name="connsiteX20" fmla="*/ 2684207 w 5657794"/>
              <a:gd name="connsiteY20" fmla="*/ 162232 h 4026309"/>
              <a:gd name="connsiteX21" fmla="*/ 2772697 w 5657794"/>
              <a:gd name="connsiteY21" fmla="*/ 132735 h 4026309"/>
              <a:gd name="connsiteX22" fmla="*/ 2816942 w 5657794"/>
              <a:gd name="connsiteY22" fmla="*/ 117987 h 4026309"/>
              <a:gd name="connsiteX23" fmla="*/ 2993923 w 5657794"/>
              <a:gd name="connsiteY23" fmla="*/ 103238 h 4026309"/>
              <a:gd name="connsiteX24" fmla="*/ 3318387 w 5657794"/>
              <a:gd name="connsiteY24" fmla="*/ 117987 h 4026309"/>
              <a:gd name="connsiteX25" fmla="*/ 3480620 w 5657794"/>
              <a:gd name="connsiteY25" fmla="*/ 147484 h 4026309"/>
              <a:gd name="connsiteX26" fmla="*/ 3672349 w 5657794"/>
              <a:gd name="connsiteY26" fmla="*/ 176980 h 4026309"/>
              <a:gd name="connsiteX27" fmla="*/ 3790336 w 5657794"/>
              <a:gd name="connsiteY27" fmla="*/ 176980 h 4026309"/>
              <a:gd name="connsiteX28" fmla="*/ 3819833 w 5657794"/>
              <a:gd name="connsiteY28" fmla="*/ 132735 h 4026309"/>
              <a:gd name="connsiteX29" fmla="*/ 3878826 w 5657794"/>
              <a:gd name="connsiteY29" fmla="*/ 117987 h 4026309"/>
              <a:gd name="connsiteX30" fmla="*/ 4365523 w 5657794"/>
              <a:gd name="connsiteY30" fmla="*/ 132735 h 4026309"/>
              <a:gd name="connsiteX31" fmla="*/ 4483510 w 5657794"/>
              <a:gd name="connsiteY31" fmla="*/ 162232 h 4026309"/>
              <a:gd name="connsiteX32" fmla="*/ 4542504 w 5657794"/>
              <a:gd name="connsiteY32" fmla="*/ 176980 h 4026309"/>
              <a:gd name="connsiteX33" fmla="*/ 4630994 w 5657794"/>
              <a:gd name="connsiteY33" fmla="*/ 206477 h 4026309"/>
              <a:gd name="connsiteX34" fmla="*/ 4719484 w 5657794"/>
              <a:gd name="connsiteY34" fmla="*/ 265471 h 4026309"/>
              <a:gd name="connsiteX35" fmla="*/ 4852220 w 5657794"/>
              <a:gd name="connsiteY35" fmla="*/ 368709 h 4026309"/>
              <a:gd name="connsiteX36" fmla="*/ 4881716 w 5657794"/>
              <a:gd name="connsiteY36" fmla="*/ 545690 h 4026309"/>
              <a:gd name="connsiteX37" fmla="*/ 4896465 w 5657794"/>
              <a:gd name="connsiteY37" fmla="*/ 589935 h 4026309"/>
              <a:gd name="connsiteX38" fmla="*/ 4984955 w 5657794"/>
              <a:gd name="connsiteY38" fmla="*/ 648929 h 4026309"/>
              <a:gd name="connsiteX39" fmla="*/ 5014452 w 5657794"/>
              <a:gd name="connsiteY39" fmla="*/ 693174 h 4026309"/>
              <a:gd name="connsiteX40" fmla="*/ 5073446 w 5657794"/>
              <a:gd name="connsiteY40" fmla="*/ 811161 h 4026309"/>
              <a:gd name="connsiteX41" fmla="*/ 5102942 w 5657794"/>
              <a:gd name="connsiteY41" fmla="*/ 855406 h 4026309"/>
              <a:gd name="connsiteX42" fmla="*/ 5206181 w 5657794"/>
              <a:gd name="connsiteY42" fmla="*/ 884903 h 4026309"/>
              <a:gd name="connsiteX43" fmla="*/ 5324168 w 5657794"/>
              <a:gd name="connsiteY43" fmla="*/ 929148 h 4026309"/>
              <a:gd name="connsiteX44" fmla="*/ 5368413 w 5657794"/>
              <a:gd name="connsiteY44" fmla="*/ 943896 h 4026309"/>
              <a:gd name="connsiteX45" fmla="*/ 5412658 w 5657794"/>
              <a:gd name="connsiteY45" fmla="*/ 988142 h 4026309"/>
              <a:gd name="connsiteX46" fmla="*/ 5456904 w 5657794"/>
              <a:gd name="connsiteY46" fmla="*/ 1017638 h 4026309"/>
              <a:gd name="connsiteX47" fmla="*/ 5560142 w 5657794"/>
              <a:gd name="connsiteY47" fmla="*/ 1106129 h 4026309"/>
              <a:gd name="connsiteX48" fmla="*/ 5589639 w 5657794"/>
              <a:gd name="connsiteY48" fmla="*/ 1165122 h 4026309"/>
              <a:gd name="connsiteX49" fmla="*/ 5619136 w 5657794"/>
              <a:gd name="connsiteY49" fmla="*/ 1209367 h 4026309"/>
              <a:gd name="connsiteX50" fmla="*/ 5619136 w 5657794"/>
              <a:gd name="connsiteY50" fmla="*/ 1474838 h 4026309"/>
              <a:gd name="connsiteX51" fmla="*/ 5604387 w 5657794"/>
              <a:gd name="connsiteY51" fmla="*/ 1799303 h 4026309"/>
              <a:gd name="connsiteX52" fmla="*/ 5530646 w 5657794"/>
              <a:gd name="connsiteY52" fmla="*/ 1932038 h 4026309"/>
              <a:gd name="connsiteX53" fmla="*/ 5501149 w 5657794"/>
              <a:gd name="connsiteY53" fmla="*/ 1976284 h 4026309"/>
              <a:gd name="connsiteX54" fmla="*/ 5501149 w 5657794"/>
              <a:gd name="connsiteY54" fmla="*/ 2286000 h 4026309"/>
              <a:gd name="connsiteX55" fmla="*/ 5530646 w 5657794"/>
              <a:gd name="connsiteY55" fmla="*/ 2389238 h 4026309"/>
              <a:gd name="connsiteX56" fmla="*/ 5574891 w 5657794"/>
              <a:gd name="connsiteY56" fmla="*/ 2418735 h 4026309"/>
              <a:gd name="connsiteX57" fmla="*/ 5574891 w 5657794"/>
              <a:gd name="connsiteY57" fmla="*/ 2698955 h 4026309"/>
              <a:gd name="connsiteX58" fmla="*/ 5560142 w 5657794"/>
              <a:gd name="connsiteY58" fmla="*/ 2757948 h 4026309"/>
              <a:gd name="connsiteX59" fmla="*/ 5530646 w 5657794"/>
              <a:gd name="connsiteY59" fmla="*/ 2802193 h 4026309"/>
              <a:gd name="connsiteX60" fmla="*/ 5501149 w 5657794"/>
              <a:gd name="connsiteY60" fmla="*/ 2890684 h 4026309"/>
              <a:gd name="connsiteX61" fmla="*/ 5486400 w 5657794"/>
              <a:gd name="connsiteY61" fmla="*/ 2934929 h 4026309"/>
              <a:gd name="connsiteX62" fmla="*/ 5442155 w 5657794"/>
              <a:gd name="connsiteY62" fmla="*/ 3200400 h 4026309"/>
              <a:gd name="connsiteX63" fmla="*/ 5397910 w 5657794"/>
              <a:gd name="connsiteY63" fmla="*/ 3229896 h 4026309"/>
              <a:gd name="connsiteX64" fmla="*/ 5353665 w 5657794"/>
              <a:gd name="connsiteY64" fmla="*/ 3274142 h 4026309"/>
              <a:gd name="connsiteX65" fmla="*/ 5265175 w 5657794"/>
              <a:gd name="connsiteY65" fmla="*/ 3333135 h 4026309"/>
              <a:gd name="connsiteX66" fmla="*/ 5250426 w 5657794"/>
              <a:gd name="connsiteY66" fmla="*/ 3377380 h 4026309"/>
              <a:gd name="connsiteX67" fmla="*/ 5073446 w 5657794"/>
              <a:gd name="connsiteY67" fmla="*/ 3465871 h 4026309"/>
              <a:gd name="connsiteX68" fmla="*/ 4970207 w 5657794"/>
              <a:gd name="connsiteY68" fmla="*/ 3495367 h 4026309"/>
              <a:gd name="connsiteX69" fmla="*/ 4940710 w 5657794"/>
              <a:gd name="connsiteY69" fmla="*/ 3539613 h 4026309"/>
              <a:gd name="connsiteX70" fmla="*/ 4925962 w 5657794"/>
              <a:gd name="connsiteY70" fmla="*/ 3583858 h 4026309"/>
              <a:gd name="connsiteX71" fmla="*/ 4881716 w 5657794"/>
              <a:gd name="connsiteY71" fmla="*/ 3642851 h 4026309"/>
              <a:gd name="connsiteX72" fmla="*/ 4852220 w 5657794"/>
              <a:gd name="connsiteY72" fmla="*/ 3701845 h 4026309"/>
              <a:gd name="connsiteX73" fmla="*/ 4807975 w 5657794"/>
              <a:gd name="connsiteY73" fmla="*/ 3760838 h 4026309"/>
              <a:gd name="connsiteX74" fmla="*/ 4734233 w 5657794"/>
              <a:gd name="connsiteY74" fmla="*/ 3849329 h 4026309"/>
              <a:gd name="connsiteX75" fmla="*/ 4704736 w 5657794"/>
              <a:gd name="connsiteY75" fmla="*/ 3893574 h 4026309"/>
              <a:gd name="connsiteX76" fmla="*/ 4660491 w 5657794"/>
              <a:gd name="connsiteY76" fmla="*/ 3908322 h 4026309"/>
              <a:gd name="connsiteX77" fmla="*/ 4572000 w 5657794"/>
              <a:gd name="connsiteY77" fmla="*/ 3952567 h 4026309"/>
              <a:gd name="connsiteX78" fmla="*/ 4527755 w 5657794"/>
              <a:gd name="connsiteY78" fmla="*/ 3982064 h 4026309"/>
              <a:gd name="connsiteX79" fmla="*/ 4247536 w 5657794"/>
              <a:gd name="connsiteY79" fmla="*/ 4011561 h 4026309"/>
              <a:gd name="connsiteX80" fmla="*/ 4085304 w 5657794"/>
              <a:gd name="connsiteY80" fmla="*/ 3996813 h 4026309"/>
              <a:gd name="connsiteX81" fmla="*/ 4041058 w 5657794"/>
              <a:gd name="connsiteY81" fmla="*/ 3982064 h 4026309"/>
              <a:gd name="connsiteX82" fmla="*/ 3893575 w 5657794"/>
              <a:gd name="connsiteY82" fmla="*/ 3952567 h 4026309"/>
              <a:gd name="connsiteX83" fmla="*/ 3495368 w 5657794"/>
              <a:gd name="connsiteY83" fmla="*/ 3967316 h 4026309"/>
              <a:gd name="connsiteX84" fmla="*/ 3318387 w 5657794"/>
              <a:gd name="connsiteY84" fmla="*/ 3996813 h 4026309"/>
              <a:gd name="connsiteX85" fmla="*/ 2787446 w 5657794"/>
              <a:gd name="connsiteY85" fmla="*/ 3982064 h 4026309"/>
              <a:gd name="connsiteX86" fmla="*/ 2654710 w 5657794"/>
              <a:gd name="connsiteY86" fmla="*/ 3952567 h 4026309"/>
              <a:gd name="connsiteX87" fmla="*/ 2536723 w 5657794"/>
              <a:gd name="connsiteY87" fmla="*/ 3923071 h 4026309"/>
              <a:gd name="connsiteX88" fmla="*/ 2344994 w 5657794"/>
              <a:gd name="connsiteY88" fmla="*/ 3937819 h 4026309"/>
              <a:gd name="connsiteX89" fmla="*/ 2197510 w 5657794"/>
              <a:gd name="connsiteY89" fmla="*/ 3982064 h 4026309"/>
              <a:gd name="connsiteX90" fmla="*/ 2109020 w 5657794"/>
              <a:gd name="connsiteY90" fmla="*/ 4011561 h 4026309"/>
              <a:gd name="connsiteX91" fmla="*/ 2050026 w 5657794"/>
              <a:gd name="connsiteY91" fmla="*/ 4026309 h 4026309"/>
              <a:gd name="connsiteX92" fmla="*/ 1710813 w 5657794"/>
              <a:gd name="connsiteY92" fmla="*/ 3996813 h 4026309"/>
              <a:gd name="connsiteX93" fmla="*/ 1622323 w 5657794"/>
              <a:gd name="connsiteY93" fmla="*/ 3967316 h 4026309"/>
              <a:gd name="connsiteX94" fmla="*/ 1533833 w 5657794"/>
              <a:gd name="connsiteY94" fmla="*/ 3893574 h 4026309"/>
              <a:gd name="connsiteX95" fmla="*/ 1489587 w 5657794"/>
              <a:gd name="connsiteY95" fmla="*/ 3878825 h 4026309"/>
              <a:gd name="connsiteX96" fmla="*/ 1401097 w 5657794"/>
              <a:gd name="connsiteY96" fmla="*/ 3805084 h 4026309"/>
              <a:gd name="connsiteX97" fmla="*/ 1356852 w 5657794"/>
              <a:gd name="connsiteY97" fmla="*/ 3790335 h 4026309"/>
              <a:gd name="connsiteX98" fmla="*/ 1312607 w 5657794"/>
              <a:gd name="connsiteY98" fmla="*/ 3746090 h 4026309"/>
              <a:gd name="connsiteX99" fmla="*/ 1209368 w 5657794"/>
              <a:gd name="connsiteY99" fmla="*/ 3687096 h 4026309"/>
              <a:gd name="connsiteX100" fmla="*/ 1165123 w 5657794"/>
              <a:gd name="connsiteY100" fmla="*/ 3672348 h 4026309"/>
              <a:gd name="connsiteX101" fmla="*/ 1106129 w 5657794"/>
              <a:gd name="connsiteY101" fmla="*/ 3642851 h 4026309"/>
              <a:gd name="connsiteX102" fmla="*/ 1017639 w 5657794"/>
              <a:gd name="connsiteY102" fmla="*/ 3613355 h 4026309"/>
              <a:gd name="connsiteX103" fmla="*/ 471949 w 5657794"/>
              <a:gd name="connsiteY103" fmla="*/ 3613355 h 4026309"/>
              <a:gd name="connsiteX104" fmla="*/ 412955 w 5657794"/>
              <a:gd name="connsiteY104" fmla="*/ 3598606 h 4026309"/>
              <a:gd name="connsiteX105" fmla="*/ 368710 w 5657794"/>
              <a:gd name="connsiteY105" fmla="*/ 3569109 h 4026309"/>
              <a:gd name="connsiteX106" fmla="*/ 280220 w 5657794"/>
              <a:gd name="connsiteY106" fmla="*/ 3451122 h 4026309"/>
              <a:gd name="connsiteX107" fmla="*/ 280220 w 5657794"/>
              <a:gd name="connsiteY107" fmla="*/ 3008671 h 4026309"/>
              <a:gd name="connsiteX108" fmla="*/ 294968 w 5657794"/>
              <a:gd name="connsiteY108" fmla="*/ 2964425 h 4026309"/>
              <a:gd name="connsiteX109" fmla="*/ 309716 w 5657794"/>
              <a:gd name="connsiteY109" fmla="*/ 2890684 h 4026309"/>
              <a:gd name="connsiteX110" fmla="*/ 324465 w 5657794"/>
              <a:gd name="connsiteY110" fmla="*/ 2772696 h 4026309"/>
              <a:gd name="connsiteX111" fmla="*/ 353962 w 5657794"/>
              <a:gd name="connsiteY111" fmla="*/ 2669458 h 4026309"/>
              <a:gd name="connsiteX112" fmla="*/ 265471 w 5657794"/>
              <a:gd name="connsiteY112" fmla="*/ 2610464 h 4026309"/>
              <a:gd name="connsiteX113" fmla="*/ 221226 w 5657794"/>
              <a:gd name="connsiteY113" fmla="*/ 2580967 h 4026309"/>
              <a:gd name="connsiteX114" fmla="*/ 162233 w 5657794"/>
              <a:gd name="connsiteY114" fmla="*/ 2551471 h 4026309"/>
              <a:gd name="connsiteX115" fmla="*/ 132736 w 5657794"/>
              <a:gd name="connsiteY115" fmla="*/ 2507225 h 4026309"/>
              <a:gd name="connsiteX116" fmla="*/ 88491 w 5657794"/>
              <a:gd name="connsiteY116" fmla="*/ 2477729 h 4026309"/>
              <a:gd name="connsiteX117" fmla="*/ 29497 w 5657794"/>
              <a:gd name="connsiteY117" fmla="*/ 2389238 h 4026309"/>
              <a:gd name="connsiteX118" fmla="*/ 0 w 5657794"/>
              <a:gd name="connsiteY118" fmla="*/ 2286000 h 4026309"/>
              <a:gd name="connsiteX119" fmla="*/ 14749 w 5657794"/>
              <a:gd name="connsiteY119" fmla="*/ 1946787 h 4026309"/>
              <a:gd name="connsiteX120" fmla="*/ 29497 w 5657794"/>
              <a:gd name="connsiteY120" fmla="*/ 1887793 h 4026309"/>
              <a:gd name="connsiteX121" fmla="*/ 88491 w 5657794"/>
              <a:gd name="connsiteY121" fmla="*/ 1755058 h 4026309"/>
              <a:gd name="connsiteX122" fmla="*/ 132736 w 5657794"/>
              <a:gd name="connsiteY122" fmla="*/ 1710813 h 4026309"/>
              <a:gd name="connsiteX123" fmla="*/ 162233 w 5657794"/>
              <a:gd name="connsiteY123" fmla="*/ 1666567 h 4026309"/>
              <a:gd name="connsiteX124" fmla="*/ 206478 w 5657794"/>
              <a:gd name="connsiteY124" fmla="*/ 1637071 h 4026309"/>
              <a:gd name="connsiteX125" fmla="*/ 339213 w 5657794"/>
              <a:gd name="connsiteY125" fmla="*/ 1519084 h 4026309"/>
              <a:gd name="connsiteX126" fmla="*/ 368710 w 5657794"/>
              <a:gd name="connsiteY126" fmla="*/ 1415845 h 4026309"/>
              <a:gd name="connsiteX127" fmla="*/ 383458 w 5657794"/>
              <a:gd name="connsiteY127" fmla="*/ 973393 h 4026309"/>
              <a:gd name="connsiteX128" fmla="*/ 412955 w 5657794"/>
              <a:gd name="connsiteY128" fmla="*/ 766916 h 4026309"/>
              <a:gd name="connsiteX129" fmla="*/ 457200 w 5657794"/>
              <a:gd name="connsiteY129" fmla="*/ 693174 h 4026309"/>
              <a:gd name="connsiteX130" fmla="*/ 471949 w 5657794"/>
              <a:gd name="connsiteY130" fmla="*/ 634180 h 4026309"/>
              <a:gd name="connsiteX131" fmla="*/ 560439 w 5657794"/>
              <a:gd name="connsiteY131" fmla="*/ 501445 h 4026309"/>
              <a:gd name="connsiteX132" fmla="*/ 589936 w 5657794"/>
              <a:gd name="connsiteY132" fmla="*/ 457200 h 4026309"/>
              <a:gd name="connsiteX133" fmla="*/ 619433 w 5657794"/>
              <a:gd name="connsiteY133" fmla="*/ 412955 h 4026309"/>
              <a:gd name="connsiteX134" fmla="*/ 663678 w 5657794"/>
              <a:gd name="connsiteY134" fmla="*/ 398206 h 4026309"/>
              <a:gd name="connsiteX135" fmla="*/ 693175 w 5657794"/>
              <a:gd name="connsiteY135" fmla="*/ 353961 h 4026309"/>
              <a:gd name="connsiteX136" fmla="*/ 781665 w 5657794"/>
              <a:gd name="connsiteY136" fmla="*/ 324464 h 4026309"/>
              <a:gd name="connsiteX137" fmla="*/ 884904 w 5657794"/>
              <a:gd name="connsiteY137" fmla="*/ 294967 h 4026309"/>
              <a:gd name="connsiteX138" fmla="*/ 973394 w 5657794"/>
              <a:gd name="connsiteY138" fmla="*/ 280219 h 4026309"/>
              <a:gd name="connsiteX139" fmla="*/ 1061884 w 5657794"/>
              <a:gd name="connsiteY139" fmla="*/ 324464 h 4026309"/>
              <a:gd name="connsiteX140" fmla="*/ 1091381 w 5657794"/>
              <a:gd name="connsiteY140" fmla="*/ 368709 h 4026309"/>
              <a:gd name="connsiteX141" fmla="*/ 1135626 w 5657794"/>
              <a:gd name="connsiteY141" fmla="*/ 412955 h 4026309"/>
              <a:gd name="connsiteX142" fmla="*/ 1194620 w 5657794"/>
              <a:gd name="connsiteY142" fmla="*/ 501445 h 4026309"/>
              <a:gd name="connsiteX143" fmla="*/ 1268362 w 5657794"/>
              <a:gd name="connsiteY143" fmla="*/ 589935 h 4026309"/>
              <a:gd name="connsiteX144" fmla="*/ 1312607 w 5657794"/>
              <a:gd name="connsiteY144" fmla="*/ 634180 h 4026309"/>
              <a:gd name="connsiteX145" fmla="*/ 1386349 w 5657794"/>
              <a:gd name="connsiteY145" fmla="*/ 766916 h 4026309"/>
              <a:gd name="connsiteX146" fmla="*/ 1430594 w 5657794"/>
              <a:gd name="connsiteY146" fmla="*/ 796413 h 4026309"/>
              <a:gd name="connsiteX147" fmla="*/ 1445342 w 5657794"/>
              <a:gd name="connsiteY147" fmla="*/ 840658 h 4026309"/>
              <a:gd name="connsiteX148" fmla="*/ 1474839 w 5657794"/>
              <a:gd name="connsiteY148" fmla="*/ 884903 h 4026309"/>
              <a:gd name="connsiteX149" fmla="*/ 1533833 w 5657794"/>
              <a:gd name="connsiteY149" fmla="*/ 1017638 h 4026309"/>
              <a:gd name="connsiteX150" fmla="*/ 1592826 w 5657794"/>
              <a:gd name="connsiteY150" fmla="*/ 1224116 h 4026309"/>
              <a:gd name="connsiteX151" fmla="*/ 1592826 w 5657794"/>
              <a:gd name="connsiteY151" fmla="*/ 1253613 h 4026309"/>
              <a:gd name="connsiteX152" fmla="*/ 1592826 w 5657794"/>
              <a:gd name="connsiteY152" fmla="*/ 1253613 h 4026309"/>
              <a:gd name="connsiteX153" fmla="*/ 1592826 w 5657794"/>
              <a:gd name="connsiteY153" fmla="*/ 1253613 h 4026309"/>
              <a:gd name="connsiteX154" fmla="*/ 1592826 w 5657794"/>
              <a:gd name="connsiteY154" fmla="*/ 1253613 h 4026309"/>
              <a:gd name="connsiteX155" fmla="*/ 1592826 w 5657794"/>
              <a:gd name="connsiteY155" fmla="*/ 1253613 h 4026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</a:cxnLst>
            <a:rect l="l" t="t" r="r" b="b"/>
            <a:pathLst>
              <a:path w="5657794" h="4026309">
                <a:moveTo>
                  <a:pt x="899652" y="353961"/>
                </a:moveTo>
                <a:cubicBezTo>
                  <a:pt x="904568" y="339213"/>
                  <a:pt x="903407" y="320709"/>
                  <a:pt x="914400" y="309716"/>
                </a:cubicBezTo>
                <a:cubicBezTo>
                  <a:pt x="939468" y="284648"/>
                  <a:pt x="1002891" y="250722"/>
                  <a:pt x="1002891" y="250722"/>
                </a:cubicBezTo>
                <a:cubicBezTo>
                  <a:pt x="1007807" y="235974"/>
                  <a:pt x="1006646" y="217470"/>
                  <a:pt x="1017639" y="206477"/>
                </a:cubicBezTo>
                <a:cubicBezTo>
                  <a:pt x="1028632" y="195484"/>
                  <a:pt x="1047979" y="198681"/>
                  <a:pt x="1061884" y="191729"/>
                </a:cubicBezTo>
                <a:cubicBezTo>
                  <a:pt x="1077738" y="183802"/>
                  <a:pt x="1092512" y="173579"/>
                  <a:pt x="1106129" y="162232"/>
                </a:cubicBezTo>
                <a:cubicBezTo>
                  <a:pt x="1122152" y="148879"/>
                  <a:pt x="1132142" y="128116"/>
                  <a:pt x="1150375" y="117987"/>
                </a:cubicBezTo>
                <a:cubicBezTo>
                  <a:pt x="1150383" y="117983"/>
                  <a:pt x="1260983" y="81118"/>
                  <a:pt x="1283110" y="73742"/>
                </a:cubicBezTo>
                <a:lnTo>
                  <a:pt x="1371600" y="44245"/>
                </a:lnTo>
                <a:cubicBezTo>
                  <a:pt x="1391265" y="39329"/>
                  <a:pt x="1411104" y="35065"/>
                  <a:pt x="1430594" y="29496"/>
                </a:cubicBezTo>
                <a:cubicBezTo>
                  <a:pt x="1445542" y="25225"/>
                  <a:pt x="1459504" y="17304"/>
                  <a:pt x="1474839" y="14748"/>
                </a:cubicBezTo>
                <a:cubicBezTo>
                  <a:pt x="1518751" y="7430"/>
                  <a:pt x="1563330" y="4916"/>
                  <a:pt x="1607575" y="0"/>
                </a:cubicBezTo>
                <a:cubicBezTo>
                  <a:pt x="1715730" y="4916"/>
                  <a:pt x="1824117" y="6114"/>
                  <a:pt x="1932039" y="14748"/>
                </a:cubicBezTo>
                <a:cubicBezTo>
                  <a:pt x="1947536" y="15988"/>
                  <a:pt x="1961336" y="25225"/>
                  <a:pt x="1976284" y="29496"/>
                </a:cubicBezTo>
                <a:cubicBezTo>
                  <a:pt x="1995774" y="35065"/>
                  <a:pt x="2015863" y="38420"/>
                  <a:pt x="2035278" y="44245"/>
                </a:cubicBezTo>
                <a:cubicBezTo>
                  <a:pt x="2065059" y="53179"/>
                  <a:pt x="2094271" y="63910"/>
                  <a:pt x="2123768" y="73742"/>
                </a:cubicBezTo>
                <a:cubicBezTo>
                  <a:pt x="2138516" y="78658"/>
                  <a:pt x="2152931" y="84720"/>
                  <a:pt x="2168013" y="88490"/>
                </a:cubicBezTo>
                <a:lnTo>
                  <a:pt x="2227007" y="103238"/>
                </a:lnTo>
                <a:cubicBezTo>
                  <a:pt x="2241755" y="113070"/>
                  <a:pt x="2255398" y="124808"/>
                  <a:pt x="2271252" y="132735"/>
                </a:cubicBezTo>
                <a:cubicBezTo>
                  <a:pt x="2393381" y="193801"/>
                  <a:pt x="2232933" y="92443"/>
                  <a:pt x="2359742" y="176980"/>
                </a:cubicBezTo>
                <a:cubicBezTo>
                  <a:pt x="2467897" y="172064"/>
                  <a:pt x="2576556" y="173766"/>
                  <a:pt x="2684207" y="162232"/>
                </a:cubicBezTo>
                <a:cubicBezTo>
                  <a:pt x="2715122" y="158920"/>
                  <a:pt x="2743200" y="142567"/>
                  <a:pt x="2772697" y="132735"/>
                </a:cubicBezTo>
                <a:cubicBezTo>
                  <a:pt x="2787445" y="127819"/>
                  <a:pt x="2801450" y="119278"/>
                  <a:pt x="2816942" y="117987"/>
                </a:cubicBezTo>
                <a:lnTo>
                  <a:pt x="2993923" y="103238"/>
                </a:lnTo>
                <a:cubicBezTo>
                  <a:pt x="3102078" y="108154"/>
                  <a:pt x="3210377" y="110538"/>
                  <a:pt x="3318387" y="117987"/>
                </a:cubicBezTo>
                <a:cubicBezTo>
                  <a:pt x="3411074" y="124379"/>
                  <a:pt x="3405755" y="130847"/>
                  <a:pt x="3480620" y="147484"/>
                </a:cubicBezTo>
                <a:cubicBezTo>
                  <a:pt x="3567482" y="166787"/>
                  <a:pt x="3570195" y="164211"/>
                  <a:pt x="3672349" y="176980"/>
                </a:cubicBezTo>
                <a:cubicBezTo>
                  <a:pt x="3717720" y="192104"/>
                  <a:pt x="3737880" y="206955"/>
                  <a:pt x="3790336" y="176980"/>
                </a:cubicBezTo>
                <a:cubicBezTo>
                  <a:pt x="3805726" y="168186"/>
                  <a:pt x="3805085" y="142567"/>
                  <a:pt x="3819833" y="132735"/>
                </a:cubicBezTo>
                <a:cubicBezTo>
                  <a:pt x="3836698" y="121492"/>
                  <a:pt x="3859162" y="122903"/>
                  <a:pt x="3878826" y="117987"/>
                </a:cubicBezTo>
                <a:cubicBezTo>
                  <a:pt x="4041058" y="122903"/>
                  <a:pt x="4203441" y="124204"/>
                  <a:pt x="4365523" y="132735"/>
                </a:cubicBezTo>
                <a:cubicBezTo>
                  <a:pt x="4420653" y="135637"/>
                  <a:pt x="4436480" y="148795"/>
                  <a:pt x="4483510" y="162232"/>
                </a:cubicBezTo>
                <a:cubicBezTo>
                  <a:pt x="4503000" y="167800"/>
                  <a:pt x="4523089" y="171156"/>
                  <a:pt x="4542504" y="176980"/>
                </a:cubicBezTo>
                <a:cubicBezTo>
                  <a:pt x="4572285" y="185914"/>
                  <a:pt x="4630994" y="206477"/>
                  <a:pt x="4630994" y="206477"/>
                </a:cubicBezTo>
                <a:cubicBezTo>
                  <a:pt x="4729182" y="304665"/>
                  <a:pt x="4623439" y="212113"/>
                  <a:pt x="4719484" y="265471"/>
                </a:cubicBezTo>
                <a:cubicBezTo>
                  <a:pt x="4798870" y="309574"/>
                  <a:pt x="4798474" y="314963"/>
                  <a:pt x="4852220" y="368709"/>
                </a:cubicBezTo>
                <a:cubicBezTo>
                  <a:pt x="4886796" y="472441"/>
                  <a:pt x="4848784" y="348099"/>
                  <a:pt x="4881716" y="545690"/>
                </a:cubicBezTo>
                <a:cubicBezTo>
                  <a:pt x="4884272" y="561025"/>
                  <a:pt x="4885472" y="578942"/>
                  <a:pt x="4896465" y="589935"/>
                </a:cubicBezTo>
                <a:cubicBezTo>
                  <a:pt x="4921532" y="615002"/>
                  <a:pt x="4984955" y="648929"/>
                  <a:pt x="4984955" y="648929"/>
                </a:cubicBezTo>
                <a:cubicBezTo>
                  <a:pt x="4994787" y="663677"/>
                  <a:pt x="5005964" y="677613"/>
                  <a:pt x="5014452" y="693174"/>
                </a:cubicBezTo>
                <a:cubicBezTo>
                  <a:pt x="5035508" y="731776"/>
                  <a:pt x="5049056" y="774574"/>
                  <a:pt x="5073446" y="811161"/>
                </a:cubicBezTo>
                <a:cubicBezTo>
                  <a:pt x="5083278" y="825909"/>
                  <a:pt x="5089101" y="844333"/>
                  <a:pt x="5102942" y="855406"/>
                </a:cubicBezTo>
                <a:cubicBezTo>
                  <a:pt x="5112767" y="863266"/>
                  <a:pt x="5202056" y="883724"/>
                  <a:pt x="5206181" y="884903"/>
                </a:cubicBezTo>
                <a:cubicBezTo>
                  <a:pt x="5253051" y="898294"/>
                  <a:pt x="5274293" y="910445"/>
                  <a:pt x="5324168" y="929148"/>
                </a:cubicBezTo>
                <a:cubicBezTo>
                  <a:pt x="5338724" y="934607"/>
                  <a:pt x="5353665" y="938980"/>
                  <a:pt x="5368413" y="943896"/>
                </a:cubicBezTo>
                <a:cubicBezTo>
                  <a:pt x="5383161" y="958645"/>
                  <a:pt x="5396635" y="974789"/>
                  <a:pt x="5412658" y="988142"/>
                </a:cubicBezTo>
                <a:cubicBezTo>
                  <a:pt x="5426275" y="999490"/>
                  <a:pt x="5442480" y="1007335"/>
                  <a:pt x="5456904" y="1017638"/>
                </a:cubicBezTo>
                <a:cubicBezTo>
                  <a:pt x="5486273" y="1038616"/>
                  <a:pt x="5537811" y="1074865"/>
                  <a:pt x="5560142" y="1106129"/>
                </a:cubicBezTo>
                <a:cubicBezTo>
                  <a:pt x="5572921" y="1124019"/>
                  <a:pt x="5578731" y="1146033"/>
                  <a:pt x="5589639" y="1165122"/>
                </a:cubicBezTo>
                <a:cubicBezTo>
                  <a:pt x="5598433" y="1180512"/>
                  <a:pt x="5609304" y="1194619"/>
                  <a:pt x="5619136" y="1209367"/>
                </a:cubicBezTo>
                <a:cubicBezTo>
                  <a:pt x="5657794" y="1325347"/>
                  <a:pt x="5632349" y="1230394"/>
                  <a:pt x="5619136" y="1474838"/>
                </a:cubicBezTo>
                <a:cubicBezTo>
                  <a:pt x="5613292" y="1582947"/>
                  <a:pt x="5613021" y="1691381"/>
                  <a:pt x="5604387" y="1799303"/>
                </a:cubicBezTo>
                <a:cubicBezTo>
                  <a:pt x="5600847" y="1843552"/>
                  <a:pt x="5547141" y="1907296"/>
                  <a:pt x="5530646" y="1932038"/>
                </a:cubicBezTo>
                <a:lnTo>
                  <a:pt x="5501149" y="1976284"/>
                </a:lnTo>
                <a:cubicBezTo>
                  <a:pt x="5467824" y="2109577"/>
                  <a:pt x="5478065" y="2043620"/>
                  <a:pt x="5501149" y="2286000"/>
                </a:cubicBezTo>
                <a:cubicBezTo>
                  <a:pt x="5501436" y="2289011"/>
                  <a:pt x="5523470" y="2380268"/>
                  <a:pt x="5530646" y="2389238"/>
                </a:cubicBezTo>
                <a:cubicBezTo>
                  <a:pt x="5541719" y="2403079"/>
                  <a:pt x="5560143" y="2408903"/>
                  <a:pt x="5574891" y="2418735"/>
                </a:cubicBezTo>
                <a:cubicBezTo>
                  <a:pt x="5613130" y="2533454"/>
                  <a:pt x="5597864" y="2469230"/>
                  <a:pt x="5574891" y="2698955"/>
                </a:cubicBezTo>
                <a:cubicBezTo>
                  <a:pt x="5572874" y="2719124"/>
                  <a:pt x="5568127" y="2739317"/>
                  <a:pt x="5560142" y="2757948"/>
                </a:cubicBezTo>
                <a:cubicBezTo>
                  <a:pt x="5553160" y="2774240"/>
                  <a:pt x="5537845" y="2785996"/>
                  <a:pt x="5530646" y="2802193"/>
                </a:cubicBezTo>
                <a:cubicBezTo>
                  <a:pt x="5518018" y="2830606"/>
                  <a:pt x="5510981" y="2861187"/>
                  <a:pt x="5501149" y="2890684"/>
                </a:cubicBezTo>
                <a:lnTo>
                  <a:pt x="5486400" y="2934929"/>
                </a:lnTo>
                <a:cubicBezTo>
                  <a:pt x="5480970" y="3016386"/>
                  <a:pt x="5510130" y="3132426"/>
                  <a:pt x="5442155" y="3200400"/>
                </a:cubicBezTo>
                <a:cubicBezTo>
                  <a:pt x="5429621" y="3212934"/>
                  <a:pt x="5411527" y="3218549"/>
                  <a:pt x="5397910" y="3229896"/>
                </a:cubicBezTo>
                <a:cubicBezTo>
                  <a:pt x="5381887" y="3243249"/>
                  <a:pt x="5370129" y="3261337"/>
                  <a:pt x="5353665" y="3274142"/>
                </a:cubicBezTo>
                <a:cubicBezTo>
                  <a:pt x="5325682" y="3295907"/>
                  <a:pt x="5265175" y="3333135"/>
                  <a:pt x="5265175" y="3333135"/>
                </a:cubicBezTo>
                <a:cubicBezTo>
                  <a:pt x="5260259" y="3347883"/>
                  <a:pt x="5261419" y="3366387"/>
                  <a:pt x="5250426" y="3377380"/>
                </a:cubicBezTo>
                <a:cubicBezTo>
                  <a:pt x="5193246" y="3434560"/>
                  <a:pt x="5145417" y="3441881"/>
                  <a:pt x="5073446" y="3465871"/>
                </a:cubicBezTo>
                <a:cubicBezTo>
                  <a:pt x="5009980" y="3487026"/>
                  <a:pt x="5044270" y="3476852"/>
                  <a:pt x="4970207" y="3495367"/>
                </a:cubicBezTo>
                <a:cubicBezTo>
                  <a:pt x="4960375" y="3510116"/>
                  <a:pt x="4948637" y="3523759"/>
                  <a:pt x="4940710" y="3539613"/>
                </a:cubicBezTo>
                <a:cubicBezTo>
                  <a:pt x="4933758" y="3553518"/>
                  <a:pt x="4933675" y="3570360"/>
                  <a:pt x="4925962" y="3583858"/>
                </a:cubicBezTo>
                <a:cubicBezTo>
                  <a:pt x="4913766" y="3605200"/>
                  <a:pt x="4894744" y="3622007"/>
                  <a:pt x="4881716" y="3642851"/>
                </a:cubicBezTo>
                <a:cubicBezTo>
                  <a:pt x="4870064" y="3661495"/>
                  <a:pt x="4863872" y="3683201"/>
                  <a:pt x="4852220" y="3701845"/>
                </a:cubicBezTo>
                <a:cubicBezTo>
                  <a:pt x="4839192" y="3722689"/>
                  <a:pt x="4822262" y="3740836"/>
                  <a:pt x="4807975" y="3760838"/>
                </a:cubicBezTo>
                <a:cubicBezTo>
                  <a:pt x="4698123" y="3914631"/>
                  <a:pt x="4871950" y="3684069"/>
                  <a:pt x="4734233" y="3849329"/>
                </a:cubicBezTo>
                <a:cubicBezTo>
                  <a:pt x="4722885" y="3862946"/>
                  <a:pt x="4718577" y="3882501"/>
                  <a:pt x="4704736" y="3893574"/>
                </a:cubicBezTo>
                <a:cubicBezTo>
                  <a:pt x="4692597" y="3903285"/>
                  <a:pt x="4675239" y="3903406"/>
                  <a:pt x="4660491" y="3908322"/>
                </a:cubicBezTo>
                <a:cubicBezTo>
                  <a:pt x="4533692" y="3992856"/>
                  <a:pt x="4694122" y="3891507"/>
                  <a:pt x="4572000" y="3952567"/>
                </a:cubicBezTo>
                <a:cubicBezTo>
                  <a:pt x="4556146" y="3960494"/>
                  <a:pt x="4544571" y="3976459"/>
                  <a:pt x="4527755" y="3982064"/>
                </a:cubicBezTo>
                <a:cubicBezTo>
                  <a:pt x="4474651" y="3999766"/>
                  <a:pt x="4257705" y="4010779"/>
                  <a:pt x="4247536" y="4011561"/>
                </a:cubicBezTo>
                <a:cubicBezTo>
                  <a:pt x="4193459" y="4006645"/>
                  <a:pt x="4139059" y="4004492"/>
                  <a:pt x="4085304" y="3996813"/>
                </a:cubicBezTo>
                <a:cubicBezTo>
                  <a:pt x="4069914" y="3994614"/>
                  <a:pt x="4056206" y="3985560"/>
                  <a:pt x="4041058" y="3982064"/>
                </a:cubicBezTo>
                <a:cubicBezTo>
                  <a:pt x="3992207" y="3970791"/>
                  <a:pt x="3893575" y="3952567"/>
                  <a:pt x="3893575" y="3952567"/>
                </a:cubicBezTo>
                <a:cubicBezTo>
                  <a:pt x="3760839" y="3957483"/>
                  <a:pt x="3627803" y="3957128"/>
                  <a:pt x="3495368" y="3967316"/>
                </a:cubicBezTo>
                <a:cubicBezTo>
                  <a:pt x="3435737" y="3971903"/>
                  <a:pt x="3318387" y="3996813"/>
                  <a:pt x="3318387" y="3996813"/>
                </a:cubicBezTo>
                <a:cubicBezTo>
                  <a:pt x="3141407" y="3991897"/>
                  <a:pt x="2964284" y="3990690"/>
                  <a:pt x="2787446" y="3982064"/>
                </a:cubicBezTo>
                <a:cubicBezTo>
                  <a:pt x="2758942" y="3980674"/>
                  <a:pt x="2685370" y="3959380"/>
                  <a:pt x="2654710" y="3952567"/>
                </a:cubicBezTo>
                <a:cubicBezTo>
                  <a:pt x="2547920" y="3928836"/>
                  <a:pt x="2615790" y="3949426"/>
                  <a:pt x="2536723" y="3923071"/>
                </a:cubicBezTo>
                <a:cubicBezTo>
                  <a:pt x="2472813" y="3927987"/>
                  <a:pt x="2408653" y="3930330"/>
                  <a:pt x="2344994" y="3937819"/>
                </a:cubicBezTo>
                <a:cubicBezTo>
                  <a:pt x="2310543" y="3941872"/>
                  <a:pt x="2221314" y="3974129"/>
                  <a:pt x="2197510" y="3982064"/>
                </a:cubicBezTo>
                <a:lnTo>
                  <a:pt x="2109020" y="4011561"/>
                </a:lnTo>
                <a:lnTo>
                  <a:pt x="2050026" y="4026309"/>
                </a:lnTo>
                <a:cubicBezTo>
                  <a:pt x="2005033" y="4023310"/>
                  <a:pt x="1786414" y="4013013"/>
                  <a:pt x="1710813" y="3996813"/>
                </a:cubicBezTo>
                <a:cubicBezTo>
                  <a:pt x="1680411" y="3990298"/>
                  <a:pt x="1622323" y="3967316"/>
                  <a:pt x="1622323" y="3967316"/>
                </a:cubicBezTo>
                <a:cubicBezTo>
                  <a:pt x="1589706" y="3934699"/>
                  <a:pt x="1574899" y="3914107"/>
                  <a:pt x="1533833" y="3893574"/>
                </a:cubicBezTo>
                <a:cubicBezTo>
                  <a:pt x="1519928" y="3886621"/>
                  <a:pt x="1504336" y="3883741"/>
                  <a:pt x="1489587" y="3878825"/>
                </a:cubicBezTo>
                <a:cubicBezTo>
                  <a:pt x="1456968" y="3846206"/>
                  <a:pt x="1442165" y="3825618"/>
                  <a:pt x="1401097" y="3805084"/>
                </a:cubicBezTo>
                <a:cubicBezTo>
                  <a:pt x="1387192" y="3798132"/>
                  <a:pt x="1371600" y="3795251"/>
                  <a:pt x="1356852" y="3790335"/>
                </a:cubicBezTo>
                <a:cubicBezTo>
                  <a:pt x="1342104" y="3775587"/>
                  <a:pt x="1328630" y="3759443"/>
                  <a:pt x="1312607" y="3746090"/>
                </a:cubicBezTo>
                <a:cubicBezTo>
                  <a:pt x="1286468" y="3724307"/>
                  <a:pt x="1239068" y="3699825"/>
                  <a:pt x="1209368" y="3687096"/>
                </a:cubicBezTo>
                <a:cubicBezTo>
                  <a:pt x="1195079" y="3680972"/>
                  <a:pt x="1179412" y="3678472"/>
                  <a:pt x="1165123" y="3672348"/>
                </a:cubicBezTo>
                <a:cubicBezTo>
                  <a:pt x="1144915" y="3663687"/>
                  <a:pt x="1126542" y="3651016"/>
                  <a:pt x="1106129" y="3642851"/>
                </a:cubicBezTo>
                <a:cubicBezTo>
                  <a:pt x="1077261" y="3631304"/>
                  <a:pt x="1017639" y="3613355"/>
                  <a:pt x="1017639" y="3613355"/>
                </a:cubicBezTo>
                <a:cubicBezTo>
                  <a:pt x="745821" y="3630343"/>
                  <a:pt x="772115" y="3637368"/>
                  <a:pt x="471949" y="3613355"/>
                </a:cubicBezTo>
                <a:cubicBezTo>
                  <a:pt x="451744" y="3611739"/>
                  <a:pt x="432620" y="3603522"/>
                  <a:pt x="412955" y="3598606"/>
                </a:cubicBezTo>
                <a:cubicBezTo>
                  <a:pt x="398207" y="3588774"/>
                  <a:pt x="380568" y="3582284"/>
                  <a:pt x="368710" y="3569109"/>
                </a:cubicBezTo>
                <a:cubicBezTo>
                  <a:pt x="335823" y="3532568"/>
                  <a:pt x="280220" y="3451122"/>
                  <a:pt x="280220" y="3451122"/>
                </a:cubicBezTo>
                <a:cubicBezTo>
                  <a:pt x="251961" y="3253320"/>
                  <a:pt x="255832" y="3325713"/>
                  <a:pt x="280220" y="3008671"/>
                </a:cubicBezTo>
                <a:cubicBezTo>
                  <a:pt x="281412" y="2993170"/>
                  <a:pt x="291198" y="2979507"/>
                  <a:pt x="294968" y="2964425"/>
                </a:cubicBezTo>
                <a:cubicBezTo>
                  <a:pt x="301048" y="2940106"/>
                  <a:pt x="305904" y="2915460"/>
                  <a:pt x="309716" y="2890684"/>
                </a:cubicBezTo>
                <a:cubicBezTo>
                  <a:pt x="315743" y="2851509"/>
                  <a:pt x="317949" y="2811792"/>
                  <a:pt x="324465" y="2772696"/>
                </a:cubicBezTo>
                <a:cubicBezTo>
                  <a:pt x="330639" y="2735653"/>
                  <a:pt x="342271" y="2704530"/>
                  <a:pt x="353962" y="2669458"/>
                </a:cubicBezTo>
                <a:lnTo>
                  <a:pt x="265471" y="2610464"/>
                </a:lnTo>
                <a:cubicBezTo>
                  <a:pt x="250723" y="2600632"/>
                  <a:pt x="237080" y="2588894"/>
                  <a:pt x="221226" y="2580967"/>
                </a:cubicBezTo>
                <a:lnTo>
                  <a:pt x="162233" y="2551471"/>
                </a:lnTo>
                <a:cubicBezTo>
                  <a:pt x="152401" y="2536722"/>
                  <a:pt x="145270" y="2519759"/>
                  <a:pt x="132736" y="2507225"/>
                </a:cubicBezTo>
                <a:cubicBezTo>
                  <a:pt x="120202" y="2494691"/>
                  <a:pt x="100163" y="2491069"/>
                  <a:pt x="88491" y="2477729"/>
                </a:cubicBezTo>
                <a:cubicBezTo>
                  <a:pt x="65146" y="2451049"/>
                  <a:pt x="29497" y="2389238"/>
                  <a:pt x="29497" y="2389238"/>
                </a:cubicBezTo>
                <a:cubicBezTo>
                  <a:pt x="22543" y="2368376"/>
                  <a:pt x="0" y="2304515"/>
                  <a:pt x="0" y="2286000"/>
                </a:cubicBezTo>
                <a:cubicBezTo>
                  <a:pt x="0" y="2172822"/>
                  <a:pt x="6388" y="2059656"/>
                  <a:pt x="14749" y="1946787"/>
                </a:cubicBezTo>
                <a:cubicBezTo>
                  <a:pt x="16246" y="1926573"/>
                  <a:pt x="23673" y="1907208"/>
                  <a:pt x="29497" y="1887793"/>
                </a:cubicBezTo>
                <a:cubicBezTo>
                  <a:pt x="47584" y="1827503"/>
                  <a:pt x="51447" y="1799510"/>
                  <a:pt x="88491" y="1755058"/>
                </a:cubicBezTo>
                <a:cubicBezTo>
                  <a:pt x="101844" y="1739035"/>
                  <a:pt x="119384" y="1726836"/>
                  <a:pt x="132736" y="1710813"/>
                </a:cubicBezTo>
                <a:cubicBezTo>
                  <a:pt x="144084" y="1697196"/>
                  <a:pt x="149699" y="1679101"/>
                  <a:pt x="162233" y="1666567"/>
                </a:cubicBezTo>
                <a:cubicBezTo>
                  <a:pt x="174767" y="1654033"/>
                  <a:pt x="193230" y="1648847"/>
                  <a:pt x="206478" y="1637071"/>
                </a:cubicBezTo>
                <a:cubicBezTo>
                  <a:pt x="358013" y="1502373"/>
                  <a:pt x="238796" y="1586027"/>
                  <a:pt x="339213" y="1519084"/>
                </a:cubicBezTo>
                <a:cubicBezTo>
                  <a:pt x="347183" y="1495174"/>
                  <a:pt x="367387" y="1438335"/>
                  <a:pt x="368710" y="1415845"/>
                </a:cubicBezTo>
                <a:cubicBezTo>
                  <a:pt x="377375" y="1268534"/>
                  <a:pt x="375900" y="1120765"/>
                  <a:pt x="383458" y="973393"/>
                </a:cubicBezTo>
                <a:cubicBezTo>
                  <a:pt x="384023" y="962367"/>
                  <a:pt x="399022" y="801748"/>
                  <a:pt x="412955" y="766916"/>
                </a:cubicBezTo>
                <a:cubicBezTo>
                  <a:pt x="423601" y="740301"/>
                  <a:pt x="442452" y="717755"/>
                  <a:pt x="457200" y="693174"/>
                </a:cubicBezTo>
                <a:cubicBezTo>
                  <a:pt x="462116" y="673509"/>
                  <a:pt x="462884" y="652310"/>
                  <a:pt x="471949" y="634180"/>
                </a:cubicBezTo>
                <a:cubicBezTo>
                  <a:pt x="471952" y="634173"/>
                  <a:pt x="545688" y="523571"/>
                  <a:pt x="560439" y="501445"/>
                </a:cubicBezTo>
                <a:lnTo>
                  <a:pt x="589936" y="457200"/>
                </a:lnTo>
                <a:cubicBezTo>
                  <a:pt x="599768" y="442452"/>
                  <a:pt x="602617" y="418560"/>
                  <a:pt x="619433" y="412955"/>
                </a:cubicBezTo>
                <a:lnTo>
                  <a:pt x="663678" y="398206"/>
                </a:lnTo>
                <a:cubicBezTo>
                  <a:pt x="673510" y="383458"/>
                  <a:pt x="678144" y="363355"/>
                  <a:pt x="693175" y="353961"/>
                </a:cubicBezTo>
                <a:cubicBezTo>
                  <a:pt x="719541" y="337482"/>
                  <a:pt x="752168" y="334296"/>
                  <a:pt x="781665" y="324464"/>
                </a:cubicBezTo>
                <a:cubicBezTo>
                  <a:pt x="823828" y="310410"/>
                  <a:pt x="838615" y="304225"/>
                  <a:pt x="884904" y="294967"/>
                </a:cubicBezTo>
                <a:cubicBezTo>
                  <a:pt x="914227" y="289102"/>
                  <a:pt x="943897" y="285135"/>
                  <a:pt x="973394" y="280219"/>
                </a:cubicBezTo>
                <a:cubicBezTo>
                  <a:pt x="1009381" y="292214"/>
                  <a:pt x="1033293" y="295873"/>
                  <a:pt x="1061884" y="324464"/>
                </a:cubicBezTo>
                <a:cubicBezTo>
                  <a:pt x="1074418" y="336998"/>
                  <a:pt x="1080034" y="355092"/>
                  <a:pt x="1091381" y="368709"/>
                </a:cubicBezTo>
                <a:cubicBezTo>
                  <a:pt x="1104734" y="384732"/>
                  <a:pt x="1122821" y="396491"/>
                  <a:pt x="1135626" y="412955"/>
                </a:cubicBezTo>
                <a:cubicBezTo>
                  <a:pt x="1157391" y="440938"/>
                  <a:pt x="1169553" y="476378"/>
                  <a:pt x="1194620" y="501445"/>
                </a:cubicBezTo>
                <a:cubicBezTo>
                  <a:pt x="1323882" y="630707"/>
                  <a:pt x="1165696" y="466736"/>
                  <a:pt x="1268362" y="589935"/>
                </a:cubicBezTo>
                <a:cubicBezTo>
                  <a:pt x="1281715" y="605958"/>
                  <a:pt x="1297859" y="619432"/>
                  <a:pt x="1312607" y="634180"/>
                </a:cubicBezTo>
                <a:cubicBezTo>
                  <a:pt x="1327976" y="680287"/>
                  <a:pt x="1342880" y="737936"/>
                  <a:pt x="1386349" y="766916"/>
                </a:cubicBezTo>
                <a:lnTo>
                  <a:pt x="1430594" y="796413"/>
                </a:lnTo>
                <a:cubicBezTo>
                  <a:pt x="1435510" y="811161"/>
                  <a:pt x="1438390" y="826753"/>
                  <a:pt x="1445342" y="840658"/>
                </a:cubicBezTo>
                <a:cubicBezTo>
                  <a:pt x="1453269" y="856512"/>
                  <a:pt x="1467640" y="868705"/>
                  <a:pt x="1474839" y="884903"/>
                </a:cubicBezTo>
                <a:cubicBezTo>
                  <a:pt x="1545044" y="1042862"/>
                  <a:pt x="1467078" y="917506"/>
                  <a:pt x="1533833" y="1017638"/>
                </a:cubicBezTo>
                <a:cubicBezTo>
                  <a:pt x="1547741" y="1059364"/>
                  <a:pt x="1592826" y="1187083"/>
                  <a:pt x="1592826" y="1224116"/>
                </a:cubicBez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  <a:lnTo>
                  <a:pt x="1592826" y="1253613"/>
                </a:ln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519852" y="1887794"/>
            <a:ext cx="158544" cy="1032387"/>
          </a:xfrm>
          <a:custGeom>
            <a:avLst/>
            <a:gdLst>
              <a:gd name="connsiteX0" fmla="*/ 10793 w 158544"/>
              <a:gd name="connsiteY0" fmla="*/ 0 h 1032387"/>
              <a:gd name="connsiteX1" fmla="*/ 40290 w 158544"/>
              <a:gd name="connsiteY1" fmla="*/ 44245 h 1032387"/>
              <a:gd name="connsiteX2" fmla="*/ 84535 w 158544"/>
              <a:gd name="connsiteY2" fmla="*/ 132735 h 1032387"/>
              <a:gd name="connsiteX3" fmla="*/ 99283 w 158544"/>
              <a:gd name="connsiteY3" fmla="*/ 221225 h 1032387"/>
              <a:gd name="connsiteX4" fmla="*/ 114032 w 158544"/>
              <a:gd name="connsiteY4" fmla="*/ 265471 h 1032387"/>
              <a:gd name="connsiteX5" fmla="*/ 128780 w 158544"/>
              <a:gd name="connsiteY5" fmla="*/ 324464 h 1032387"/>
              <a:gd name="connsiteX6" fmla="*/ 128780 w 158544"/>
              <a:gd name="connsiteY6" fmla="*/ 929148 h 1032387"/>
              <a:gd name="connsiteX7" fmla="*/ 114032 w 158544"/>
              <a:gd name="connsiteY7" fmla="*/ 988141 h 1032387"/>
              <a:gd name="connsiteX8" fmla="*/ 99283 w 158544"/>
              <a:gd name="connsiteY8" fmla="*/ 1032387 h 1032387"/>
              <a:gd name="connsiteX9" fmla="*/ 99283 w 158544"/>
              <a:gd name="connsiteY9" fmla="*/ 1032387 h 10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544" h="1032387">
                <a:moveTo>
                  <a:pt x="10793" y="0"/>
                </a:moveTo>
                <a:cubicBezTo>
                  <a:pt x="20625" y="14748"/>
                  <a:pt x="32363" y="28391"/>
                  <a:pt x="40290" y="44245"/>
                </a:cubicBezTo>
                <a:cubicBezTo>
                  <a:pt x="101351" y="166367"/>
                  <a:pt x="0" y="5935"/>
                  <a:pt x="84535" y="132735"/>
                </a:cubicBezTo>
                <a:cubicBezTo>
                  <a:pt x="89451" y="162232"/>
                  <a:pt x="92796" y="192034"/>
                  <a:pt x="99283" y="221225"/>
                </a:cubicBezTo>
                <a:cubicBezTo>
                  <a:pt x="102656" y="236401"/>
                  <a:pt x="109761" y="250523"/>
                  <a:pt x="114032" y="265471"/>
                </a:cubicBezTo>
                <a:cubicBezTo>
                  <a:pt x="119600" y="284961"/>
                  <a:pt x="123864" y="304800"/>
                  <a:pt x="128780" y="324464"/>
                </a:cubicBezTo>
                <a:cubicBezTo>
                  <a:pt x="158544" y="592329"/>
                  <a:pt x="153288" y="488014"/>
                  <a:pt x="128780" y="929148"/>
                </a:cubicBezTo>
                <a:cubicBezTo>
                  <a:pt x="127656" y="949386"/>
                  <a:pt x="119600" y="968651"/>
                  <a:pt x="114032" y="988141"/>
                </a:cubicBezTo>
                <a:cubicBezTo>
                  <a:pt x="109761" y="1003089"/>
                  <a:pt x="99283" y="1032387"/>
                  <a:pt x="99283" y="1032387"/>
                </a:cubicBezTo>
                <a:lnTo>
                  <a:pt x="99283" y="1032387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164826" y="4734232"/>
            <a:ext cx="442451" cy="545691"/>
          </a:xfrm>
          <a:custGeom>
            <a:avLst/>
            <a:gdLst>
              <a:gd name="connsiteX0" fmla="*/ 0 w 442451"/>
              <a:gd name="connsiteY0" fmla="*/ 0 h 545691"/>
              <a:gd name="connsiteX1" fmla="*/ 44245 w 442451"/>
              <a:gd name="connsiteY1" fmla="*/ 14749 h 545691"/>
              <a:gd name="connsiteX2" fmla="*/ 88490 w 442451"/>
              <a:gd name="connsiteY2" fmla="*/ 147484 h 545691"/>
              <a:gd name="connsiteX3" fmla="*/ 103239 w 442451"/>
              <a:gd name="connsiteY3" fmla="*/ 191729 h 545691"/>
              <a:gd name="connsiteX4" fmla="*/ 191729 w 442451"/>
              <a:gd name="connsiteY4" fmla="*/ 324465 h 545691"/>
              <a:gd name="connsiteX5" fmla="*/ 221226 w 442451"/>
              <a:gd name="connsiteY5" fmla="*/ 368710 h 545691"/>
              <a:gd name="connsiteX6" fmla="*/ 280219 w 442451"/>
              <a:gd name="connsiteY6" fmla="*/ 427703 h 545691"/>
              <a:gd name="connsiteX7" fmla="*/ 353961 w 442451"/>
              <a:gd name="connsiteY7" fmla="*/ 501445 h 545691"/>
              <a:gd name="connsiteX8" fmla="*/ 398206 w 442451"/>
              <a:gd name="connsiteY8" fmla="*/ 516194 h 545691"/>
              <a:gd name="connsiteX9" fmla="*/ 442451 w 442451"/>
              <a:gd name="connsiteY9" fmla="*/ 545691 h 545691"/>
              <a:gd name="connsiteX10" fmla="*/ 442451 w 442451"/>
              <a:gd name="connsiteY10" fmla="*/ 545691 h 54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2451" h="545691">
                <a:moveTo>
                  <a:pt x="0" y="0"/>
                </a:moveTo>
                <a:cubicBezTo>
                  <a:pt x="14748" y="4916"/>
                  <a:pt x="35209" y="2099"/>
                  <a:pt x="44245" y="14749"/>
                </a:cubicBezTo>
                <a:cubicBezTo>
                  <a:pt x="44248" y="14753"/>
                  <a:pt x="81115" y="125359"/>
                  <a:pt x="88490" y="147484"/>
                </a:cubicBezTo>
                <a:cubicBezTo>
                  <a:pt x="93406" y="162232"/>
                  <a:pt x="94616" y="178794"/>
                  <a:pt x="103239" y="191729"/>
                </a:cubicBezTo>
                <a:lnTo>
                  <a:pt x="191729" y="324465"/>
                </a:lnTo>
                <a:lnTo>
                  <a:pt x="221226" y="368710"/>
                </a:lnTo>
                <a:cubicBezTo>
                  <a:pt x="253404" y="465245"/>
                  <a:pt x="208712" y="370497"/>
                  <a:pt x="280219" y="427703"/>
                </a:cubicBezTo>
                <a:cubicBezTo>
                  <a:pt x="378544" y="506364"/>
                  <a:pt x="235973" y="442451"/>
                  <a:pt x="353961" y="501445"/>
                </a:cubicBezTo>
                <a:cubicBezTo>
                  <a:pt x="367866" y="508397"/>
                  <a:pt x="384301" y="509241"/>
                  <a:pt x="398206" y="516194"/>
                </a:cubicBezTo>
                <a:cubicBezTo>
                  <a:pt x="414060" y="524121"/>
                  <a:pt x="442451" y="545691"/>
                  <a:pt x="442451" y="545691"/>
                </a:cubicBezTo>
                <a:lnTo>
                  <a:pt x="442451" y="545691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3126658" y="4734232"/>
            <a:ext cx="368710" cy="870155"/>
          </a:xfrm>
          <a:custGeom>
            <a:avLst/>
            <a:gdLst>
              <a:gd name="connsiteX0" fmla="*/ 368710 w 368710"/>
              <a:gd name="connsiteY0" fmla="*/ 0 h 870155"/>
              <a:gd name="connsiteX1" fmla="*/ 339213 w 368710"/>
              <a:gd name="connsiteY1" fmla="*/ 206478 h 870155"/>
              <a:gd name="connsiteX2" fmla="*/ 309716 w 368710"/>
              <a:gd name="connsiteY2" fmla="*/ 294968 h 870155"/>
              <a:gd name="connsiteX3" fmla="*/ 294968 w 368710"/>
              <a:gd name="connsiteY3" fmla="*/ 339213 h 870155"/>
              <a:gd name="connsiteX4" fmla="*/ 280219 w 368710"/>
              <a:gd name="connsiteY4" fmla="*/ 383458 h 870155"/>
              <a:gd name="connsiteX5" fmla="*/ 265471 w 368710"/>
              <a:gd name="connsiteY5" fmla="*/ 427703 h 870155"/>
              <a:gd name="connsiteX6" fmla="*/ 206477 w 368710"/>
              <a:gd name="connsiteY6" fmla="*/ 516194 h 870155"/>
              <a:gd name="connsiteX7" fmla="*/ 176981 w 368710"/>
              <a:gd name="connsiteY7" fmla="*/ 604684 h 870155"/>
              <a:gd name="connsiteX8" fmla="*/ 162232 w 368710"/>
              <a:gd name="connsiteY8" fmla="*/ 663678 h 870155"/>
              <a:gd name="connsiteX9" fmla="*/ 132736 w 368710"/>
              <a:gd name="connsiteY9" fmla="*/ 707923 h 870155"/>
              <a:gd name="connsiteX10" fmla="*/ 103239 w 368710"/>
              <a:gd name="connsiteY10" fmla="*/ 766916 h 870155"/>
              <a:gd name="connsiteX11" fmla="*/ 58994 w 368710"/>
              <a:gd name="connsiteY11" fmla="*/ 796413 h 870155"/>
              <a:gd name="connsiteX12" fmla="*/ 0 w 368710"/>
              <a:gd name="connsiteY12" fmla="*/ 870155 h 870155"/>
              <a:gd name="connsiteX13" fmla="*/ 0 w 368710"/>
              <a:gd name="connsiteY13" fmla="*/ 870155 h 870155"/>
              <a:gd name="connsiteX14" fmla="*/ 0 w 368710"/>
              <a:gd name="connsiteY14" fmla="*/ 870155 h 870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8710" h="870155">
                <a:moveTo>
                  <a:pt x="368710" y="0"/>
                </a:moveTo>
                <a:cubicBezTo>
                  <a:pt x="361618" y="63823"/>
                  <a:pt x="356821" y="141916"/>
                  <a:pt x="339213" y="206478"/>
                </a:cubicBezTo>
                <a:cubicBezTo>
                  <a:pt x="331032" y="236475"/>
                  <a:pt x="319548" y="265471"/>
                  <a:pt x="309716" y="294968"/>
                </a:cubicBezTo>
                <a:lnTo>
                  <a:pt x="294968" y="339213"/>
                </a:lnTo>
                <a:lnTo>
                  <a:pt x="280219" y="383458"/>
                </a:lnTo>
                <a:cubicBezTo>
                  <a:pt x="275303" y="398206"/>
                  <a:pt x="274094" y="414768"/>
                  <a:pt x="265471" y="427703"/>
                </a:cubicBezTo>
                <a:lnTo>
                  <a:pt x="206477" y="516194"/>
                </a:lnTo>
                <a:cubicBezTo>
                  <a:pt x="196645" y="545691"/>
                  <a:pt x="184522" y="574520"/>
                  <a:pt x="176981" y="604684"/>
                </a:cubicBezTo>
                <a:cubicBezTo>
                  <a:pt x="172065" y="624349"/>
                  <a:pt x="170217" y="645047"/>
                  <a:pt x="162232" y="663678"/>
                </a:cubicBezTo>
                <a:cubicBezTo>
                  <a:pt x="155250" y="679970"/>
                  <a:pt x="141530" y="692533"/>
                  <a:pt x="132736" y="707923"/>
                </a:cubicBezTo>
                <a:cubicBezTo>
                  <a:pt x="121828" y="727012"/>
                  <a:pt x="117314" y="750026"/>
                  <a:pt x="103239" y="766916"/>
                </a:cubicBezTo>
                <a:cubicBezTo>
                  <a:pt x="91891" y="780533"/>
                  <a:pt x="73742" y="786581"/>
                  <a:pt x="58994" y="796413"/>
                </a:cubicBezTo>
                <a:cubicBezTo>
                  <a:pt x="21784" y="852228"/>
                  <a:pt x="42031" y="828124"/>
                  <a:pt x="0" y="870155"/>
                </a:cubicBezTo>
                <a:lnTo>
                  <a:pt x="0" y="870155"/>
                </a:lnTo>
                <a:lnTo>
                  <a:pt x="0" y="870155"/>
                </a:lnTo>
              </a:path>
            </a:pathLst>
          </a:custGeom>
          <a:ln w="38100">
            <a:solidFill>
              <a:srgbClr val="D52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743200" y="3048000"/>
            <a:ext cx="762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১২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267200" y="3810000"/>
            <a:ext cx="7620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১৪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029200" y="29718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১৫ 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886200" y="3048000"/>
            <a:ext cx="8382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00400" y="39624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১১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410200" y="39624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১৩ 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639962" y="1725561"/>
            <a:ext cx="3038167" cy="1386349"/>
          </a:xfrm>
          <a:custGeom>
            <a:avLst/>
            <a:gdLst>
              <a:gd name="connsiteX0" fmla="*/ 14748 w 3038167"/>
              <a:gd name="connsiteY0" fmla="*/ 324465 h 1386349"/>
              <a:gd name="connsiteX1" fmla="*/ 58993 w 3038167"/>
              <a:gd name="connsiteY1" fmla="*/ 235974 h 1386349"/>
              <a:gd name="connsiteX2" fmla="*/ 103238 w 3038167"/>
              <a:gd name="connsiteY2" fmla="*/ 221226 h 1386349"/>
              <a:gd name="connsiteX3" fmla="*/ 147483 w 3038167"/>
              <a:gd name="connsiteY3" fmla="*/ 191729 h 1386349"/>
              <a:gd name="connsiteX4" fmla="*/ 191728 w 3038167"/>
              <a:gd name="connsiteY4" fmla="*/ 176981 h 1386349"/>
              <a:gd name="connsiteX5" fmla="*/ 294967 w 3038167"/>
              <a:gd name="connsiteY5" fmla="*/ 117987 h 1386349"/>
              <a:gd name="connsiteX6" fmla="*/ 324464 w 3038167"/>
              <a:gd name="connsiteY6" fmla="*/ 73742 h 1386349"/>
              <a:gd name="connsiteX7" fmla="*/ 412954 w 3038167"/>
              <a:gd name="connsiteY7" fmla="*/ 44245 h 1386349"/>
              <a:gd name="connsiteX8" fmla="*/ 457199 w 3038167"/>
              <a:gd name="connsiteY8" fmla="*/ 29497 h 1386349"/>
              <a:gd name="connsiteX9" fmla="*/ 501444 w 3038167"/>
              <a:gd name="connsiteY9" fmla="*/ 14749 h 1386349"/>
              <a:gd name="connsiteX10" fmla="*/ 575186 w 3038167"/>
              <a:gd name="connsiteY10" fmla="*/ 0 h 1386349"/>
              <a:gd name="connsiteX11" fmla="*/ 1002890 w 3038167"/>
              <a:gd name="connsiteY11" fmla="*/ 14749 h 1386349"/>
              <a:gd name="connsiteX12" fmla="*/ 1091380 w 3038167"/>
              <a:gd name="connsiteY12" fmla="*/ 44245 h 1386349"/>
              <a:gd name="connsiteX13" fmla="*/ 1179870 w 3038167"/>
              <a:gd name="connsiteY13" fmla="*/ 88491 h 1386349"/>
              <a:gd name="connsiteX14" fmla="*/ 1224115 w 3038167"/>
              <a:gd name="connsiteY14" fmla="*/ 117987 h 1386349"/>
              <a:gd name="connsiteX15" fmla="*/ 1312606 w 3038167"/>
              <a:gd name="connsiteY15" fmla="*/ 147484 h 1386349"/>
              <a:gd name="connsiteX16" fmla="*/ 1356851 w 3038167"/>
              <a:gd name="connsiteY16" fmla="*/ 162233 h 1386349"/>
              <a:gd name="connsiteX17" fmla="*/ 1445341 w 3038167"/>
              <a:gd name="connsiteY17" fmla="*/ 176981 h 1386349"/>
              <a:gd name="connsiteX18" fmla="*/ 1592825 w 3038167"/>
              <a:gd name="connsiteY18" fmla="*/ 206478 h 1386349"/>
              <a:gd name="connsiteX19" fmla="*/ 1828799 w 3038167"/>
              <a:gd name="connsiteY19" fmla="*/ 191729 h 1386349"/>
              <a:gd name="connsiteX20" fmla="*/ 1961535 w 3038167"/>
              <a:gd name="connsiteY20" fmla="*/ 147484 h 1386349"/>
              <a:gd name="connsiteX21" fmla="*/ 2005780 w 3038167"/>
              <a:gd name="connsiteY21" fmla="*/ 132736 h 1386349"/>
              <a:gd name="connsiteX22" fmla="*/ 2492477 w 3038167"/>
              <a:gd name="connsiteY22" fmla="*/ 162233 h 1386349"/>
              <a:gd name="connsiteX23" fmla="*/ 2654709 w 3038167"/>
              <a:gd name="connsiteY23" fmla="*/ 191729 h 1386349"/>
              <a:gd name="connsiteX24" fmla="*/ 2698954 w 3038167"/>
              <a:gd name="connsiteY24" fmla="*/ 206478 h 1386349"/>
              <a:gd name="connsiteX25" fmla="*/ 2934928 w 3038167"/>
              <a:gd name="connsiteY25" fmla="*/ 221226 h 1386349"/>
              <a:gd name="connsiteX26" fmla="*/ 2964425 w 3038167"/>
              <a:gd name="connsiteY26" fmla="*/ 309716 h 1386349"/>
              <a:gd name="connsiteX27" fmla="*/ 2979173 w 3038167"/>
              <a:gd name="connsiteY27" fmla="*/ 398207 h 1386349"/>
              <a:gd name="connsiteX28" fmla="*/ 2993922 w 3038167"/>
              <a:gd name="connsiteY28" fmla="*/ 530942 h 1386349"/>
              <a:gd name="connsiteX29" fmla="*/ 3008670 w 3038167"/>
              <a:gd name="connsiteY29" fmla="*/ 575187 h 1386349"/>
              <a:gd name="connsiteX30" fmla="*/ 3038167 w 3038167"/>
              <a:gd name="connsiteY30" fmla="*/ 796413 h 1386349"/>
              <a:gd name="connsiteX31" fmla="*/ 3023419 w 3038167"/>
              <a:gd name="connsiteY31" fmla="*/ 1032387 h 1386349"/>
              <a:gd name="connsiteX32" fmla="*/ 3008670 w 3038167"/>
              <a:gd name="connsiteY32" fmla="*/ 1106129 h 1386349"/>
              <a:gd name="connsiteX33" fmla="*/ 2993922 w 3038167"/>
              <a:gd name="connsiteY33" fmla="*/ 1150374 h 1386349"/>
              <a:gd name="connsiteX34" fmla="*/ 2949677 w 3038167"/>
              <a:gd name="connsiteY34" fmla="*/ 1165123 h 1386349"/>
              <a:gd name="connsiteX35" fmla="*/ 2831690 w 3038167"/>
              <a:gd name="connsiteY35" fmla="*/ 1179871 h 1386349"/>
              <a:gd name="connsiteX36" fmla="*/ 2684206 w 3038167"/>
              <a:gd name="connsiteY36" fmla="*/ 1209368 h 1386349"/>
              <a:gd name="connsiteX37" fmla="*/ 2610464 w 3038167"/>
              <a:gd name="connsiteY37" fmla="*/ 1224116 h 1386349"/>
              <a:gd name="connsiteX38" fmla="*/ 2477728 w 3038167"/>
              <a:gd name="connsiteY38" fmla="*/ 1268362 h 1386349"/>
              <a:gd name="connsiteX39" fmla="*/ 2433483 w 3038167"/>
              <a:gd name="connsiteY39" fmla="*/ 1283110 h 1386349"/>
              <a:gd name="connsiteX40" fmla="*/ 2315496 w 3038167"/>
              <a:gd name="connsiteY40" fmla="*/ 1312607 h 1386349"/>
              <a:gd name="connsiteX41" fmla="*/ 2079522 w 3038167"/>
              <a:gd name="connsiteY41" fmla="*/ 1297858 h 1386349"/>
              <a:gd name="connsiteX42" fmla="*/ 1991032 w 3038167"/>
              <a:gd name="connsiteY42" fmla="*/ 1238865 h 1386349"/>
              <a:gd name="connsiteX43" fmla="*/ 1902541 w 3038167"/>
              <a:gd name="connsiteY43" fmla="*/ 1194620 h 1386349"/>
              <a:gd name="connsiteX44" fmla="*/ 1533832 w 3038167"/>
              <a:gd name="connsiteY44" fmla="*/ 1224116 h 1386349"/>
              <a:gd name="connsiteX45" fmla="*/ 1489586 w 3038167"/>
              <a:gd name="connsiteY45" fmla="*/ 1238865 h 1386349"/>
              <a:gd name="connsiteX46" fmla="*/ 1401096 w 3038167"/>
              <a:gd name="connsiteY46" fmla="*/ 1297858 h 1386349"/>
              <a:gd name="connsiteX47" fmla="*/ 1312606 w 3038167"/>
              <a:gd name="connsiteY47" fmla="*/ 1342104 h 1386349"/>
              <a:gd name="connsiteX48" fmla="*/ 1224115 w 3038167"/>
              <a:gd name="connsiteY48" fmla="*/ 1371600 h 1386349"/>
              <a:gd name="connsiteX49" fmla="*/ 1179870 w 3038167"/>
              <a:gd name="connsiteY49" fmla="*/ 1386349 h 1386349"/>
              <a:gd name="connsiteX50" fmla="*/ 1091380 w 3038167"/>
              <a:gd name="connsiteY50" fmla="*/ 1371600 h 1386349"/>
              <a:gd name="connsiteX51" fmla="*/ 1047135 w 3038167"/>
              <a:gd name="connsiteY51" fmla="*/ 1356852 h 1386349"/>
              <a:gd name="connsiteX52" fmla="*/ 988141 w 3038167"/>
              <a:gd name="connsiteY52" fmla="*/ 1342104 h 1386349"/>
              <a:gd name="connsiteX53" fmla="*/ 899651 w 3038167"/>
              <a:gd name="connsiteY53" fmla="*/ 1312607 h 1386349"/>
              <a:gd name="connsiteX54" fmla="*/ 811161 w 3038167"/>
              <a:gd name="connsiteY54" fmla="*/ 1283110 h 1386349"/>
              <a:gd name="connsiteX55" fmla="*/ 766915 w 3038167"/>
              <a:gd name="connsiteY55" fmla="*/ 1268362 h 1386349"/>
              <a:gd name="connsiteX56" fmla="*/ 693173 w 3038167"/>
              <a:gd name="connsiteY56" fmla="*/ 1253613 h 1386349"/>
              <a:gd name="connsiteX57" fmla="*/ 663677 w 3038167"/>
              <a:gd name="connsiteY57" fmla="*/ 1209368 h 1386349"/>
              <a:gd name="connsiteX58" fmla="*/ 619432 w 3038167"/>
              <a:gd name="connsiteY58" fmla="*/ 1076633 h 1386349"/>
              <a:gd name="connsiteX59" fmla="*/ 604683 w 3038167"/>
              <a:gd name="connsiteY59" fmla="*/ 1032387 h 1386349"/>
              <a:gd name="connsiteX60" fmla="*/ 589935 w 3038167"/>
              <a:gd name="connsiteY60" fmla="*/ 988142 h 1386349"/>
              <a:gd name="connsiteX61" fmla="*/ 530941 w 3038167"/>
              <a:gd name="connsiteY61" fmla="*/ 899652 h 1386349"/>
              <a:gd name="connsiteX62" fmla="*/ 516193 w 3038167"/>
              <a:gd name="connsiteY62" fmla="*/ 855407 h 1386349"/>
              <a:gd name="connsiteX63" fmla="*/ 457199 w 3038167"/>
              <a:gd name="connsiteY63" fmla="*/ 766916 h 1386349"/>
              <a:gd name="connsiteX64" fmla="*/ 427703 w 3038167"/>
              <a:gd name="connsiteY64" fmla="*/ 722671 h 1386349"/>
              <a:gd name="connsiteX65" fmla="*/ 383457 w 3038167"/>
              <a:gd name="connsiteY65" fmla="*/ 678426 h 1386349"/>
              <a:gd name="connsiteX66" fmla="*/ 368709 w 3038167"/>
              <a:gd name="connsiteY66" fmla="*/ 634181 h 1386349"/>
              <a:gd name="connsiteX67" fmla="*/ 265470 w 3038167"/>
              <a:gd name="connsiteY67" fmla="*/ 501445 h 1386349"/>
              <a:gd name="connsiteX68" fmla="*/ 191728 w 3038167"/>
              <a:gd name="connsiteY68" fmla="*/ 368710 h 1386349"/>
              <a:gd name="connsiteX69" fmla="*/ 147483 w 3038167"/>
              <a:gd name="connsiteY69" fmla="*/ 339213 h 1386349"/>
              <a:gd name="connsiteX70" fmla="*/ 14748 w 3038167"/>
              <a:gd name="connsiteY70" fmla="*/ 324465 h 1386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038167" h="1386349">
                <a:moveTo>
                  <a:pt x="14748" y="324465"/>
                </a:moveTo>
                <a:cubicBezTo>
                  <a:pt x="0" y="307258"/>
                  <a:pt x="33002" y="256767"/>
                  <a:pt x="58993" y="235974"/>
                </a:cubicBezTo>
                <a:cubicBezTo>
                  <a:pt x="71132" y="226262"/>
                  <a:pt x="88490" y="226142"/>
                  <a:pt x="103238" y="221226"/>
                </a:cubicBezTo>
                <a:cubicBezTo>
                  <a:pt x="117986" y="211394"/>
                  <a:pt x="131629" y="199656"/>
                  <a:pt x="147483" y="191729"/>
                </a:cubicBezTo>
                <a:cubicBezTo>
                  <a:pt x="161388" y="184777"/>
                  <a:pt x="178230" y="184694"/>
                  <a:pt x="191728" y="176981"/>
                </a:cubicBezTo>
                <a:cubicBezTo>
                  <a:pt x="316737" y="105548"/>
                  <a:pt x="193517" y="151805"/>
                  <a:pt x="294967" y="117987"/>
                </a:cubicBezTo>
                <a:cubicBezTo>
                  <a:pt x="304799" y="103239"/>
                  <a:pt x="309433" y="83136"/>
                  <a:pt x="324464" y="73742"/>
                </a:cubicBezTo>
                <a:cubicBezTo>
                  <a:pt x="350830" y="57263"/>
                  <a:pt x="383457" y="54077"/>
                  <a:pt x="412954" y="44245"/>
                </a:cubicBezTo>
                <a:lnTo>
                  <a:pt x="457199" y="29497"/>
                </a:lnTo>
                <a:cubicBezTo>
                  <a:pt x="471947" y="24581"/>
                  <a:pt x="486200" y="17798"/>
                  <a:pt x="501444" y="14749"/>
                </a:cubicBezTo>
                <a:lnTo>
                  <a:pt x="575186" y="0"/>
                </a:lnTo>
                <a:cubicBezTo>
                  <a:pt x="717754" y="4916"/>
                  <a:pt x="860758" y="2566"/>
                  <a:pt x="1002890" y="14749"/>
                </a:cubicBezTo>
                <a:cubicBezTo>
                  <a:pt x="1033869" y="17404"/>
                  <a:pt x="1091380" y="44245"/>
                  <a:pt x="1091380" y="44245"/>
                </a:cubicBezTo>
                <a:cubicBezTo>
                  <a:pt x="1218171" y="128773"/>
                  <a:pt x="1057757" y="27434"/>
                  <a:pt x="1179870" y="88491"/>
                </a:cubicBezTo>
                <a:cubicBezTo>
                  <a:pt x="1195724" y="96418"/>
                  <a:pt x="1207918" y="110788"/>
                  <a:pt x="1224115" y="117987"/>
                </a:cubicBezTo>
                <a:cubicBezTo>
                  <a:pt x="1252528" y="130615"/>
                  <a:pt x="1283109" y="137652"/>
                  <a:pt x="1312606" y="147484"/>
                </a:cubicBezTo>
                <a:cubicBezTo>
                  <a:pt x="1327354" y="152400"/>
                  <a:pt x="1341516" y="159677"/>
                  <a:pt x="1356851" y="162233"/>
                </a:cubicBezTo>
                <a:cubicBezTo>
                  <a:pt x="1386348" y="167149"/>
                  <a:pt x="1415950" y="171470"/>
                  <a:pt x="1445341" y="176981"/>
                </a:cubicBezTo>
                <a:cubicBezTo>
                  <a:pt x="1494617" y="186220"/>
                  <a:pt x="1592825" y="206478"/>
                  <a:pt x="1592825" y="206478"/>
                </a:cubicBezTo>
                <a:cubicBezTo>
                  <a:pt x="1671483" y="201562"/>
                  <a:pt x="1750710" y="202377"/>
                  <a:pt x="1828799" y="191729"/>
                </a:cubicBezTo>
                <a:cubicBezTo>
                  <a:pt x="1828815" y="191727"/>
                  <a:pt x="1939405" y="154861"/>
                  <a:pt x="1961535" y="147484"/>
                </a:cubicBezTo>
                <a:lnTo>
                  <a:pt x="2005780" y="132736"/>
                </a:lnTo>
                <a:cubicBezTo>
                  <a:pt x="2243415" y="142637"/>
                  <a:pt x="2302995" y="136969"/>
                  <a:pt x="2492477" y="162233"/>
                </a:cubicBezTo>
                <a:cubicBezTo>
                  <a:pt x="2520651" y="165990"/>
                  <a:pt x="2622933" y="183785"/>
                  <a:pt x="2654709" y="191729"/>
                </a:cubicBezTo>
                <a:cubicBezTo>
                  <a:pt x="2669791" y="195500"/>
                  <a:pt x="2683493" y="204851"/>
                  <a:pt x="2698954" y="206478"/>
                </a:cubicBezTo>
                <a:cubicBezTo>
                  <a:pt x="2777332" y="214728"/>
                  <a:pt x="2856270" y="216310"/>
                  <a:pt x="2934928" y="221226"/>
                </a:cubicBezTo>
                <a:cubicBezTo>
                  <a:pt x="2944760" y="250723"/>
                  <a:pt x="2959314" y="279047"/>
                  <a:pt x="2964425" y="309716"/>
                </a:cubicBezTo>
                <a:cubicBezTo>
                  <a:pt x="2969341" y="339213"/>
                  <a:pt x="2975221" y="368565"/>
                  <a:pt x="2979173" y="398207"/>
                </a:cubicBezTo>
                <a:cubicBezTo>
                  <a:pt x="2985057" y="442334"/>
                  <a:pt x="2986603" y="487030"/>
                  <a:pt x="2993922" y="530942"/>
                </a:cubicBezTo>
                <a:cubicBezTo>
                  <a:pt x="2996478" y="546277"/>
                  <a:pt x="3005298" y="560011"/>
                  <a:pt x="3008670" y="575187"/>
                </a:cubicBezTo>
                <a:cubicBezTo>
                  <a:pt x="3023383" y="641396"/>
                  <a:pt x="3031065" y="732498"/>
                  <a:pt x="3038167" y="796413"/>
                </a:cubicBezTo>
                <a:cubicBezTo>
                  <a:pt x="3033251" y="875071"/>
                  <a:pt x="3030891" y="953931"/>
                  <a:pt x="3023419" y="1032387"/>
                </a:cubicBezTo>
                <a:cubicBezTo>
                  <a:pt x="3021042" y="1057342"/>
                  <a:pt x="3014750" y="1081810"/>
                  <a:pt x="3008670" y="1106129"/>
                </a:cubicBezTo>
                <a:cubicBezTo>
                  <a:pt x="3004899" y="1121211"/>
                  <a:pt x="3004915" y="1139381"/>
                  <a:pt x="2993922" y="1150374"/>
                </a:cubicBezTo>
                <a:cubicBezTo>
                  <a:pt x="2982929" y="1161367"/>
                  <a:pt x="2964972" y="1162342"/>
                  <a:pt x="2949677" y="1165123"/>
                </a:cubicBezTo>
                <a:cubicBezTo>
                  <a:pt x="2910681" y="1172213"/>
                  <a:pt x="2870786" y="1173355"/>
                  <a:pt x="2831690" y="1179871"/>
                </a:cubicBezTo>
                <a:cubicBezTo>
                  <a:pt x="2782237" y="1188113"/>
                  <a:pt x="2733367" y="1199536"/>
                  <a:pt x="2684206" y="1209368"/>
                </a:cubicBezTo>
                <a:cubicBezTo>
                  <a:pt x="2659625" y="1214284"/>
                  <a:pt x="2634245" y="1216189"/>
                  <a:pt x="2610464" y="1224116"/>
                </a:cubicBezTo>
                <a:lnTo>
                  <a:pt x="2477728" y="1268362"/>
                </a:lnTo>
                <a:cubicBezTo>
                  <a:pt x="2462980" y="1273278"/>
                  <a:pt x="2448565" y="1279339"/>
                  <a:pt x="2433483" y="1283110"/>
                </a:cubicBezTo>
                <a:lnTo>
                  <a:pt x="2315496" y="1312607"/>
                </a:lnTo>
                <a:cubicBezTo>
                  <a:pt x="2236838" y="1307691"/>
                  <a:pt x="2156374" y="1315324"/>
                  <a:pt x="2079522" y="1297858"/>
                </a:cubicBezTo>
                <a:cubicBezTo>
                  <a:pt x="2044953" y="1290001"/>
                  <a:pt x="2020529" y="1258529"/>
                  <a:pt x="1991032" y="1238865"/>
                </a:cubicBezTo>
                <a:cubicBezTo>
                  <a:pt x="1933851" y="1200745"/>
                  <a:pt x="1963602" y="1214973"/>
                  <a:pt x="1902541" y="1194620"/>
                </a:cubicBezTo>
                <a:cubicBezTo>
                  <a:pt x="1694410" y="1204531"/>
                  <a:pt x="1669202" y="1185439"/>
                  <a:pt x="1533832" y="1224116"/>
                </a:cubicBezTo>
                <a:cubicBezTo>
                  <a:pt x="1518884" y="1228387"/>
                  <a:pt x="1503176" y="1231315"/>
                  <a:pt x="1489586" y="1238865"/>
                </a:cubicBezTo>
                <a:cubicBezTo>
                  <a:pt x="1458597" y="1256081"/>
                  <a:pt x="1434727" y="1286647"/>
                  <a:pt x="1401096" y="1297858"/>
                </a:cubicBezTo>
                <a:cubicBezTo>
                  <a:pt x="1239710" y="1351656"/>
                  <a:pt x="1484175" y="1265852"/>
                  <a:pt x="1312606" y="1342104"/>
                </a:cubicBezTo>
                <a:cubicBezTo>
                  <a:pt x="1284193" y="1354732"/>
                  <a:pt x="1253612" y="1361768"/>
                  <a:pt x="1224115" y="1371600"/>
                </a:cubicBezTo>
                <a:lnTo>
                  <a:pt x="1179870" y="1386349"/>
                </a:lnTo>
                <a:cubicBezTo>
                  <a:pt x="1150373" y="1381433"/>
                  <a:pt x="1120571" y="1378087"/>
                  <a:pt x="1091380" y="1371600"/>
                </a:cubicBezTo>
                <a:cubicBezTo>
                  <a:pt x="1076204" y="1368228"/>
                  <a:pt x="1062083" y="1361123"/>
                  <a:pt x="1047135" y="1356852"/>
                </a:cubicBezTo>
                <a:cubicBezTo>
                  <a:pt x="1027645" y="1351284"/>
                  <a:pt x="1007556" y="1347928"/>
                  <a:pt x="988141" y="1342104"/>
                </a:cubicBezTo>
                <a:cubicBezTo>
                  <a:pt x="958360" y="1333170"/>
                  <a:pt x="929148" y="1322439"/>
                  <a:pt x="899651" y="1312607"/>
                </a:cubicBezTo>
                <a:lnTo>
                  <a:pt x="811161" y="1283110"/>
                </a:lnTo>
                <a:cubicBezTo>
                  <a:pt x="796412" y="1278194"/>
                  <a:pt x="782159" y="1271411"/>
                  <a:pt x="766915" y="1268362"/>
                </a:cubicBezTo>
                <a:lnTo>
                  <a:pt x="693173" y="1253613"/>
                </a:lnTo>
                <a:cubicBezTo>
                  <a:pt x="683341" y="1238865"/>
                  <a:pt x="670876" y="1225565"/>
                  <a:pt x="663677" y="1209368"/>
                </a:cubicBezTo>
                <a:cubicBezTo>
                  <a:pt x="663671" y="1209354"/>
                  <a:pt x="626809" y="1098763"/>
                  <a:pt x="619432" y="1076633"/>
                </a:cubicBezTo>
                <a:lnTo>
                  <a:pt x="604683" y="1032387"/>
                </a:lnTo>
                <a:cubicBezTo>
                  <a:pt x="599767" y="1017639"/>
                  <a:pt x="598558" y="1001077"/>
                  <a:pt x="589935" y="988142"/>
                </a:cubicBezTo>
                <a:lnTo>
                  <a:pt x="530941" y="899652"/>
                </a:lnTo>
                <a:cubicBezTo>
                  <a:pt x="526025" y="884904"/>
                  <a:pt x="523743" y="868997"/>
                  <a:pt x="516193" y="855407"/>
                </a:cubicBezTo>
                <a:cubicBezTo>
                  <a:pt x="498977" y="824417"/>
                  <a:pt x="476864" y="796413"/>
                  <a:pt x="457199" y="766916"/>
                </a:cubicBezTo>
                <a:cubicBezTo>
                  <a:pt x="447367" y="752168"/>
                  <a:pt x="440237" y="735204"/>
                  <a:pt x="427703" y="722671"/>
                </a:cubicBezTo>
                <a:lnTo>
                  <a:pt x="383457" y="678426"/>
                </a:lnTo>
                <a:cubicBezTo>
                  <a:pt x="378541" y="663678"/>
                  <a:pt x="376259" y="647771"/>
                  <a:pt x="368709" y="634181"/>
                </a:cubicBezTo>
                <a:cubicBezTo>
                  <a:pt x="324608" y="554800"/>
                  <a:pt x="319212" y="555189"/>
                  <a:pt x="265470" y="501445"/>
                </a:cubicBezTo>
                <a:cubicBezTo>
                  <a:pt x="250101" y="455337"/>
                  <a:pt x="235198" y="397690"/>
                  <a:pt x="191728" y="368710"/>
                </a:cubicBezTo>
                <a:lnTo>
                  <a:pt x="147483" y="339213"/>
                </a:lnTo>
                <a:cubicBezTo>
                  <a:pt x="98897" y="266335"/>
                  <a:pt x="29496" y="341672"/>
                  <a:pt x="14748" y="324465"/>
                </a:cubicBezTo>
                <a:close/>
              </a:path>
            </a:pathLst>
          </a:custGeom>
          <a:solidFill>
            <a:srgbClr val="EDCD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545394" y="1887794"/>
            <a:ext cx="812433" cy="2886588"/>
          </a:xfrm>
          <a:custGeom>
            <a:avLst/>
            <a:gdLst>
              <a:gd name="connsiteX0" fmla="*/ 0 w 812433"/>
              <a:gd name="connsiteY0" fmla="*/ 0 h 2886588"/>
              <a:gd name="connsiteX1" fmla="*/ 29496 w 812433"/>
              <a:gd name="connsiteY1" fmla="*/ 44245 h 2886588"/>
              <a:gd name="connsiteX2" fmla="*/ 73741 w 812433"/>
              <a:gd name="connsiteY2" fmla="*/ 73741 h 2886588"/>
              <a:gd name="connsiteX3" fmla="*/ 88490 w 812433"/>
              <a:gd name="connsiteY3" fmla="*/ 117987 h 2886588"/>
              <a:gd name="connsiteX4" fmla="*/ 117987 w 812433"/>
              <a:gd name="connsiteY4" fmla="*/ 162232 h 2886588"/>
              <a:gd name="connsiteX5" fmla="*/ 132735 w 812433"/>
              <a:gd name="connsiteY5" fmla="*/ 206477 h 2886588"/>
              <a:gd name="connsiteX6" fmla="*/ 162232 w 812433"/>
              <a:gd name="connsiteY6" fmla="*/ 324464 h 2886588"/>
              <a:gd name="connsiteX7" fmla="*/ 162232 w 812433"/>
              <a:gd name="connsiteY7" fmla="*/ 958645 h 2886588"/>
              <a:gd name="connsiteX8" fmla="*/ 147483 w 812433"/>
              <a:gd name="connsiteY8" fmla="*/ 1017638 h 2886588"/>
              <a:gd name="connsiteX9" fmla="*/ 191729 w 812433"/>
              <a:gd name="connsiteY9" fmla="*/ 1032387 h 2886588"/>
              <a:gd name="connsiteX10" fmla="*/ 280219 w 812433"/>
              <a:gd name="connsiteY10" fmla="*/ 988141 h 2886588"/>
              <a:gd name="connsiteX11" fmla="*/ 486696 w 812433"/>
              <a:gd name="connsiteY11" fmla="*/ 1017638 h 2886588"/>
              <a:gd name="connsiteX12" fmla="*/ 575187 w 812433"/>
              <a:gd name="connsiteY12" fmla="*/ 1032387 h 2886588"/>
              <a:gd name="connsiteX13" fmla="*/ 663677 w 812433"/>
              <a:gd name="connsiteY13" fmla="*/ 1061883 h 2886588"/>
              <a:gd name="connsiteX14" fmla="*/ 707922 w 812433"/>
              <a:gd name="connsiteY14" fmla="*/ 1091380 h 2886588"/>
              <a:gd name="connsiteX15" fmla="*/ 766916 w 812433"/>
              <a:gd name="connsiteY15" fmla="*/ 1179871 h 2886588"/>
              <a:gd name="connsiteX16" fmla="*/ 781664 w 812433"/>
              <a:gd name="connsiteY16" fmla="*/ 1474838 h 2886588"/>
              <a:gd name="connsiteX17" fmla="*/ 752167 w 812433"/>
              <a:gd name="connsiteY17" fmla="*/ 1563329 h 2886588"/>
              <a:gd name="connsiteX18" fmla="*/ 663677 w 812433"/>
              <a:gd name="connsiteY18" fmla="*/ 1592825 h 2886588"/>
              <a:gd name="connsiteX19" fmla="*/ 575187 w 812433"/>
              <a:gd name="connsiteY19" fmla="*/ 1651819 h 2886588"/>
              <a:gd name="connsiteX20" fmla="*/ 530941 w 812433"/>
              <a:gd name="connsiteY20" fmla="*/ 1681316 h 2886588"/>
              <a:gd name="connsiteX21" fmla="*/ 486696 w 812433"/>
              <a:gd name="connsiteY21" fmla="*/ 1696064 h 2886588"/>
              <a:gd name="connsiteX22" fmla="*/ 383458 w 812433"/>
              <a:gd name="connsiteY22" fmla="*/ 1799303 h 2886588"/>
              <a:gd name="connsiteX23" fmla="*/ 368709 w 812433"/>
              <a:gd name="connsiteY23" fmla="*/ 1843548 h 2886588"/>
              <a:gd name="connsiteX24" fmla="*/ 324464 w 812433"/>
              <a:gd name="connsiteY24" fmla="*/ 1873045 h 2886588"/>
              <a:gd name="connsiteX25" fmla="*/ 294967 w 812433"/>
              <a:gd name="connsiteY25" fmla="*/ 1917290 h 2886588"/>
              <a:gd name="connsiteX26" fmla="*/ 383458 w 812433"/>
              <a:gd name="connsiteY26" fmla="*/ 1976283 h 2886588"/>
              <a:gd name="connsiteX27" fmla="*/ 427703 w 812433"/>
              <a:gd name="connsiteY27" fmla="*/ 2005780 h 2886588"/>
              <a:gd name="connsiteX28" fmla="*/ 457200 w 812433"/>
              <a:gd name="connsiteY28" fmla="*/ 2050025 h 2886588"/>
              <a:gd name="connsiteX29" fmla="*/ 545690 w 812433"/>
              <a:gd name="connsiteY29" fmla="*/ 2079522 h 2886588"/>
              <a:gd name="connsiteX30" fmla="*/ 634180 w 812433"/>
              <a:gd name="connsiteY30" fmla="*/ 2138516 h 2886588"/>
              <a:gd name="connsiteX31" fmla="*/ 693174 w 812433"/>
              <a:gd name="connsiteY31" fmla="*/ 2197509 h 2886588"/>
              <a:gd name="connsiteX32" fmla="*/ 707922 w 812433"/>
              <a:gd name="connsiteY32" fmla="*/ 2241754 h 2886588"/>
              <a:gd name="connsiteX33" fmla="*/ 737419 w 812433"/>
              <a:gd name="connsiteY33" fmla="*/ 2286000 h 2886588"/>
              <a:gd name="connsiteX34" fmla="*/ 752167 w 812433"/>
              <a:gd name="connsiteY34" fmla="*/ 2344993 h 2886588"/>
              <a:gd name="connsiteX35" fmla="*/ 781664 w 812433"/>
              <a:gd name="connsiteY35" fmla="*/ 2433483 h 2886588"/>
              <a:gd name="connsiteX36" fmla="*/ 766916 w 812433"/>
              <a:gd name="connsiteY36" fmla="*/ 2625212 h 2886588"/>
              <a:gd name="connsiteX37" fmla="*/ 752167 w 812433"/>
              <a:gd name="connsiteY37" fmla="*/ 2669458 h 2886588"/>
              <a:gd name="connsiteX38" fmla="*/ 707922 w 812433"/>
              <a:gd name="connsiteY38" fmla="*/ 2713703 h 2886588"/>
              <a:gd name="connsiteX39" fmla="*/ 693174 w 812433"/>
              <a:gd name="connsiteY39" fmla="*/ 2757948 h 2886588"/>
              <a:gd name="connsiteX40" fmla="*/ 663677 w 812433"/>
              <a:gd name="connsiteY40" fmla="*/ 2802193 h 2886588"/>
              <a:gd name="connsiteX41" fmla="*/ 707922 w 812433"/>
              <a:gd name="connsiteY41" fmla="*/ 2846438 h 2886588"/>
              <a:gd name="connsiteX42" fmla="*/ 707922 w 812433"/>
              <a:gd name="connsiteY42" fmla="*/ 2831690 h 2886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12433" h="2886588">
                <a:moveTo>
                  <a:pt x="0" y="0"/>
                </a:moveTo>
                <a:cubicBezTo>
                  <a:pt x="9832" y="14748"/>
                  <a:pt x="16962" y="31711"/>
                  <a:pt x="29496" y="44245"/>
                </a:cubicBezTo>
                <a:cubicBezTo>
                  <a:pt x="42030" y="56779"/>
                  <a:pt x="62668" y="59900"/>
                  <a:pt x="73741" y="73741"/>
                </a:cubicBezTo>
                <a:cubicBezTo>
                  <a:pt x="83453" y="85881"/>
                  <a:pt x="81537" y="104082"/>
                  <a:pt x="88490" y="117987"/>
                </a:cubicBezTo>
                <a:cubicBezTo>
                  <a:pt x="96417" y="133841"/>
                  <a:pt x="108155" y="147484"/>
                  <a:pt x="117987" y="162232"/>
                </a:cubicBezTo>
                <a:cubicBezTo>
                  <a:pt x="122903" y="176980"/>
                  <a:pt x="128645" y="191479"/>
                  <a:pt x="132735" y="206477"/>
                </a:cubicBezTo>
                <a:cubicBezTo>
                  <a:pt x="143402" y="245588"/>
                  <a:pt x="162232" y="324464"/>
                  <a:pt x="162232" y="324464"/>
                </a:cubicBezTo>
                <a:cubicBezTo>
                  <a:pt x="178712" y="637587"/>
                  <a:pt x="186523" y="618570"/>
                  <a:pt x="162232" y="958645"/>
                </a:cubicBezTo>
                <a:cubicBezTo>
                  <a:pt x="160788" y="978863"/>
                  <a:pt x="152399" y="997974"/>
                  <a:pt x="147483" y="1017638"/>
                </a:cubicBezTo>
                <a:cubicBezTo>
                  <a:pt x="162232" y="1022554"/>
                  <a:pt x="176183" y="1032387"/>
                  <a:pt x="191729" y="1032387"/>
                </a:cubicBezTo>
                <a:cubicBezTo>
                  <a:pt x="222258" y="1032387"/>
                  <a:pt x="257850" y="1003054"/>
                  <a:pt x="280219" y="988141"/>
                </a:cubicBezTo>
                <a:cubicBezTo>
                  <a:pt x="578174" y="1017938"/>
                  <a:pt x="326314" y="985561"/>
                  <a:pt x="486696" y="1017638"/>
                </a:cubicBezTo>
                <a:cubicBezTo>
                  <a:pt x="516019" y="1023503"/>
                  <a:pt x="546176" y="1025134"/>
                  <a:pt x="575187" y="1032387"/>
                </a:cubicBezTo>
                <a:cubicBezTo>
                  <a:pt x="605351" y="1039928"/>
                  <a:pt x="663677" y="1061883"/>
                  <a:pt x="663677" y="1061883"/>
                </a:cubicBezTo>
                <a:cubicBezTo>
                  <a:pt x="678425" y="1071715"/>
                  <a:pt x="696250" y="1078040"/>
                  <a:pt x="707922" y="1091380"/>
                </a:cubicBezTo>
                <a:cubicBezTo>
                  <a:pt x="731267" y="1118060"/>
                  <a:pt x="766916" y="1179871"/>
                  <a:pt x="766916" y="1179871"/>
                </a:cubicBezTo>
                <a:cubicBezTo>
                  <a:pt x="812433" y="1316424"/>
                  <a:pt x="811496" y="1275956"/>
                  <a:pt x="781664" y="1474838"/>
                </a:cubicBezTo>
                <a:cubicBezTo>
                  <a:pt x="777052" y="1505587"/>
                  <a:pt x="781664" y="1553497"/>
                  <a:pt x="752167" y="1563329"/>
                </a:cubicBezTo>
                <a:lnTo>
                  <a:pt x="663677" y="1592825"/>
                </a:lnTo>
                <a:lnTo>
                  <a:pt x="575187" y="1651819"/>
                </a:lnTo>
                <a:cubicBezTo>
                  <a:pt x="560438" y="1661651"/>
                  <a:pt x="547757" y="1675711"/>
                  <a:pt x="530941" y="1681316"/>
                </a:cubicBezTo>
                <a:lnTo>
                  <a:pt x="486696" y="1696064"/>
                </a:lnTo>
                <a:cubicBezTo>
                  <a:pt x="419080" y="1797489"/>
                  <a:pt x="461334" y="1773343"/>
                  <a:pt x="383458" y="1799303"/>
                </a:cubicBezTo>
                <a:cubicBezTo>
                  <a:pt x="378542" y="1814051"/>
                  <a:pt x="378421" y="1831409"/>
                  <a:pt x="368709" y="1843548"/>
                </a:cubicBezTo>
                <a:cubicBezTo>
                  <a:pt x="357636" y="1857389"/>
                  <a:pt x="336998" y="1860511"/>
                  <a:pt x="324464" y="1873045"/>
                </a:cubicBezTo>
                <a:cubicBezTo>
                  <a:pt x="311930" y="1885579"/>
                  <a:pt x="304799" y="1902542"/>
                  <a:pt x="294967" y="1917290"/>
                </a:cubicBezTo>
                <a:lnTo>
                  <a:pt x="383458" y="1976283"/>
                </a:lnTo>
                <a:lnTo>
                  <a:pt x="427703" y="2005780"/>
                </a:lnTo>
                <a:cubicBezTo>
                  <a:pt x="437535" y="2020528"/>
                  <a:pt x="442169" y="2040631"/>
                  <a:pt x="457200" y="2050025"/>
                </a:cubicBezTo>
                <a:cubicBezTo>
                  <a:pt x="483566" y="2066504"/>
                  <a:pt x="545690" y="2079522"/>
                  <a:pt x="545690" y="2079522"/>
                </a:cubicBezTo>
                <a:cubicBezTo>
                  <a:pt x="575187" y="2099187"/>
                  <a:pt x="622969" y="2104885"/>
                  <a:pt x="634180" y="2138516"/>
                </a:cubicBezTo>
                <a:cubicBezTo>
                  <a:pt x="653845" y="2197509"/>
                  <a:pt x="634181" y="2177845"/>
                  <a:pt x="693174" y="2197509"/>
                </a:cubicBezTo>
                <a:cubicBezTo>
                  <a:pt x="698090" y="2212257"/>
                  <a:pt x="700970" y="2227849"/>
                  <a:pt x="707922" y="2241754"/>
                </a:cubicBezTo>
                <a:cubicBezTo>
                  <a:pt x="715849" y="2257608"/>
                  <a:pt x="730437" y="2269708"/>
                  <a:pt x="737419" y="2286000"/>
                </a:cubicBezTo>
                <a:cubicBezTo>
                  <a:pt x="745404" y="2304631"/>
                  <a:pt x="746343" y="2325578"/>
                  <a:pt x="752167" y="2344993"/>
                </a:cubicBezTo>
                <a:cubicBezTo>
                  <a:pt x="761101" y="2374774"/>
                  <a:pt x="781664" y="2433483"/>
                  <a:pt x="781664" y="2433483"/>
                </a:cubicBezTo>
                <a:cubicBezTo>
                  <a:pt x="776748" y="2497393"/>
                  <a:pt x="774866" y="2561609"/>
                  <a:pt x="766916" y="2625212"/>
                </a:cubicBezTo>
                <a:cubicBezTo>
                  <a:pt x="764988" y="2640638"/>
                  <a:pt x="760791" y="2656523"/>
                  <a:pt x="752167" y="2669458"/>
                </a:cubicBezTo>
                <a:cubicBezTo>
                  <a:pt x="740597" y="2686812"/>
                  <a:pt x="722670" y="2698955"/>
                  <a:pt x="707922" y="2713703"/>
                </a:cubicBezTo>
                <a:cubicBezTo>
                  <a:pt x="703006" y="2728451"/>
                  <a:pt x="700126" y="2744043"/>
                  <a:pt x="693174" y="2757948"/>
                </a:cubicBezTo>
                <a:cubicBezTo>
                  <a:pt x="685247" y="2773802"/>
                  <a:pt x="666184" y="2784646"/>
                  <a:pt x="663677" y="2802193"/>
                </a:cubicBezTo>
                <a:cubicBezTo>
                  <a:pt x="651620" y="2886588"/>
                  <a:pt x="676278" y="2862260"/>
                  <a:pt x="707922" y="2846438"/>
                </a:cubicBezTo>
                <a:lnTo>
                  <a:pt x="707922" y="283169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543281" y="1793281"/>
            <a:ext cx="1801416" cy="3427648"/>
          </a:xfrm>
          <a:custGeom>
            <a:avLst/>
            <a:gdLst>
              <a:gd name="connsiteX0" fmla="*/ 149596 w 1801416"/>
              <a:gd name="connsiteY0" fmla="*/ 1082654 h 3427648"/>
              <a:gd name="connsiteX1" fmla="*/ 193842 w 1801416"/>
              <a:gd name="connsiteY1" fmla="*/ 935171 h 3427648"/>
              <a:gd name="connsiteX2" fmla="*/ 179093 w 1801416"/>
              <a:gd name="connsiteY2" fmla="*/ 463222 h 3427648"/>
              <a:gd name="connsiteX3" fmla="*/ 149596 w 1801416"/>
              <a:gd name="connsiteY3" fmla="*/ 374732 h 3427648"/>
              <a:gd name="connsiteX4" fmla="*/ 105351 w 1801416"/>
              <a:gd name="connsiteY4" fmla="*/ 241996 h 3427648"/>
              <a:gd name="connsiteX5" fmla="*/ 90603 w 1801416"/>
              <a:gd name="connsiteY5" fmla="*/ 197751 h 3427648"/>
              <a:gd name="connsiteX6" fmla="*/ 61106 w 1801416"/>
              <a:gd name="connsiteY6" fmla="*/ 153506 h 3427648"/>
              <a:gd name="connsiteX7" fmla="*/ 31609 w 1801416"/>
              <a:gd name="connsiteY7" fmla="*/ 65016 h 3427648"/>
              <a:gd name="connsiteX8" fmla="*/ 90603 w 1801416"/>
              <a:gd name="connsiteY8" fmla="*/ 35519 h 3427648"/>
              <a:gd name="connsiteX9" fmla="*/ 134848 w 1801416"/>
              <a:gd name="connsiteY9" fmla="*/ 50267 h 3427648"/>
              <a:gd name="connsiteX10" fmla="*/ 385571 w 1801416"/>
              <a:gd name="connsiteY10" fmla="*/ 94513 h 3427648"/>
              <a:gd name="connsiteX11" fmla="*/ 621545 w 1801416"/>
              <a:gd name="connsiteY11" fmla="*/ 124009 h 3427648"/>
              <a:gd name="connsiteX12" fmla="*/ 724784 w 1801416"/>
              <a:gd name="connsiteY12" fmla="*/ 153506 h 3427648"/>
              <a:gd name="connsiteX13" fmla="*/ 813274 w 1801416"/>
              <a:gd name="connsiteY13" fmla="*/ 183003 h 3427648"/>
              <a:gd name="connsiteX14" fmla="*/ 916513 w 1801416"/>
              <a:gd name="connsiteY14" fmla="*/ 212500 h 3427648"/>
              <a:gd name="connsiteX15" fmla="*/ 1019751 w 1801416"/>
              <a:gd name="connsiteY15" fmla="*/ 330487 h 3427648"/>
              <a:gd name="connsiteX16" fmla="*/ 1034500 w 1801416"/>
              <a:gd name="connsiteY16" fmla="*/ 389480 h 3427648"/>
              <a:gd name="connsiteX17" fmla="*/ 1049248 w 1801416"/>
              <a:gd name="connsiteY17" fmla="*/ 536964 h 3427648"/>
              <a:gd name="connsiteX18" fmla="*/ 1093493 w 1801416"/>
              <a:gd name="connsiteY18" fmla="*/ 581209 h 3427648"/>
              <a:gd name="connsiteX19" fmla="*/ 1122990 w 1801416"/>
              <a:gd name="connsiteY19" fmla="*/ 625454 h 3427648"/>
              <a:gd name="connsiteX20" fmla="*/ 1167235 w 1801416"/>
              <a:gd name="connsiteY20" fmla="*/ 669700 h 3427648"/>
              <a:gd name="connsiteX21" fmla="*/ 1196732 w 1801416"/>
              <a:gd name="connsiteY21" fmla="*/ 713945 h 3427648"/>
              <a:gd name="connsiteX22" fmla="*/ 1255725 w 1801416"/>
              <a:gd name="connsiteY22" fmla="*/ 728693 h 3427648"/>
              <a:gd name="connsiteX23" fmla="*/ 1299971 w 1801416"/>
              <a:gd name="connsiteY23" fmla="*/ 743442 h 3427648"/>
              <a:gd name="connsiteX24" fmla="*/ 1388461 w 1801416"/>
              <a:gd name="connsiteY24" fmla="*/ 802435 h 3427648"/>
              <a:gd name="connsiteX25" fmla="*/ 1432706 w 1801416"/>
              <a:gd name="connsiteY25" fmla="*/ 890925 h 3427648"/>
              <a:gd name="connsiteX26" fmla="*/ 1521196 w 1801416"/>
              <a:gd name="connsiteY26" fmla="*/ 949919 h 3427648"/>
              <a:gd name="connsiteX27" fmla="*/ 1609687 w 1801416"/>
              <a:gd name="connsiteY27" fmla="*/ 994164 h 3427648"/>
              <a:gd name="connsiteX28" fmla="*/ 1698177 w 1801416"/>
              <a:gd name="connsiteY28" fmla="*/ 1067906 h 3427648"/>
              <a:gd name="connsiteX29" fmla="*/ 1757171 w 1801416"/>
              <a:gd name="connsiteY29" fmla="*/ 1156396 h 3427648"/>
              <a:gd name="connsiteX30" fmla="*/ 1801416 w 1801416"/>
              <a:gd name="connsiteY30" fmla="*/ 1303880 h 3427648"/>
              <a:gd name="connsiteX31" fmla="*/ 1786667 w 1801416"/>
              <a:gd name="connsiteY31" fmla="*/ 1466113 h 3427648"/>
              <a:gd name="connsiteX32" fmla="*/ 1771919 w 1801416"/>
              <a:gd name="connsiteY32" fmla="*/ 1510358 h 3427648"/>
              <a:gd name="connsiteX33" fmla="*/ 1757171 w 1801416"/>
              <a:gd name="connsiteY33" fmla="*/ 1584100 h 3427648"/>
              <a:gd name="connsiteX34" fmla="*/ 1742422 w 1801416"/>
              <a:gd name="connsiteY34" fmla="*/ 1672590 h 3427648"/>
              <a:gd name="connsiteX35" fmla="*/ 1712925 w 1801416"/>
              <a:gd name="connsiteY35" fmla="*/ 1761080 h 3427648"/>
              <a:gd name="connsiteX36" fmla="*/ 1698177 w 1801416"/>
              <a:gd name="connsiteY36" fmla="*/ 1805325 h 3427648"/>
              <a:gd name="connsiteX37" fmla="*/ 1683429 w 1801416"/>
              <a:gd name="connsiteY37" fmla="*/ 1849571 h 3427648"/>
              <a:gd name="connsiteX38" fmla="*/ 1624435 w 1801416"/>
              <a:gd name="connsiteY38" fmla="*/ 1938061 h 3427648"/>
              <a:gd name="connsiteX39" fmla="*/ 1594938 w 1801416"/>
              <a:gd name="connsiteY39" fmla="*/ 2026551 h 3427648"/>
              <a:gd name="connsiteX40" fmla="*/ 1580190 w 1801416"/>
              <a:gd name="connsiteY40" fmla="*/ 2070796 h 3427648"/>
              <a:gd name="connsiteX41" fmla="*/ 1594938 w 1801416"/>
              <a:gd name="connsiteY41" fmla="*/ 2247777 h 3427648"/>
              <a:gd name="connsiteX42" fmla="*/ 1639184 w 1801416"/>
              <a:gd name="connsiteY42" fmla="*/ 2277274 h 3427648"/>
              <a:gd name="connsiteX43" fmla="*/ 1653932 w 1801416"/>
              <a:gd name="connsiteY43" fmla="*/ 2321519 h 3427648"/>
              <a:gd name="connsiteX44" fmla="*/ 1683429 w 1801416"/>
              <a:gd name="connsiteY44" fmla="*/ 2365764 h 3427648"/>
              <a:gd name="connsiteX45" fmla="*/ 1712925 w 1801416"/>
              <a:gd name="connsiteY45" fmla="*/ 2454254 h 3427648"/>
              <a:gd name="connsiteX46" fmla="*/ 1698177 w 1801416"/>
              <a:gd name="connsiteY46" fmla="*/ 2586990 h 3427648"/>
              <a:gd name="connsiteX47" fmla="*/ 1668680 w 1801416"/>
              <a:gd name="connsiteY47" fmla="*/ 2675480 h 3427648"/>
              <a:gd name="connsiteX48" fmla="*/ 1639184 w 1801416"/>
              <a:gd name="connsiteY48" fmla="*/ 2763971 h 3427648"/>
              <a:gd name="connsiteX49" fmla="*/ 1624435 w 1801416"/>
              <a:gd name="connsiteY49" fmla="*/ 2808216 h 3427648"/>
              <a:gd name="connsiteX50" fmla="*/ 1594938 w 1801416"/>
              <a:gd name="connsiteY50" fmla="*/ 2852461 h 3427648"/>
              <a:gd name="connsiteX51" fmla="*/ 1535945 w 1801416"/>
              <a:gd name="connsiteY51" fmla="*/ 3191674 h 3427648"/>
              <a:gd name="connsiteX52" fmla="*/ 1447454 w 1801416"/>
              <a:gd name="connsiteY52" fmla="*/ 3206422 h 3427648"/>
              <a:gd name="connsiteX53" fmla="*/ 1388461 w 1801416"/>
              <a:gd name="connsiteY53" fmla="*/ 3221171 h 3427648"/>
              <a:gd name="connsiteX54" fmla="*/ 1358964 w 1801416"/>
              <a:gd name="connsiteY54" fmla="*/ 3309661 h 3427648"/>
              <a:gd name="connsiteX55" fmla="*/ 1329467 w 1801416"/>
              <a:gd name="connsiteY55" fmla="*/ 3353906 h 3427648"/>
              <a:gd name="connsiteX56" fmla="*/ 1196732 w 1801416"/>
              <a:gd name="connsiteY56" fmla="*/ 3427648 h 3427648"/>
              <a:gd name="connsiteX57" fmla="*/ 1005003 w 1801416"/>
              <a:gd name="connsiteY57" fmla="*/ 3383403 h 3427648"/>
              <a:gd name="connsiteX58" fmla="*/ 960758 w 1801416"/>
              <a:gd name="connsiteY58" fmla="*/ 3368654 h 3427648"/>
              <a:gd name="connsiteX59" fmla="*/ 916513 w 1801416"/>
              <a:gd name="connsiteY59" fmla="*/ 3339158 h 3427648"/>
              <a:gd name="connsiteX60" fmla="*/ 887016 w 1801416"/>
              <a:gd name="connsiteY60" fmla="*/ 3294913 h 3427648"/>
              <a:gd name="connsiteX61" fmla="*/ 842771 w 1801416"/>
              <a:gd name="connsiteY61" fmla="*/ 3265416 h 3427648"/>
              <a:gd name="connsiteX62" fmla="*/ 828022 w 1801416"/>
              <a:gd name="connsiteY62" fmla="*/ 3221171 h 3427648"/>
              <a:gd name="connsiteX63" fmla="*/ 769029 w 1801416"/>
              <a:gd name="connsiteY63" fmla="*/ 3132680 h 3427648"/>
              <a:gd name="connsiteX64" fmla="*/ 739532 w 1801416"/>
              <a:gd name="connsiteY64" fmla="*/ 3088435 h 3427648"/>
              <a:gd name="connsiteX65" fmla="*/ 710035 w 1801416"/>
              <a:gd name="connsiteY65" fmla="*/ 2999945 h 3427648"/>
              <a:gd name="connsiteX66" fmla="*/ 769029 w 1801416"/>
              <a:gd name="connsiteY66" fmla="*/ 2793467 h 3427648"/>
              <a:gd name="connsiteX67" fmla="*/ 783777 w 1801416"/>
              <a:gd name="connsiteY67" fmla="*/ 2749222 h 3427648"/>
              <a:gd name="connsiteX68" fmla="*/ 798525 w 1801416"/>
              <a:gd name="connsiteY68" fmla="*/ 2704977 h 3427648"/>
              <a:gd name="connsiteX69" fmla="*/ 813274 w 1801416"/>
              <a:gd name="connsiteY69" fmla="*/ 2542745 h 3427648"/>
              <a:gd name="connsiteX70" fmla="*/ 769029 w 1801416"/>
              <a:gd name="connsiteY70" fmla="*/ 2351016 h 3427648"/>
              <a:gd name="connsiteX71" fmla="*/ 680538 w 1801416"/>
              <a:gd name="connsiteY71" fmla="*/ 2218280 h 3427648"/>
              <a:gd name="connsiteX72" fmla="*/ 621545 w 1801416"/>
              <a:gd name="connsiteY72" fmla="*/ 2129790 h 3427648"/>
              <a:gd name="connsiteX73" fmla="*/ 577300 w 1801416"/>
              <a:gd name="connsiteY73" fmla="*/ 2115042 h 3427648"/>
              <a:gd name="connsiteX74" fmla="*/ 488809 w 1801416"/>
              <a:gd name="connsiteY74" fmla="*/ 2041300 h 3427648"/>
              <a:gd name="connsiteX75" fmla="*/ 444564 w 1801416"/>
              <a:gd name="connsiteY75" fmla="*/ 2026551 h 3427648"/>
              <a:gd name="connsiteX76" fmla="*/ 415067 w 1801416"/>
              <a:gd name="connsiteY76" fmla="*/ 1982306 h 3427648"/>
              <a:gd name="connsiteX77" fmla="*/ 370822 w 1801416"/>
              <a:gd name="connsiteY77" fmla="*/ 1967558 h 3427648"/>
              <a:gd name="connsiteX78" fmla="*/ 326577 w 1801416"/>
              <a:gd name="connsiteY78" fmla="*/ 1938061 h 3427648"/>
              <a:gd name="connsiteX79" fmla="*/ 385571 w 1801416"/>
              <a:gd name="connsiteY79" fmla="*/ 1864319 h 3427648"/>
              <a:gd name="connsiteX80" fmla="*/ 415067 w 1801416"/>
              <a:gd name="connsiteY80" fmla="*/ 1820074 h 3427648"/>
              <a:gd name="connsiteX81" fmla="*/ 459313 w 1801416"/>
              <a:gd name="connsiteY81" fmla="*/ 1805325 h 3427648"/>
              <a:gd name="connsiteX82" fmla="*/ 547803 w 1801416"/>
              <a:gd name="connsiteY82" fmla="*/ 1746332 h 3427648"/>
              <a:gd name="connsiteX83" fmla="*/ 577300 w 1801416"/>
              <a:gd name="connsiteY83" fmla="*/ 1702087 h 3427648"/>
              <a:gd name="connsiteX84" fmla="*/ 665790 w 1801416"/>
              <a:gd name="connsiteY84" fmla="*/ 1643093 h 3427648"/>
              <a:gd name="connsiteX85" fmla="*/ 695287 w 1801416"/>
              <a:gd name="connsiteY85" fmla="*/ 1598848 h 3427648"/>
              <a:gd name="connsiteX86" fmla="*/ 769029 w 1801416"/>
              <a:gd name="connsiteY86" fmla="*/ 1510358 h 3427648"/>
              <a:gd name="connsiteX87" fmla="*/ 798525 w 1801416"/>
              <a:gd name="connsiteY87" fmla="*/ 1421867 h 3427648"/>
              <a:gd name="connsiteX88" fmla="*/ 769029 w 1801416"/>
              <a:gd name="connsiteY88" fmla="*/ 1244887 h 3427648"/>
              <a:gd name="connsiteX89" fmla="*/ 739532 w 1801416"/>
              <a:gd name="connsiteY89" fmla="*/ 1200642 h 3427648"/>
              <a:gd name="connsiteX90" fmla="*/ 695287 w 1801416"/>
              <a:gd name="connsiteY90" fmla="*/ 1171145 h 3427648"/>
              <a:gd name="connsiteX91" fmla="*/ 680538 w 1801416"/>
              <a:gd name="connsiteY91" fmla="*/ 1126900 h 3427648"/>
              <a:gd name="connsiteX92" fmla="*/ 651042 w 1801416"/>
              <a:gd name="connsiteY92" fmla="*/ 1082654 h 3427648"/>
              <a:gd name="connsiteX93" fmla="*/ 562551 w 1801416"/>
              <a:gd name="connsiteY93" fmla="*/ 1038409 h 3427648"/>
              <a:gd name="connsiteX94" fmla="*/ 149596 w 1801416"/>
              <a:gd name="connsiteY94" fmla="*/ 1082654 h 34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801416" h="3427648">
                <a:moveTo>
                  <a:pt x="149596" y="1082654"/>
                </a:moveTo>
                <a:cubicBezTo>
                  <a:pt x="88145" y="1065448"/>
                  <a:pt x="193842" y="1030073"/>
                  <a:pt x="193842" y="935171"/>
                </a:cubicBezTo>
                <a:cubicBezTo>
                  <a:pt x="193842" y="777778"/>
                  <a:pt x="191480" y="620127"/>
                  <a:pt x="179093" y="463222"/>
                </a:cubicBezTo>
                <a:cubicBezTo>
                  <a:pt x="176646" y="432226"/>
                  <a:pt x="159428" y="404229"/>
                  <a:pt x="149596" y="374732"/>
                </a:cubicBezTo>
                <a:lnTo>
                  <a:pt x="105351" y="241996"/>
                </a:lnTo>
                <a:cubicBezTo>
                  <a:pt x="100435" y="227248"/>
                  <a:pt x="99226" y="210686"/>
                  <a:pt x="90603" y="197751"/>
                </a:cubicBezTo>
                <a:lnTo>
                  <a:pt x="61106" y="153506"/>
                </a:lnTo>
                <a:lnTo>
                  <a:pt x="31609" y="65016"/>
                </a:lnTo>
                <a:cubicBezTo>
                  <a:pt x="9937" y="0"/>
                  <a:pt x="0" y="12869"/>
                  <a:pt x="90603" y="35519"/>
                </a:cubicBezTo>
                <a:cubicBezTo>
                  <a:pt x="105685" y="39289"/>
                  <a:pt x="120100" y="45351"/>
                  <a:pt x="134848" y="50267"/>
                </a:cubicBezTo>
                <a:cubicBezTo>
                  <a:pt x="239408" y="119975"/>
                  <a:pt x="150112" y="70967"/>
                  <a:pt x="385571" y="94513"/>
                </a:cubicBezTo>
                <a:cubicBezTo>
                  <a:pt x="464448" y="102401"/>
                  <a:pt x="621545" y="124009"/>
                  <a:pt x="621545" y="124009"/>
                </a:cubicBezTo>
                <a:cubicBezTo>
                  <a:pt x="770210" y="173566"/>
                  <a:pt x="539633" y="97961"/>
                  <a:pt x="724784" y="153506"/>
                </a:cubicBezTo>
                <a:cubicBezTo>
                  <a:pt x="754565" y="162440"/>
                  <a:pt x="783110" y="175462"/>
                  <a:pt x="813274" y="183003"/>
                </a:cubicBezTo>
                <a:cubicBezTo>
                  <a:pt x="887349" y="201522"/>
                  <a:pt x="853038" y="191341"/>
                  <a:pt x="916513" y="212500"/>
                </a:cubicBezTo>
                <a:cubicBezTo>
                  <a:pt x="985338" y="315738"/>
                  <a:pt x="946009" y="281325"/>
                  <a:pt x="1019751" y="330487"/>
                </a:cubicBezTo>
                <a:cubicBezTo>
                  <a:pt x="1024667" y="350151"/>
                  <a:pt x="1031633" y="369414"/>
                  <a:pt x="1034500" y="389480"/>
                </a:cubicBezTo>
                <a:cubicBezTo>
                  <a:pt x="1041487" y="438390"/>
                  <a:pt x="1034718" y="489742"/>
                  <a:pt x="1049248" y="536964"/>
                </a:cubicBezTo>
                <a:cubicBezTo>
                  <a:pt x="1055382" y="556899"/>
                  <a:pt x="1080140" y="565186"/>
                  <a:pt x="1093493" y="581209"/>
                </a:cubicBezTo>
                <a:cubicBezTo>
                  <a:pt x="1104841" y="594826"/>
                  <a:pt x="1111643" y="611837"/>
                  <a:pt x="1122990" y="625454"/>
                </a:cubicBezTo>
                <a:cubicBezTo>
                  <a:pt x="1136343" y="641477"/>
                  <a:pt x="1153882" y="653677"/>
                  <a:pt x="1167235" y="669700"/>
                </a:cubicBezTo>
                <a:cubicBezTo>
                  <a:pt x="1178582" y="683317"/>
                  <a:pt x="1181984" y="704113"/>
                  <a:pt x="1196732" y="713945"/>
                </a:cubicBezTo>
                <a:cubicBezTo>
                  <a:pt x="1213597" y="725188"/>
                  <a:pt x="1236235" y="723125"/>
                  <a:pt x="1255725" y="728693"/>
                </a:cubicBezTo>
                <a:cubicBezTo>
                  <a:pt x="1270673" y="732964"/>
                  <a:pt x="1286381" y="735892"/>
                  <a:pt x="1299971" y="743442"/>
                </a:cubicBezTo>
                <a:cubicBezTo>
                  <a:pt x="1330960" y="760658"/>
                  <a:pt x="1388461" y="802435"/>
                  <a:pt x="1388461" y="802435"/>
                </a:cubicBezTo>
                <a:cubicBezTo>
                  <a:pt x="1398981" y="833997"/>
                  <a:pt x="1405797" y="867379"/>
                  <a:pt x="1432706" y="890925"/>
                </a:cubicBezTo>
                <a:cubicBezTo>
                  <a:pt x="1459385" y="914270"/>
                  <a:pt x="1491699" y="930254"/>
                  <a:pt x="1521196" y="949919"/>
                </a:cubicBezTo>
                <a:cubicBezTo>
                  <a:pt x="1578375" y="988039"/>
                  <a:pt x="1548627" y="973811"/>
                  <a:pt x="1609687" y="994164"/>
                </a:cubicBezTo>
                <a:cubicBezTo>
                  <a:pt x="1649016" y="1020384"/>
                  <a:pt x="1667604" y="1028598"/>
                  <a:pt x="1698177" y="1067906"/>
                </a:cubicBezTo>
                <a:cubicBezTo>
                  <a:pt x="1719942" y="1095889"/>
                  <a:pt x="1757171" y="1156396"/>
                  <a:pt x="1757171" y="1156396"/>
                </a:cubicBezTo>
                <a:cubicBezTo>
                  <a:pt x="1793077" y="1264116"/>
                  <a:pt x="1779126" y="1214723"/>
                  <a:pt x="1801416" y="1303880"/>
                </a:cubicBezTo>
                <a:cubicBezTo>
                  <a:pt x="1796500" y="1357958"/>
                  <a:pt x="1794346" y="1412358"/>
                  <a:pt x="1786667" y="1466113"/>
                </a:cubicBezTo>
                <a:cubicBezTo>
                  <a:pt x="1784468" y="1481503"/>
                  <a:pt x="1775689" y="1495276"/>
                  <a:pt x="1771919" y="1510358"/>
                </a:cubicBezTo>
                <a:cubicBezTo>
                  <a:pt x="1765839" y="1534677"/>
                  <a:pt x="1761655" y="1559437"/>
                  <a:pt x="1757171" y="1584100"/>
                </a:cubicBezTo>
                <a:cubicBezTo>
                  <a:pt x="1751822" y="1613521"/>
                  <a:pt x="1749675" y="1643579"/>
                  <a:pt x="1742422" y="1672590"/>
                </a:cubicBezTo>
                <a:cubicBezTo>
                  <a:pt x="1734881" y="1702754"/>
                  <a:pt x="1722757" y="1731583"/>
                  <a:pt x="1712925" y="1761080"/>
                </a:cubicBezTo>
                <a:lnTo>
                  <a:pt x="1698177" y="1805325"/>
                </a:lnTo>
                <a:cubicBezTo>
                  <a:pt x="1693261" y="1820074"/>
                  <a:pt x="1692053" y="1836636"/>
                  <a:pt x="1683429" y="1849571"/>
                </a:cubicBezTo>
                <a:lnTo>
                  <a:pt x="1624435" y="1938061"/>
                </a:lnTo>
                <a:lnTo>
                  <a:pt x="1594938" y="2026551"/>
                </a:lnTo>
                <a:lnTo>
                  <a:pt x="1580190" y="2070796"/>
                </a:lnTo>
                <a:cubicBezTo>
                  <a:pt x="1585106" y="2129790"/>
                  <a:pt x="1578675" y="2190857"/>
                  <a:pt x="1594938" y="2247777"/>
                </a:cubicBezTo>
                <a:cubicBezTo>
                  <a:pt x="1599808" y="2264821"/>
                  <a:pt x="1628111" y="2263433"/>
                  <a:pt x="1639184" y="2277274"/>
                </a:cubicBezTo>
                <a:cubicBezTo>
                  <a:pt x="1648896" y="2289413"/>
                  <a:pt x="1646980" y="2307614"/>
                  <a:pt x="1653932" y="2321519"/>
                </a:cubicBezTo>
                <a:cubicBezTo>
                  <a:pt x="1661859" y="2337373"/>
                  <a:pt x="1673597" y="2351016"/>
                  <a:pt x="1683429" y="2365764"/>
                </a:cubicBezTo>
                <a:cubicBezTo>
                  <a:pt x="1693261" y="2395261"/>
                  <a:pt x="1716358" y="2423352"/>
                  <a:pt x="1712925" y="2454254"/>
                </a:cubicBezTo>
                <a:cubicBezTo>
                  <a:pt x="1708009" y="2498499"/>
                  <a:pt x="1706908" y="2543337"/>
                  <a:pt x="1698177" y="2586990"/>
                </a:cubicBezTo>
                <a:cubicBezTo>
                  <a:pt x="1692079" y="2617478"/>
                  <a:pt x="1678512" y="2645983"/>
                  <a:pt x="1668680" y="2675480"/>
                </a:cubicBezTo>
                <a:lnTo>
                  <a:pt x="1639184" y="2763971"/>
                </a:lnTo>
                <a:cubicBezTo>
                  <a:pt x="1634268" y="2778719"/>
                  <a:pt x="1633059" y="2795281"/>
                  <a:pt x="1624435" y="2808216"/>
                </a:cubicBezTo>
                <a:lnTo>
                  <a:pt x="1594938" y="2852461"/>
                </a:lnTo>
                <a:cubicBezTo>
                  <a:pt x="1591596" y="2922647"/>
                  <a:pt x="1664086" y="3148961"/>
                  <a:pt x="1535945" y="3191674"/>
                </a:cubicBezTo>
                <a:cubicBezTo>
                  <a:pt x="1507576" y="3201130"/>
                  <a:pt x="1476777" y="3200557"/>
                  <a:pt x="1447454" y="3206422"/>
                </a:cubicBezTo>
                <a:cubicBezTo>
                  <a:pt x="1427578" y="3210397"/>
                  <a:pt x="1408125" y="3216255"/>
                  <a:pt x="1388461" y="3221171"/>
                </a:cubicBezTo>
                <a:cubicBezTo>
                  <a:pt x="1378629" y="3250668"/>
                  <a:pt x="1376211" y="3283791"/>
                  <a:pt x="1358964" y="3309661"/>
                </a:cubicBezTo>
                <a:cubicBezTo>
                  <a:pt x="1349132" y="3324409"/>
                  <a:pt x="1342807" y="3342234"/>
                  <a:pt x="1329467" y="3353906"/>
                </a:cubicBezTo>
                <a:cubicBezTo>
                  <a:pt x="1267050" y="3408521"/>
                  <a:pt x="1257503" y="3407392"/>
                  <a:pt x="1196732" y="3427648"/>
                </a:cubicBezTo>
                <a:cubicBezTo>
                  <a:pt x="1062716" y="3408503"/>
                  <a:pt x="1126469" y="3423893"/>
                  <a:pt x="1005003" y="3383403"/>
                </a:cubicBezTo>
                <a:cubicBezTo>
                  <a:pt x="990255" y="3378487"/>
                  <a:pt x="973693" y="3377277"/>
                  <a:pt x="960758" y="3368654"/>
                </a:cubicBezTo>
                <a:lnTo>
                  <a:pt x="916513" y="3339158"/>
                </a:lnTo>
                <a:cubicBezTo>
                  <a:pt x="906681" y="3324410"/>
                  <a:pt x="899550" y="3307447"/>
                  <a:pt x="887016" y="3294913"/>
                </a:cubicBezTo>
                <a:cubicBezTo>
                  <a:pt x="874482" y="3282379"/>
                  <a:pt x="853844" y="3279257"/>
                  <a:pt x="842771" y="3265416"/>
                </a:cubicBezTo>
                <a:cubicBezTo>
                  <a:pt x="833059" y="3253277"/>
                  <a:pt x="835572" y="3234761"/>
                  <a:pt x="828022" y="3221171"/>
                </a:cubicBezTo>
                <a:cubicBezTo>
                  <a:pt x="810806" y="3190181"/>
                  <a:pt x="788693" y="3162177"/>
                  <a:pt x="769029" y="3132680"/>
                </a:cubicBezTo>
                <a:lnTo>
                  <a:pt x="739532" y="3088435"/>
                </a:lnTo>
                <a:cubicBezTo>
                  <a:pt x="729700" y="3058938"/>
                  <a:pt x="702494" y="3030109"/>
                  <a:pt x="710035" y="2999945"/>
                </a:cubicBezTo>
                <a:cubicBezTo>
                  <a:pt x="747074" y="2851789"/>
                  <a:pt x="726711" y="2920421"/>
                  <a:pt x="769029" y="2793467"/>
                </a:cubicBezTo>
                <a:lnTo>
                  <a:pt x="783777" y="2749222"/>
                </a:lnTo>
                <a:lnTo>
                  <a:pt x="798525" y="2704977"/>
                </a:lnTo>
                <a:cubicBezTo>
                  <a:pt x="803441" y="2650900"/>
                  <a:pt x="813274" y="2597045"/>
                  <a:pt x="813274" y="2542745"/>
                </a:cubicBezTo>
                <a:cubicBezTo>
                  <a:pt x="813274" y="2505351"/>
                  <a:pt x="792393" y="2386062"/>
                  <a:pt x="769029" y="2351016"/>
                </a:cubicBezTo>
                <a:lnTo>
                  <a:pt x="680538" y="2218280"/>
                </a:lnTo>
                <a:cubicBezTo>
                  <a:pt x="680537" y="2218279"/>
                  <a:pt x="621547" y="2129791"/>
                  <a:pt x="621545" y="2129790"/>
                </a:cubicBezTo>
                <a:lnTo>
                  <a:pt x="577300" y="2115042"/>
                </a:lnTo>
                <a:cubicBezTo>
                  <a:pt x="544680" y="2082422"/>
                  <a:pt x="529877" y="2061834"/>
                  <a:pt x="488809" y="2041300"/>
                </a:cubicBezTo>
                <a:cubicBezTo>
                  <a:pt x="474904" y="2034348"/>
                  <a:pt x="459312" y="2031467"/>
                  <a:pt x="444564" y="2026551"/>
                </a:cubicBezTo>
                <a:cubicBezTo>
                  <a:pt x="434732" y="2011803"/>
                  <a:pt x="428908" y="1993379"/>
                  <a:pt x="415067" y="1982306"/>
                </a:cubicBezTo>
                <a:cubicBezTo>
                  <a:pt x="402928" y="1972595"/>
                  <a:pt x="384727" y="1974510"/>
                  <a:pt x="370822" y="1967558"/>
                </a:cubicBezTo>
                <a:cubicBezTo>
                  <a:pt x="354968" y="1959631"/>
                  <a:pt x="341325" y="1947893"/>
                  <a:pt x="326577" y="1938061"/>
                </a:cubicBezTo>
                <a:cubicBezTo>
                  <a:pt x="355288" y="1851925"/>
                  <a:pt x="318860" y="1931030"/>
                  <a:pt x="385571" y="1864319"/>
                </a:cubicBezTo>
                <a:cubicBezTo>
                  <a:pt x="398105" y="1851785"/>
                  <a:pt x="401226" y="1831147"/>
                  <a:pt x="415067" y="1820074"/>
                </a:cubicBezTo>
                <a:cubicBezTo>
                  <a:pt x="427207" y="1810362"/>
                  <a:pt x="445723" y="1812875"/>
                  <a:pt x="459313" y="1805325"/>
                </a:cubicBezTo>
                <a:cubicBezTo>
                  <a:pt x="490302" y="1788109"/>
                  <a:pt x="547803" y="1746332"/>
                  <a:pt x="547803" y="1746332"/>
                </a:cubicBezTo>
                <a:cubicBezTo>
                  <a:pt x="557635" y="1731584"/>
                  <a:pt x="563960" y="1713759"/>
                  <a:pt x="577300" y="1702087"/>
                </a:cubicBezTo>
                <a:cubicBezTo>
                  <a:pt x="603979" y="1678742"/>
                  <a:pt x="665790" y="1643093"/>
                  <a:pt x="665790" y="1643093"/>
                </a:cubicBezTo>
                <a:cubicBezTo>
                  <a:pt x="675622" y="1628345"/>
                  <a:pt x="683939" y="1612465"/>
                  <a:pt x="695287" y="1598848"/>
                </a:cubicBezTo>
                <a:cubicBezTo>
                  <a:pt x="789919" y="1485291"/>
                  <a:pt x="695793" y="1620210"/>
                  <a:pt x="769029" y="1510358"/>
                </a:cubicBezTo>
                <a:cubicBezTo>
                  <a:pt x="778861" y="1480861"/>
                  <a:pt x="801959" y="1452769"/>
                  <a:pt x="798525" y="1421867"/>
                </a:cubicBezTo>
                <a:cubicBezTo>
                  <a:pt x="793853" y="1379815"/>
                  <a:pt x="793736" y="1294301"/>
                  <a:pt x="769029" y="1244887"/>
                </a:cubicBezTo>
                <a:cubicBezTo>
                  <a:pt x="761102" y="1229033"/>
                  <a:pt x="752066" y="1213176"/>
                  <a:pt x="739532" y="1200642"/>
                </a:cubicBezTo>
                <a:cubicBezTo>
                  <a:pt x="726998" y="1188108"/>
                  <a:pt x="710035" y="1180977"/>
                  <a:pt x="695287" y="1171145"/>
                </a:cubicBezTo>
                <a:cubicBezTo>
                  <a:pt x="690371" y="1156397"/>
                  <a:pt x="687490" y="1140805"/>
                  <a:pt x="680538" y="1126900"/>
                </a:cubicBezTo>
                <a:cubicBezTo>
                  <a:pt x="672611" y="1111046"/>
                  <a:pt x="663576" y="1095188"/>
                  <a:pt x="651042" y="1082654"/>
                </a:cubicBezTo>
                <a:cubicBezTo>
                  <a:pt x="622455" y="1054067"/>
                  <a:pt x="598533" y="1050404"/>
                  <a:pt x="562551" y="1038409"/>
                </a:cubicBezTo>
                <a:cubicBezTo>
                  <a:pt x="169268" y="1053536"/>
                  <a:pt x="211047" y="1099860"/>
                  <a:pt x="149596" y="1082654"/>
                </a:cubicBezTo>
                <a:close/>
              </a:path>
            </a:pathLst>
          </a:custGeom>
          <a:solidFill>
            <a:srgbClr val="CFFD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183096" y="4645742"/>
            <a:ext cx="3409433" cy="1150374"/>
          </a:xfrm>
          <a:custGeom>
            <a:avLst/>
            <a:gdLst>
              <a:gd name="connsiteX0" fmla="*/ 2996478 w 3409433"/>
              <a:gd name="connsiteY0" fmla="*/ 58993 h 1150374"/>
              <a:gd name="connsiteX1" fmla="*/ 3025975 w 3409433"/>
              <a:gd name="connsiteY1" fmla="*/ 206477 h 1150374"/>
              <a:gd name="connsiteX2" fmla="*/ 3055472 w 3409433"/>
              <a:gd name="connsiteY2" fmla="*/ 250723 h 1150374"/>
              <a:gd name="connsiteX3" fmla="*/ 3099717 w 3409433"/>
              <a:gd name="connsiteY3" fmla="*/ 265471 h 1150374"/>
              <a:gd name="connsiteX4" fmla="*/ 3114465 w 3409433"/>
              <a:gd name="connsiteY4" fmla="*/ 309716 h 1150374"/>
              <a:gd name="connsiteX5" fmla="*/ 3202956 w 3409433"/>
              <a:gd name="connsiteY5" fmla="*/ 368710 h 1150374"/>
              <a:gd name="connsiteX6" fmla="*/ 3261949 w 3409433"/>
              <a:gd name="connsiteY6" fmla="*/ 442452 h 1150374"/>
              <a:gd name="connsiteX7" fmla="*/ 3335691 w 3409433"/>
              <a:gd name="connsiteY7" fmla="*/ 516193 h 1150374"/>
              <a:gd name="connsiteX8" fmla="*/ 3409433 w 3409433"/>
              <a:gd name="connsiteY8" fmla="*/ 648929 h 1150374"/>
              <a:gd name="connsiteX9" fmla="*/ 3379936 w 3409433"/>
              <a:gd name="connsiteY9" fmla="*/ 752168 h 1150374"/>
              <a:gd name="connsiteX10" fmla="*/ 3320943 w 3409433"/>
              <a:gd name="connsiteY10" fmla="*/ 840658 h 1150374"/>
              <a:gd name="connsiteX11" fmla="*/ 3232452 w 3409433"/>
              <a:gd name="connsiteY11" fmla="*/ 899652 h 1150374"/>
              <a:gd name="connsiteX12" fmla="*/ 3158710 w 3409433"/>
              <a:gd name="connsiteY12" fmla="*/ 958645 h 1150374"/>
              <a:gd name="connsiteX13" fmla="*/ 3114465 w 3409433"/>
              <a:gd name="connsiteY13" fmla="*/ 1002890 h 1150374"/>
              <a:gd name="connsiteX14" fmla="*/ 3025975 w 3409433"/>
              <a:gd name="connsiteY14" fmla="*/ 1061884 h 1150374"/>
              <a:gd name="connsiteX15" fmla="*/ 2996478 w 3409433"/>
              <a:gd name="connsiteY15" fmla="*/ 1106129 h 1150374"/>
              <a:gd name="connsiteX16" fmla="*/ 2848994 w 3409433"/>
              <a:gd name="connsiteY16" fmla="*/ 1150374 h 1150374"/>
              <a:gd name="connsiteX17" fmla="*/ 2627769 w 3409433"/>
              <a:gd name="connsiteY17" fmla="*/ 1106129 h 1150374"/>
              <a:gd name="connsiteX18" fmla="*/ 2539278 w 3409433"/>
              <a:gd name="connsiteY18" fmla="*/ 1076632 h 1150374"/>
              <a:gd name="connsiteX19" fmla="*/ 2495033 w 3409433"/>
              <a:gd name="connsiteY19" fmla="*/ 1061884 h 1150374"/>
              <a:gd name="connsiteX20" fmla="*/ 1993588 w 3409433"/>
              <a:gd name="connsiteY20" fmla="*/ 1076632 h 1150374"/>
              <a:gd name="connsiteX21" fmla="*/ 1949343 w 3409433"/>
              <a:gd name="connsiteY21" fmla="*/ 1091381 h 1150374"/>
              <a:gd name="connsiteX22" fmla="*/ 1772362 w 3409433"/>
              <a:gd name="connsiteY22" fmla="*/ 1120877 h 1150374"/>
              <a:gd name="connsiteX23" fmla="*/ 1728117 w 3409433"/>
              <a:gd name="connsiteY23" fmla="*/ 1135626 h 1150374"/>
              <a:gd name="connsiteX24" fmla="*/ 1241420 w 3409433"/>
              <a:gd name="connsiteY24" fmla="*/ 1106129 h 1150374"/>
              <a:gd name="connsiteX25" fmla="*/ 1152930 w 3409433"/>
              <a:gd name="connsiteY25" fmla="*/ 1076632 h 1150374"/>
              <a:gd name="connsiteX26" fmla="*/ 1108685 w 3409433"/>
              <a:gd name="connsiteY26" fmla="*/ 1047135 h 1150374"/>
              <a:gd name="connsiteX27" fmla="*/ 1049691 w 3409433"/>
              <a:gd name="connsiteY27" fmla="*/ 1032387 h 1150374"/>
              <a:gd name="connsiteX28" fmla="*/ 1005446 w 3409433"/>
              <a:gd name="connsiteY28" fmla="*/ 1017639 h 1150374"/>
              <a:gd name="connsiteX29" fmla="*/ 798969 w 3409433"/>
              <a:gd name="connsiteY29" fmla="*/ 1032387 h 1150374"/>
              <a:gd name="connsiteX30" fmla="*/ 725227 w 3409433"/>
              <a:gd name="connsiteY30" fmla="*/ 1047135 h 1150374"/>
              <a:gd name="connsiteX31" fmla="*/ 607239 w 3409433"/>
              <a:gd name="connsiteY31" fmla="*/ 1061884 h 1150374"/>
              <a:gd name="connsiteX32" fmla="*/ 504001 w 3409433"/>
              <a:gd name="connsiteY32" fmla="*/ 1091381 h 1150374"/>
              <a:gd name="connsiteX33" fmla="*/ 445007 w 3409433"/>
              <a:gd name="connsiteY33" fmla="*/ 1106129 h 1150374"/>
              <a:gd name="connsiteX34" fmla="*/ 194285 w 3409433"/>
              <a:gd name="connsiteY34" fmla="*/ 1076632 h 1150374"/>
              <a:gd name="connsiteX35" fmla="*/ 105794 w 3409433"/>
              <a:gd name="connsiteY35" fmla="*/ 1047135 h 1150374"/>
              <a:gd name="connsiteX36" fmla="*/ 61549 w 3409433"/>
              <a:gd name="connsiteY36" fmla="*/ 1032387 h 1150374"/>
              <a:gd name="connsiteX37" fmla="*/ 17304 w 3409433"/>
              <a:gd name="connsiteY37" fmla="*/ 1002890 h 1150374"/>
              <a:gd name="connsiteX38" fmla="*/ 2556 w 3409433"/>
              <a:gd name="connsiteY38" fmla="*/ 958645 h 1150374"/>
              <a:gd name="connsiteX39" fmla="*/ 76298 w 3409433"/>
              <a:gd name="connsiteY39" fmla="*/ 884903 h 1150374"/>
              <a:gd name="connsiteX40" fmla="*/ 91046 w 3409433"/>
              <a:gd name="connsiteY40" fmla="*/ 840658 h 1150374"/>
              <a:gd name="connsiteX41" fmla="*/ 135291 w 3409433"/>
              <a:gd name="connsiteY41" fmla="*/ 811161 h 1150374"/>
              <a:gd name="connsiteX42" fmla="*/ 164788 w 3409433"/>
              <a:gd name="connsiteY42" fmla="*/ 766916 h 1150374"/>
              <a:gd name="connsiteX43" fmla="*/ 194285 w 3409433"/>
              <a:gd name="connsiteY43" fmla="*/ 678426 h 1150374"/>
              <a:gd name="connsiteX44" fmla="*/ 223781 w 3409433"/>
              <a:gd name="connsiteY44" fmla="*/ 634181 h 1150374"/>
              <a:gd name="connsiteX45" fmla="*/ 253278 w 3409433"/>
              <a:gd name="connsiteY45" fmla="*/ 545690 h 1150374"/>
              <a:gd name="connsiteX46" fmla="*/ 297523 w 3409433"/>
              <a:gd name="connsiteY46" fmla="*/ 412955 h 1150374"/>
              <a:gd name="connsiteX47" fmla="*/ 327020 w 3409433"/>
              <a:gd name="connsiteY47" fmla="*/ 324464 h 1150374"/>
              <a:gd name="connsiteX48" fmla="*/ 371265 w 3409433"/>
              <a:gd name="connsiteY48" fmla="*/ 117987 h 1150374"/>
              <a:gd name="connsiteX49" fmla="*/ 459756 w 3409433"/>
              <a:gd name="connsiteY49" fmla="*/ 162232 h 1150374"/>
              <a:gd name="connsiteX50" fmla="*/ 607239 w 3409433"/>
              <a:gd name="connsiteY50" fmla="*/ 206477 h 1150374"/>
              <a:gd name="connsiteX51" fmla="*/ 695730 w 3409433"/>
              <a:gd name="connsiteY51" fmla="*/ 235974 h 1150374"/>
              <a:gd name="connsiteX52" fmla="*/ 843214 w 3409433"/>
              <a:gd name="connsiteY52" fmla="*/ 221226 h 1150374"/>
              <a:gd name="connsiteX53" fmla="*/ 931704 w 3409433"/>
              <a:gd name="connsiteY53" fmla="*/ 206477 h 1150374"/>
              <a:gd name="connsiteX54" fmla="*/ 1049691 w 3409433"/>
              <a:gd name="connsiteY54" fmla="*/ 191729 h 1150374"/>
              <a:gd name="connsiteX55" fmla="*/ 1093936 w 3409433"/>
              <a:gd name="connsiteY55" fmla="*/ 176981 h 1150374"/>
              <a:gd name="connsiteX56" fmla="*/ 1167678 w 3409433"/>
              <a:gd name="connsiteY56" fmla="*/ 162232 h 1150374"/>
              <a:gd name="connsiteX57" fmla="*/ 1226672 w 3409433"/>
              <a:gd name="connsiteY57" fmla="*/ 147484 h 1150374"/>
              <a:gd name="connsiteX58" fmla="*/ 1359407 w 3409433"/>
              <a:gd name="connsiteY58" fmla="*/ 73742 h 1150374"/>
              <a:gd name="connsiteX59" fmla="*/ 1492143 w 3409433"/>
              <a:gd name="connsiteY59" fmla="*/ 0 h 1150374"/>
              <a:gd name="connsiteX60" fmla="*/ 1993588 w 3409433"/>
              <a:gd name="connsiteY60" fmla="*/ 14748 h 1150374"/>
              <a:gd name="connsiteX61" fmla="*/ 2126323 w 3409433"/>
              <a:gd name="connsiteY61" fmla="*/ 58993 h 1150374"/>
              <a:gd name="connsiteX62" fmla="*/ 2185317 w 3409433"/>
              <a:gd name="connsiteY62" fmla="*/ 73742 h 1150374"/>
              <a:gd name="connsiteX63" fmla="*/ 2303304 w 3409433"/>
              <a:gd name="connsiteY63" fmla="*/ 103239 h 1150374"/>
              <a:gd name="connsiteX64" fmla="*/ 2391794 w 3409433"/>
              <a:gd name="connsiteY64" fmla="*/ 162232 h 1150374"/>
              <a:gd name="connsiteX65" fmla="*/ 2436039 w 3409433"/>
              <a:gd name="connsiteY65" fmla="*/ 191729 h 1150374"/>
              <a:gd name="connsiteX66" fmla="*/ 2583523 w 3409433"/>
              <a:gd name="connsiteY66" fmla="*/ 235974 h 1150374"/>
              <a:gd name="connsiteX67" fmla="*/ 2716259 w 3409433"/>
              <a:gd name="connsiteY67" fmla="*/ 206477 h 1150374"/>
              <a:gd name="connsiteX68" fmla="*/ 2804749 w 3409433"/>
              <a:gd name="connsiteY68" fmla="*/ 176981 h 1150374"/>
              <a:gd name="connsiteX69" fmla="*/ 2893239 w 3409433"/>
              <a:gd name="connsiteY69" fmla="*/ 147484 h 1150374"/>
              <a:gd name="connsiteX70" fmla="*/ 2937485 w 3409433"/>
              <a:gd name="connsiteY70" fmla="*/ 132735 h 1150374"/>
              <a:gd name="connsiteX71" fmla="*/ 3040723 w 3409433"/>
              <a:gd name="connsiteY71" fmla="*/ 103239 h 1150374"/>
              <a:gd name="connsiteX72" fmla="*/ 3055472 w 3409433"/>
              <a:gd name="connsiteY72" fmla="*/ 88490 h 1150374"/>
              <a:gd name="connsiteX73" fmla="*/ 3055472 w 3409433"/>
              <a:gd name="connsiteY73" fmla="*/ 88490 h 1150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3409433" h="1150374">
                <a:moveTo>
                  <a:pt x="2996478" y="58993"/>
                </a:moveTo>
                <a:cubicBezTo>
                  <a:pt x="3001913" y="97035"/>
                  <a:pt x="3005383" y="165293"/>
                  <a:pt x="3025975" y="206477"/>
                </a:cubicBezTo>
                <a:cubicBezTo>
                  <a:pt x="3033902" y="222331"/>
                  <a:pt x="3041631" y="239650"/>
                  <a:pt x="3055472" y="250723"/>
                </a:cubicBezTo>
                <a:cubicBezTo>
                  <a:pt x="3067611" y="260435"/>
                  <a:pt x="3084969" y="260555"/>
                  <a:pt x="3099717" y="265471"/>
                </a:cubicBezTo>
                <a:cubicBezTo>
                  <a:pt x="3104633" y="280219"/>
                  <a:pt x="3103472" y="298723"/>
                  <a:pt x="3114465" y="309716"/>
                </a:cubicBezTo>
                <a:cubicBezTo>
                  <a:pt x="3139533" y="334784"/>
                  <a:pt x="3202956" y="368710"/>
                  <a:pt x="3202956" y="368710"/>
                </a:cubicBezTo>
                <a:cubicBezTo>
                  <a:pt x="3231667" y="454845"/>
                  <a:pt x="3195239" y="375742"/>
                  <a:pt x="3261949" y="442452"/>
                </a:cubicBezTo>
                <a:cubicBezTo>
                  <a:pt x="3360267" y="540770"/>
                  <a:pt x="3217709" y="437540"/>
                  <a:pt x="3335691" y="516193"/>
                </a:cubicBezTo>
                <a:cubicBezTo>
                  <a:pt x="3403308" y="617619"/>
                  <a:pt x="3383475" y="571052"/>
                  <a:pt x="3409433" y="648929"/>
                </a:cubicBezTo>
                <a:cubicBezTo>
                  <a:pt x="3405960" y="662821"/>
                  <a:pt x="3389556" y="734852"/>
                  <a:pt x="3379936" y="752168"/>
                </a:cubicBezTo>
                <a:cubicBezTo>
                  <a:pt x="3362720" y="783157"/>
                  <a:pt x="3350440" y="820994"/>
                  <a:pt x="3320943" y="840658"/>
                </a:cubicBezTo>
                <a:lnTo>
                  <a:pt x="3232452" y="899652"/>
                </a:lnTo>
                <a:cubicBezTo>
                  <a:pt x="3166486" y="998603"/>
                  <a:pt x="3244195" y="901656"/>
                  <a:pt x="3158710" y="958645"/>
                </a:cubicBezTo>
                <a:cubicBezTo>
                  <a:pt x="3141356" y="970214"/>
                  <a:pt x="3130929" y="990085"/>
                  <a:pt x="3114465" y="1002890"/>
                </a:cubicBezTo>
                <a:cubicBezTo>
                  <a:pt x="3086482" y="1024655"/>
                  <a:pt x="3025975" y="1061884"/>
                  <a:pt x="3025975" y="1061884"/>
                </a:cubicBezTo>
                <a:cubicBezTo>
                  <a:pt x="3016143" y="1076632"/>
                  <a:pt x="3011509" y="1096735"/>
                  <a:pt x="2996478" y="1106129"/>
                </a:cubicBezTo>
                <a:cubicBezTo>
                  <a:pt x="2972537" y="1121092"/>
                  <a:pt x="2883534" y="1141739"/>
                  <a:pt x="2848994" y="1150374"/>
                </a:cubicBezTo>
                <a:cubicBezTo>
                  <a:pt x="2685352" y="1132192"/>
                  <a:pt x="2758495" y="1149704"/>
                  <a:pt x="2627769" y="1106129"/>
                </a:cubicBezTo>
                <a:lnTo>
                  <a:pt x="2539278" y="1076632"/>
                </a:lnTo>
                <a:lnTo>
                  <a:pt x="2495033" y="1061884"/>
                </a:lnTo>
                <a:cubicBezTo>
                  <a:pt x="2327885" y="1066800"/>
                  <a:pt x="2160565" y="1067606"/>
                  <a:pt x="1993588" y="1076632"/>
                </a:cubicBezTo>
                <a:cubicBezTo>
                  <a:pt x="1978064" y="1077471"/>
                  <a:pt x="1964587" y="1088332"/>
                  <a:pt x="1949343" y="1091381"/>
                </a:cubicBezTo>
                <a:cubicBezTo>
                  <a:pt x="1890697" y="1103110"/>
                  <a:pt x="1772362" y="1120877"/>
                  <a:pt x="1772362" y="1120877"/>
                </a:cubicBezTo>
                <a:cubicBezTo>
                  <a:pt x="1757614" y="1125793"/>
                  <a:pt x="1743663" y="1135626"/>
                  <a:pt x="1728117" y="1135626"/>
                </a:cubicBezTo>
                <a:cubicBezTo>
                  <a:pt x="1422521" y="1135626"/>
                  <a:pt x="1440687" y="1134595"/>
                  <a:pt x="1241420" y="1106129"/>
                </a:cubicBezTo>
                <a:cubicBezTo>
                  <a:pt x="1211923" y="1096297"/>
                  <a:pt x="1178800" y="1093879"/>
                  <a:pt x="1152930" y="1076632"/>
                </a:cubicBezTo>
                <a:cubicBezTo>
                  <a:pt x="1138182" y="1066800"/>
                  <a:pt x="1124977" y="1054117"/>
                  <a:pt x="1108685" y="1047135"/>
                </a:cubicBezTo>
                <a:cubicBezTo>
                  <a:pt x="1090054" y="1039150"/>
                  <a:pt x="1069181" y="1037955"/>
                  <a:pt x="1049691" y="1032387"/>
                </a:cubicBezTo>
                <a:cubicBezTo>
                  <a:pt x="1034743" y="1028116"/>
                  <a:pt x="1020194" y="1022555"/>
                  <a:pt x="1005446" y="1017639"/>
                </a:cubicBezTo>
                <a:cubicBezTo>
                  <a:pt x="936620" y="1022555"/>
                  <a:pt x="867591" y="1025164"/>
                  <a:pt x="798969" y="1032387"/>
                </a:cubicBezTo>
                <a:cubicBezTo>
                  <a:pt x="774039" y="1035011"/>
                  <a:pt x="750003" y="1043323"/>
                  <a:pt x="725227" y="1047135"/>
                </a:cubicBezTo>
                <a:cubicBezTo>
                  <a:pt x="686052" y="1053162"/>
                  <a:pt x="646335" y="1055368"/>
                  <a:pt x="607239" y="1061884"/>
                </a:cubicBezTo>
                <a:cubicBezTo>
                  <a:pt x="551900" y="1071107"/>
                  <a:pt x="553105" y="1077351"/>
                  <a:pt x="504001" y="1091381"/>
                </a:cubicBezTo>
                <a:cubicBezTo>
                  <a:pt x="484511" y="1096950"/>
                  <a:pt x="464672" y="1101213"/>
                  <a:pt x="445007" y="1106129"/>
                </a:cubicBezTo>
                <a:cubicBezTo>
                  <a:pt x="318942" y="1096432"/>
                  <a:pt x="288307" y="1104839"/>
                  <a:pt x="194285" y="1076632"/>
                </a:cubicBezTo>
                <a:cubicBezTo>
                  <a:pt x="164504" y="1067697"/>
                  <a:pt x="135291" y="1056967"/>
                  <a:pt x="105794" y="1047135"/>
                </a:cubicBezTo>
                <a:lnTo>
                  <a:pt x="61549" y="1032387"/>
                </a:lnTo>
                <a:cubicBezTo>
                  <a:pt x="46801" y="1022555"/>
                  <a:pt x="28377" y="1016731"/>
                  <a:pt x="17304" y="1002890"/>
                </a:cubicBezTo>
                <a:cubicBezTo>
                  <a:pt x="7593" y="990751"/>
                  <a:pt x="0" y="973980"/>
                  <a:pt x="2556" y="958645"/>
                </a:cubicBezTo>
                <a:cubicBezTo>
                  <a:pt x="8701" y="921773"/>
                  <a:pt x="50488" y="902110"/>
                  <a:pt x="76298" y="884903"/>
                </a:cubicBezTo>
                <a:cubicBezTo>
                  <a:pt x="81214" y="870155"/>
                  <a:pt x="81335" y="852797"/>
                  <a:pt x="91046" y="840658"/>
                </a:cubicBezTo>
                <a:cubicBezTo>
                  <a:pt x="102119" y="826817"/>
                  <a:pt x="122757" y="823695"/>
                  <a:pt x="135291" y="811161"/>
                </a:cubicBezTo>
                <a:cubicBezTo>
                  <a:pt x="147825" y="798627"/>
                  <a:pt x="154956" y="781664"/>
                  <a:pt x="164788" y="766916"/>
                </a:cubicBezTo>
                <a:cubicBezTo>
                  <a:pt x="174620" y="737419"/>
                  <a:pt x="177038" y="704296"/>
                  <a:pt x="194285" y="678426"/>
                </a:cubicBezTo>
                <a:cubicBezTo>
                  <a:pt x="204117" y="663678"/>
                  <a:pt x="216582" y="650378"/>
                  <a:pt x="223781" y="634181"/>
                </a:cubicBezTo>
                <a:cubicBezTo>
                  <a:pt x="236409" y="605768"/>
                  <a:pt x="243446" y="575187"/>
                  <a:pt x="253278" y="545690"/>
                </a:cubicBezTo>
                <a:lnTo>
                  <a:pt x="297523" y="412955"/>
                </a:lnTo>
                <a:cubicBezTo>
                  <a:pt x="297527" y="412944"/>
                  <a:pt x="327018" y="324475"/>
                  <a:pt x="327020" y="324464"/>
                </a:cubicBezTo>
                <a:cubicBezTo>
                  <a:pt x="348434" y="195986"/>
                  <a:pt x="334516" y="264985"/>
                  <a:pt x="371265" y="117987"/>
                </a:cubicBezTo>
                <a:cubicBezTo>
                  <a:pt x="532614" y="171769"/>
                  <a:pt x="288227" y="85996"/>
                  <a:pt x="459756" y="162232"/>
                </a:cubicBezTo>
                <a:cubicBezTo>
                  <a:pt x="531960" y="194323"/>
                  <a:pt x="541235" y="186676"/>
                  <a:pt x="607239" y="206477"/>
                </a:cubicBezTo>
                <a:cubicBezTo>
                  <a:pt x="637020" y="215411"/>
                  <a:pt x="695730" y="235974"/>
                  <a:pt x="695730" y="235974"/>
                </a:cubicBezTo>
                <a:cubicBezTo>
                  <a:pt x="744891" y="231058"/>
                  <a:pt x="794189" y="227354"/>
                  <a:pt x="843214" y="221226"/>
                </a:cubicBezTo>
                <a:cubicBezTo>
                  <a:pt x="872887" y="217517"/>
                  <a:pt x="902101" y="210706"/>
                  <a:pt x="931704" y="206477"/>
                </a:cubicBezTo>
                <a:cubicBezTo>
                  <a:pt x="970941" y="200872"/>
                  <a:pt x="1010362" y="196645"/>
                  <a:pt x="1049691" y="191729"/>
                </a:cubicBezTo>
                <a:cubicBezTo>
                  <a:pt x="1064439" y="186813"/>
                  <a:pt x="1078854" y="180752"/>
                  <a:pt x="1093936" y="176981"/>
                </a:cubicBezTo>
                <a:cubicBezTo>
                  <a:pt x="1118255" y="170901"/>
                  <a:pt x="1143207" y="167670"/>
                  <a:pt x="1167678" y="162232"/>
                </a:cubicBezTo>
                <a:cubicBezTo>
                  <a:pt x="1187465" y="157835"/>
                  <a:pt x="1207007" y="152400"/>
                  <a:pt x="1226672" y="147484"/>
                </a:cubicBezTo>
                <a:cubicBezTo>
                  <a:pt x="1328097" y="79867"/>
                  <a:pt x="1281530" y="99700"/>
                  <a:pt x="1359407" y="73742"/>
                </a:cubicBezTo>
                <a:cubicBezTo>
                  <a:pt x="1460833" y="6125"/>
                  <a:pt x="1414266" y="25958"/>
                  <a:pt x="1492143" y="0"/>
                </a:cubicBezTo>
                <a:cubicBezTo>
                  <a:pt x="1659291" y="4916"/>
                  <a:pt x="1826836" y="2242"/>
                  <a:pt x="1993588" y="14748"/>
                </a:cubicBezTo>
                <a:cubicBezTo>
                  <a:pt x="2014646" y="16327"/>
                  <a:pt x="2093671" y="50830"/>
                  <a:pt x="2126323" y="58993"/>
                </a:cubicBezTo>
                <a:cubicBezTo>
                  <a:pt x="2145988" y="63909"/>
                  <a:pt x="2165530" y="69345"/>
                  <a:pt x="2185317" y="73742"/>
                </a:cubicBezTo>
                <a:cubicBezTo>
                  <a:pt x="2207116" y="78586"/>
                  <a:pt x="2276946" y="88595"/>
                  <a:pt x="2303304" y="103239"/>
                </a:cubicBezTo>
                <a:cubicBezTo>
                  <a:pt x="2334293" y="120455"/>
                  <a:pt x="2362297" y="142568"/>
                  <a:pt x="2391794" y="162232"/>
                </a:cubicBezTo>
                <a:cubicBezTo>
                  <a:pt x="2406542" y="172064"/>
                  <a:pt x="2419223" y="186124"/>
                  <a:pt x="2436039" y="191729"/>
                </a:cubicBezTo>
                <a:cubicBezTo>
                  <a:pt x="2543759" y="227636"/>
                  <a:pt x="2494366" y="213685"/>
                  <a:pt x="2583523" y="235974"/>
                </a:cubicBezTo>
                <a:cubicBezTo>
                  <a:pt x="2625638" y="227551"/>
                  <a:pt x="2674593" y="218977"/>
                  <a:pt x="2716259" y="206477"/>
                </a:cubicBezTo>
                <a:cubicBezTo>
                  <a:pt x="2746040" y="197543"/>
                  <a:pt x="2775252" y="186813"/>
                  <a:pt x="2804749" y="176981"/>
                </a:cubicBezTo>
                <a:lnTo>
                  <a:pt x="2893239" y="147484"/>
                </a:lnTo>
                <a:cubicBezTo>
                  <a:pt x="2907988" y="142568"/>
                  <a:pt x="2922403" y="136506"/>
                  <a:pt x="2937485" y="132735"/>
                </a:cubicBezTo>
                <a:cubicBezTo>
                  <a:pt x="2956385" y="128010"/>
                  <a:pt x="3019566" y="113817"/>
                  <a:pt x="3040723" y="103239"/>
                </a:cubicBezTo>
                <a:cubicBezTo>
                  <a:pt x="3046942" y="100130"/>
                  <a:pt x="3050556" y="93406"/>
                  <a:pt x="3055472" y="88490"/>
                </a:cubicBezTo>
                <a:lnTo>
                  <a:pt x="3055472" y="88490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1625018" y="2005781"/>
            <a:ext cx="1916577" cy="3626632"/>
          </a:xfrm>
          <a:custGeom>
            <a:avLst/>
            <a:gdLst>
              <a:gd name="connsiteX0" fmla="*/ 1649124 w 1916577"/>
              <a:gd name="connsiteY0" fmla="*/ 914400 h 3626632"/>
              <a:gd name="connsiteX1" fmla="*/ 1604879 w 1916577"/>
              <a:gd name="connsiteY1" fmla="*/ 781664 h 3626632"/>
              <a:gd name="connsiteX2" fmla="*/ 1590130 w 1916577"/>
              <a:gd name="connsiteY2" fmla="*/ 737419 h 3626632"/>
              <a:gd name="connsiteX3" fmla="*/ 1545885 w 1916577"/>
              <a:gd name="connsiteY3" fmla="*/ 707922 h 3626632"/>
              <a:gd name="connsiteX4" fmla="*/ 1486892 w 1916577"/>
              <a:gd name="connsiteY4" fmla="*/ 634180 h 3626632"/>
              <a:gd name="connsiteX5" fmla="*/ 1472143 w 1916577"/>
              <a:gd name="connsiteY5" fmla="*/ 589935 h 3626632"/>
              <a:gd name="connsiteX6" fmla="*/ 1413150 w 1916577"/>
              <a:gd name="connsiteY6" fmla="*/ 501445 h 3626632"/>
              <a:gd name="connsiteX7" fmla="*/ 1324659 w 1916577"/>
              <a:gd name="connsiteY7" fmla="*/ 368709 h 3626632"/>
              <a:gd name="connsiteX8" fmla="*/ 1295163 w 1916577"/>
              <a:gd name="connsiteY8" fmla="*/ 324464 h 3626632"/>
              <a:gd name="connsiteX9" fmla="*/ 1265666 w 1916577"/>
              <a:gd name="connsiteY9" fmla="*/ 280219 h 3626632"/>
              <a:gd name="connsiteX10" fmla="*/ 1221421 w 1916577"/>
              <a:gd name="connsiteY10" fmla="*/ 191729 h 3626632"/>
              <a:gd name="connsiteX11" fmla="*/ 1206672 w 1916577"/>
              <a:gd name="connsiteY11" fmla="*/ 147484 h 3626632"/>
              <a:gd name="connsiteX12" fmla="*/ 1132930 w 1916577"/>
              <a:gd name="connsiteY12" fmla="*/ 73742 h 3626632"/>
              <a:gd name="connsiteX13" fmla="*/ 1088685 w 1916577"/>
              <a:gd name="connsiteY13" fmla="*/ 29496 h 3626632"/>
              <a:gd name="connsiteX14" fmla="*/ 1000195 w 1916577"/>
              <a:gd name="connsiteY14" fmla="*/ 0 h 3626632"/>
              <a:gd name="connsiteX15" fmla="*/ 926453 w 1916577"/>
              <a:gd name="connsiteY15" fmla="*/ 14748 h 3626632"/>
              <a:gd name="connsiteX16" fmla="*/ 837963 w 1916577"/>
              <a:gd name="connsiteY16" fmla="*/ 73742 h 3626632"/>
              <a:gd name="connsiteX17" fmla="*/ 808466 w 1916577"/>
              <a:gd name="connsiteY17" fmla="*/ 117987 h 3626632"/>
              <a:gd name="connsiteX18" fmla="*/ 764221 w 1916577"/>
              <a:gd name="connsiteY18" fmla="*/ 132735 h 3626632"/>
              <a:gd name="connsiteX19" fmla="*/ 749472 w 1916577"/>
              <a:gd name="connsiteY19" fmla="*/ 176980 h 3626632"/>
              <a:gd name="connsiteX20" fmla="*/ 705227 w 1916577"/>
              <a:gd name="connsiteY20" fmla="*/ 191729 h 3626632"/>
              <a:gd name="connsiteX21" fmla="*/ 616737 w 1916577"/>
              <a:gd name="connsiteY21" fmla="*/ 265471 h 3626632"/>
              <a:gd name="connsiteX22" fmla="*/ 572492 w 1916577"/>
              <a:gd name="connsiteY22" fmla="*/ 294967 h 3626632"/>
              <a:gd name="connsiteX23" fmla="*/ 513498 w 1916577"/>
              <a:gd name="connsiteY23" fmla="*/ 368709 h 3626632"/>
              <a:gd name="connsiteX24" fmla="*/ 498750 w 1916577"/>
              <a:gd name="connsiteY24" fmla="*/ 412954 h 3626632"/>
              <a:gd name="connsiteX25" fmla="*/ 439756 w 1916577"/>
              <a:gd name="connsiteY25" fmla="*/ 501445 h 3626632"/>
              <a:gd name="connsiteX26" fmla="*/ 395511 w 1916577"/>
              <a:gd name="connsiteY26" fmla="*/ 634180 h 3626632"/>
              <a:gd name="connsiteX27" fmla="*/ 380763 w 1916577"/>
              <a:gd name="connsiteY27" fmla="*/ 678425 h 3626632"/>
              <a:gd name="connsiteX28" fmla="*/ 321769 w 1916577"/>
              <a:gd name="connsiteY28" fmla="*/ 1312606 h 3626632"/>
              <a:gd name="connsiteX29" fmla="*/ 277524 w 1916577"/>
              <a:gd name="connsiteY29" fmla="*/ 1327354 h 3626632"/>
              <a:gd name="connsiteX30" fmla="*/ 248027 w 1916577"/>
              <a:gd name="connsiteY30" fmla="*/ 1371600 h 3626632"/>
              <a:gd name="connsiteX31" fmla="*/ 203782 w 1916577"/>
              <a:gd name="connsiteY31" fmla="*/ 1401096 h 3626632"/>
              <a:gd name="connsiteX32" fmla="*/ 189034 w 1916577"/>
              <a:gd name="connsiteY32" fmla="*/ 1445342 h 3626632"/>
              <a:gd name="connsiteX33" fmla="*/ 159537 w 1916577"/>
              <a:gd name="connsiteY33" fmla="*/ 1489587 h 3626632"/>
              <a:gd name="connsiteX34" fmla="*/ 144788 w 1916577"/>
              <a:gd name="connsiteY34" fmla="*/ 1533832 h 3626632"/>
              <a:gd name="connsiteX35" fmla="*/ 100543 w 1916577"/>
              <a:gd name="connsiteY35" fmla="*/ 1578077 h 3626632"/>
              <a:gd name="connsiteX36" fmla="*/ 41550 w 1916577"/>
              <a:gd name="connsiteY36" fmla="*/ 1710813 h 3626632"/>
              <a:gd name="connsiteX37" fmla="*/ 26801 w 1916577"/>
              <a:gd name="connsiteY37" fmla="*/ 1755058 h 3626632"/>
              <a:gd name="connsiteX38" fmla="*/ 26801 w 1916577"/>
              <a:gd name="connsiteY38" fmla="*/ 2109019 h 3626632"/>
              <a:gd name="connsiteX39" fmla="*/ 71047 w 1916577"/>
              <a:gd name="connsiteY39" fmla="*/ 2197509 h 3626632"/>
              <a:gd name="connsiteX40" fmla="*/ 115292 w 1916577"/>
              <a:gd name="connsiteY40" fmla="*/ 2227006 h 3626632"/>
              <a:gd name="connsiteX41" fmla="*/ 248027 w 1916577"/>
              <a:gd name="connsiteY41" fmla="*/ 2330245 h 3626632"/>
              <a:gd name="connsiteX42" fmla="*/ 292272 w 1916577"/>
              <a:gd name="connsiteY42" fmla="*/ 2359742 h 3626632"/>
              <a:gd name="connsiteX43" fmla="*/ 336517 w 1916577"/>
              <a:gd name="connsiteY43" fmla="*/ 2389238 h 3626632"/>
              <a:gd name="connsiteX44" fmla="*/ 366014 w 1916577"/>
              <a:gd name="connsiteY44" fmla="*/ 2433484 h 3626632"/>
              <a:gd name="connsiteX45" fmla="*/ 351266 w 1916577"/>
              <a:gd name="connsiteY45" fmla="*/ 2507225 h 3626632"/>
              <a:gd name="connsiteX46" fmla="*/ 336517 w 1916577"/>
              <a:gd name="connsiteY46" fmla="*/ 2566219 h 3626632"/>
              <a:gd name="connsiteX47" fmla="*/ 321769 w 1916577"/>
              <a:gd name="connsiteY47" fmla="*/ 2654709 h 3626632"/>
              <a:gd name="connsiteX48" fmla="*/ 292272 w 1916577"/>
              <a:gd name="connsiteY48" fmla="*/ 2743200 h 3626632"/>
              <a:gd name="connsiteX49" fmla="*/ 277524 w 1916577"/>
              <a:gd name="connsiteY49" fmla="*/ 2831690 h 3626632"/>
              <a:gd name="connsiteX50" fmla="*/ 262776 w 1916577"/>
              <a:gd name="connsiteY50" fmla="*/ 2875935 h 3626632"/>
              <a:gd name="connsiteX51" fmla="*/ 277524 w 1916577"/>
              <a:gd name="connsiteY51" fmla="*/ 3052916 h 3626632"/>
              <a:gd name="connsiteX52" fmla="*/ 321769 w 1916577"/>
              <a:gd name="connsiteY52" fmla="*/ 3141406 h 3626632"/>
              <a:gd name="connsiteX53" fmla="*/ 366014 w 1916577"/>
              <a:gd name="connsiteY53" fmla="*/ 3156154 h 3626632"/>
              <a:gd name="connsiteX54" fmla="*/ 439756 w 1916577"/>
              <a:gd name="connsiteY54" fmla="*/ 3229896 h 3626632"/>
              <a:gd name="connsiteX55" fmla="*/ 498750 w 1916577"/>
              <a:gd name="connsiteY55" fmla="*/ 3362632 h 3626632"/>
              <a:gd name="connsiteX56" fmla="*/ 646234 w 1916577"/>
              <a:gd name="connsiteY56" fmla="*/ 3392129 h 3626632"/>
              <a:gd name="connsiteX57" fmla="*/ 1118182 w 1916577"/>
              <a:gd name="connsiteY57" fmla="*/ 3377380 h 3626632"/>
              <a:gd name="connsiteX58" fmla="*/ 1250917 w 1916577"/>
              <a:gd name="connsiteY58" fmla="*/ 3392129 h 3626632"/>
              <a:gd name="connsiteX59" fmla="*/ 1280414 w 1916577"/>
              <a:gd name="connsiteY59" fmla="*/ 3480619 h 3626632"/>
              <a:gd name="connsiteX60" fmla="*/ 1368905 w 1916577"/>
              <a:gd name="connsiteY60" fmla="*/ 3539613 h 3626632"/>
              <a:gd name="connsiteX61" fmla="*/ 1501640 w 1916577"/>
              <a:gd name="connsiteY61" fmla="*/ 3583858 h 3626632"/>
              <a:gd name="connsiteX62" fmla="*/ 1545885 w 1916577"/>
              <a:gd name="connsiteY62" fmla="*/ 3598606 h 3626632"/>
              <a:gd name="connsiteX63" fmla="*/ 1604879 w 1916577"/>
              <a:gd name="connsiteY63" fmla="*/ 3524864 h 3626632"/>
              <a:gd name="connsiteX64" fmla="*/ 1649124 w 1916577"/>
              <a:gd name="connsiteY64" fmla="*/ 3495367 h 3626632"/>
              <a:gd name="connsiteX65" fmla="*/ 1678621 w 1916577"/>
              <a:gd name="connsiteY65" fmla="*/ 3451122 h 3626632"/>
              <a:gd name="connsiteX66" fmla="*/ 1693369 w 1916577"/>
              <a:gd name="connsiteY66" fmla="*/ 3406877 h 3626632"/>
              <a:gd name="connsiteX67" fmla="*/ 1737614 w 1916577"/>
              <a:gd name="connsiteY67" fmla="*/ 3377380 h 3626632"/>
              <a:gd name="connsiteX68" fmla="*/ 1781859 w 1916577"/>
              <a:gd name="connsiteY68" fmla="*/ 3244645 h 3626632"/>
              <a:gd name="connsiteX69" fmla="*/ 1796608 w 1916577"/>
              <a:gd name="connsiteY69" fmla="*/ 3200400 h 3626632"/>
              <a:gd name="connsiteX70" fmla="*/ 1811356 w 1916577"/>
              <a:gd name="connsiteY70" fmla="*/ 3141406 h 3626632"/>
              <a:gd name="connsiteX71" fmla="*/ 1840853 w 1916577"/>
              <a:gd name="connsiteY71" fmla="*/ 3052916 h 3626632"/>
              <a:gd name="connsiteX72" fmla="*/ 1855601 w 1916577"/>
              <a:gd name="connsiteY72" fmla="*/ 2993922 h 3626632"/>
              <a:gd name="connsiteX73" fmla="*/ 1899847 w 1916577"/>
              <a:gd name="connsiteY73" fmla="*/ 2831690 h 3626632"/>
              <a:gd name="connsiteX74" fmla="*/ 1885098 w 1916577"/>
              <a:gd name="connsiteY74" fmla="*/ 2698954 h 3626632"/>
              <a:gd name="connsiteX75" fmla="*/ 1752363 w 1916577"/>
              <a:gd name="connsiteY75" fmla="*/ 2684206 h 3626632"/>
              <a:gd name="connsiteX76" fmla="*/ 1663872 w 1916577"/>
              <a:gd name="connsiteY76" fmla="*/ 2669458 h 3626632"/>
              <a:gd name="connsiteX77" fmla="*/ 1575382 w 1916577"/>
              <a:gd name="connsiteY77" fmla="*/ 2639961 h 3626632"/>
              <a:gd name="connsiteX78" fmla="*/ 1531137 w 1916577"/>
              <a:gd name="connsiteY78" fmla="*/ 2625213 h 3626632"/>
              <a:gd name="connsiteX79" fmla="*/ 1457395 w 1916577"/>
              <a:gd name="connsiteY79" fmla="*/ 2566219 h 3626632"/>
              <a:gd name="connsiteX80" fmla="*/ 1324659 w 1916577"/>
              <a:gd name="connsiteY80" fmla="*/ 2462980 h 3626632"/>
              <a:gd name="connsiteX81" fmla="*/ 1250917 w 1916577"/>
              <a:gd name="connsiteY81" fmla="*/ 2330245 h 3626632"/>
              <a:gd name="connsiteX82" fmla="*/ 1236169 w 1916577"/>
              <a:gd name="connsiteY82" fmla="*/ 1799303 h 3626632"/>
              <a:gd name="connsiteX83" fmla="*/ 1221421 w 1916577"/>
              <a:gd name="connsiteY83" fmla="*/ 1755058 h 3626632"/>
              <a:gd name="connsiteX84" fmla="*/ 1118182 w 1916577"/>
              <a:gd name="connsiteY84" fmla="*/ 1769806 h 3626632"/>
              <a:gd name="connsiteX85" fmla="*/ 1044440 w 1916577"/>
              <a:gd name="connsiteY85" fmla="*/ 1755058 h 3626632"/>
              <a:gd name="connsiteX86" fmla="*/ 1014943 w 1916577"/>
              <a:gd name="connsiteY86" fmla="*/ 1445342 h 3626632"/>
              <a:gd name="connsiteX87" fmla="*/ 1073937 w 1916577"/>
              <a:gd name="connsiteY87" fmla="*/ 1312606 h 3626632"/>
              <a:gd name="connsiteX88" fmla="*/ 1162427 w 1916577"/>
              <a:gd name="connsiteY88" fmla="*/ 1047135 h 3626632"/>
              <a:gd name="connsiteX89" fmla="*/ 1191924 w 1916577"/>
              <a:gd name="connsiteY89" fmla="*/ 958645 h 3626632"/>
              <a:gd name="connsiteX90" fmla="*/ 1206672 w 1916577"/>
              <a:gd name="connsiteY90" fmla="*/ 914400 h 3626632"/>
              <a:gd name="connsiteX91" fmla="*/ 1250917 w 1916577"/>
              <a:gd name="connsiteY91" fmla="*/ 884903 h 3626632"/>
              <a:gd name="connsiteX92" fmla="*/ 1339408 w 1916577"/>
              <a:gd name="connsiteY92" fmla="*/ 899651 h 3626632"/>
              <a:gd name="connsiteX93" fmla="*/ 1531137 w 1916577"/>
              <a:gd name="connsiteY93" fmla="*/ 943896 h 3626632"/>
              <a:gd name="connsiteX94" fmla="*/ 1737614 w 1916577"/>
              <a:gd name="connsiteY94" fmla="*/ 943896 h 3626632"/>
              <a:gd name="connsiteX95" fmla="*/ 1737614 w 1916577"/>
              <a:gd name="connsiteY95" fmla="*/ 943896 h 362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916577" h="3626632">
                <a:moveTo>
                  <a:pt x="1649124" y="914400"/>
                </a:moveTo>
                <a:lnTo>
                  <a:pt x="1604879" y="781664"/>
                </a:lnTo>
                <a:cubicBezTo>
                  <a:pt x="1599963" y="766916"/>
                  <a:pt x="1603065" y="746043"/>
                  <a:pt x="1590130" y="737419"/>
                </a:cubicBezTo>
                <a:lnTo>
                  <a:pt x="1545885" y="707922"/>
                </a:lnTo>
                <a:cubicBezTo>
                  <a:pt x="1508816" y="596714"/>
                  <a:pt x="1563131" y="729478"/>
                  <a:pt x="1486892" y="634180"/>
                </a:cubicBezTo>
                <a:cubicBezTo>
                  <a:pt x="1477180" y="622041"/>
                  <a:pt x="1479693" y="603525"/>
                  <a:pt x="1472143" y="589935"/>
                </a:cubicBezTo>
                <a:cubicBezTo>
                  <a:pt x="1454927" y="558946"/>
                  <a:pt x="1432814" y="530942"/>
                  <a:pt x="1413150" y="501445"/>
                </a:cubicBezTo>
                <a:lnTo>
                  <a:pt x="1324659" y="368709"/>
                </a:lnTo>
                <a:lnTo>
                  <a:pt x="1295163" y="324464"/>
                </a:lnTo>
                <a:cubicBezTo>
                  <a:pt x="1285331" y="309716"/>
                  <a:pt x="1271271" y="297035"/>
                  <a:pt x="1265666" y="280219"/>
                </a:cubicBezTo>
                <a:cubicBezTo>
                  <a:pt x="1228594" y="169007"/>
                  <a:pt x="1278601" y="306090"/>
                  <a:pt x="1221421" y="191729"/>
                </a:cubicBezTo>
                <a:cubicBezTo>
                  <a:pt x="1214469" y="177824"/>
                  <a:pt x="1213624" y="161389"/>
                  <a:pt x="1206672" y="147484"/>
                </a:cubicBezTo>
                <a:cubicBezTo>
                  <a:pt x="1175768" y="85675"/>
                  <a:pt x="1183501" y="115884"/>
                  <a:pt x="1132930" y="73742"/>
                </a:cubicBezTo>
                <a:cubicBezTo>
                  <a:pt x="1116907" y="60389"/>
                  <a:pt x="1106918" y="39625"/>
                  <a:pt x="1088685" y="29496"/>
                </a:cubicBezTo>
                <a:cubicBezTo>
                  <a:pt x="1061506" y="14396"/>
                  <a:pt x="1000195" y="0"/>
                  <a:pt x="1000195" y="0"/>
                </a:cubicBezTo>
                <a:cubicBezTo>
                  <a:pt x="975614" y="4916"/>
                  <a:pt x="949274" y="4375"/>
                  <a:pt x="926453" y="14748"/>
                </a:cubicBezTo>
                <a:cubicBezTo>
                  <a:pt x="894180" y="29418"/>
                  <a:pt x="837963" y="73742"/>
                  <a:pt x="837963" y="73742"/>
                </a:cubicBezTo>
                <a:cubicBezTo>
                  <a:pt x="828131" y="88490"/>
                  <a:pt x="822307" y="106914"/>
                  <a:pt x="808466" y="117987"/>
                </a:cubicBezTo>
                <a:cubicBezTo>
                  <a:pt x="796327" y="127698"/>
                  <a:pt x="775214" y="121742"/>
                  <a:pt x="764221" y="132735"/>
                </a:cubicBezTo>
                <a:cubicBezTo>
                  <a:pt x="753228" y="143728"/>
                  <a:pt x="760465" y="165987"/>
                  <a:pt x="749472" y="176980"/>
                </a:cubicBezTo>
                <a:cubicBezTo>
                  <a:pt x="738479" y="187973"/>
                  <a:pt x="719132" y="184777"/>
                  <a:pt x="705227" y="191729"/>
                </a:cubicBezTo>
                <a:cubicBezTo>
                  <a:pt x="650296" y="219195"/>
                  <a:pt x="665669" y="224695"/>
                  <a:pt x="616737" y="265471"/>
                </a:cubicBezTo>
                <a:cubicBezTo>
                  <a:pt x="603120" y="276818"/>
                  <a:pt x="587240" y="285135"/>
                  <a:pt x="572492" y="294967"/>
                </a:cubicBezTo>
                <a:cubicBezTo>
                  <a:pt x="535419" y="406182"/>
                  <a:pt x="589740" y="273407"/>
                  <a:pt x="513498" y="368709"/>
                </a:cubicBezTo>
                <a:cubicBezTo>
                  <a:pt x="503786" y="380848"/>
                  <a:pt x="506300" y="399364"/>
                  <a:pt x="498750" y="412954"/>
                </a:cubicBezTo>
                <a:cubicBezTo>
                  <a:pt x="481534" y="443944"/>
                  <a:pt x="439756" y="501445"/>
                  <a:pt x="439756" y="501445"/>
                </a:cubicBezTo>
                <a:lnTo>
                  <a:pt x="395511" y="634180"/>
                </a:lnTo>
                <a:lnTo>
                  <a:pt x="380763" y="678425"/>
                </a:lnTo>
                <a:cubicBezTo>
                  <a:pt x="375506" y="893935"/>
                  <a:pt x="532900" y="1207041"/>
                  <a:pt x="321769" y="1312606"/>
                </a:cubicBezTo>
                <a:cubicBezTo>
                  <a:pt x="307864" y="1319558"/>
                  <a:pt x="292272" y="1322438"/>
                  <a:pt x="277524" y="1327354"/>
                </a:cubicBezTo>
                <a:cubicBezTo>
                  <a:pt x="267692" y="1342103"/>
                  <a:pt x="260561" y="1359066"/>
                  <a:pt x="248027" y="1371600"/>
                </a:cubicBezTo>
                <a:cubicBezTo>
                  <a:pt x="235493" y="1384134"/>
                  <a:pt x="214855" y="1387255"/>
                  <a:pt x="203782" y="1401096"/>
                </a:cubicBezTo>
                <a:cubicBezTo>
                  <a:pt x="194070" y="1413236"/>
                  <a:pt x="195986" y="1431437"/>
                  <a:pt x="189034" y="1445342"/>
                </a:cubicBezTo>
                <a:cubicBezTo>
                  <a:pt x="181107" y="1461196"/>
                  <a:pt x="167464" y="1473733"/>
                  <a:pt x="159537" y="1489587"/>
                </a:cubicBezTo>
                <a:cubicBezTo>
                  <a:pt x="152584" y="1503492"/>
                  <a:pt x="153412" y="1520897"/>
                  <a:pt x="144788" y="1533832"/>
                </a:cubicBezTo>
                <a:cubicBezTo>
                  <a:pt x="133218" y="1551186"/>
                  <a:pt x="113895" y="1562054"/>
                  <a:pt x="100543" y="1578077"/>
                </a:cubicBezTo>
                <a:cubicBezTo>
                  <a:pt x="61591" y="1624820"/>
                  <a:pt x="62986" y="1646506"/>
                  <a:pt x="41550" y="1710813"/>
                </a:cubicBezTo>
                <a:lnTo>
                  <a:pt x="26801" y="1755058"/>
                </a:lnTo>
                <a:cubicBezTo>
                  <a:pt x="0" y="1915870"/>
                  <a:pt x="2936" y="1858440"/>
                  <a:pt x="26801" y="2109019"/>
                </a:cubicBezTo>
                <a:cubicBezTo>
                  <a:pt x="29326" y="2135534"/>
                  <a:pt x="53255" y="2179717"/>
                  <a:pt x="71047" y="2197509"/>
                </a:cubicBezTo>
                <a:cubicBezTo>
                  <a:pt x="83581" y="2210043"/>
                  <a:pt x="101675" y="2215658"/>
                  <a:pt x="115292" y="2227006"/>
                </a:cubicBezTo>
                <a:cubicBezTo>
                  <a:pt x="253917" y="2342527"/>
                  <a:pt x="24374" y="2181141"/>
                  <a:pt x="248027" y="2330245"/>
                </a:cubicBezTo>
                <a:lnTo>
                  <a:pt x="292272" y="2359742"/>
                </a:lnTo>
                <a:lnTo>
                  <a:pt x="336517" y="2389238"/>
                </a:lnTo>
                <a:cubicBezTo>
                  <a:pt x="346349" y="2403987"/>
                  <a:pt x="363815" y="2415895"/>
                  <a:pt x="366014" y="2433484"/>
                </a:cubicBezTo>
                <a:cubicBezTo>
                  <a:pt x="369123" y="2458358"/>
                  <a:pt x="356704" y="2482755"/>
                  <a:pt x="351266" y="2507225"/>
                </a:cubicBezTo>
                <a:cubicBezTo>
                  <a:pt x="346869" y="2527012"/>
                  <a:pt x="340492" y="2546343"/>
                  <a:pt x="336517" y="2566219"/>
                </a:cubicBezTo>
                <a:cubicBezTo>
                  <a:pt x="330652" y="2595542"/>
                  <a:pt x="329022" y="2625698"/>
                  <a:pt x="321769" y="2654709"/>
                </a:cubicBezTo>
                <a:cubicBezTo>
                  <a:pt x="314228" y="2684873"/>
                  <a:pt x="292272" y="2743200"/>
                  <a:pt x="292272" y="2743200"/>
                </a:cubicBezTo>
                <a:cubicBezTo>
                  <a:pt x="287356" y="2772697"/>
                  <a:pt x="284011" y="2802499"/>
                  <a:pt x="277524" y="2831690"/>
                </a:cubicBezTo>
                <a:cubicBezTo>
                  <a:pt x="274152" y="2846866"/>
                  <a:pt x="262776" y="2860389"/>
                  <a:pt x="262776" y="2875935"/>
                </a:cubicBezTo>
                <a:cubicBezTo>
                  <a:pt x="262776" y="2935133"/>
                  <a:pt x="269700" y="2994237"/>
                  <a:pt x="277524" y="3052916"/>
                </a:cubicBezTo>
                <a:cubicBezTo>
                  <a:pt x="280714" y="3076843"/>
                  <a:pt x="303217" y="3126565"/>
                  <a:pt x="321769" y="3141406"/>
                </a:cubicBezTo>
                <a:cubicBezTo>
                  <a:pt x="333908" y="3151117"/>
                  <a:pt x="351266" y="3151238"/>
                  <a:pt x="366014" y="3156154"/>
                </a:cubicBezTo>
                <a:cubicBezTo>
                  <a:pt x="406377" y="3183063"/>
                  <a:pt x="419057" y="3183323"/>
                  <a:pt x="439756" y="3229896"/>
                </a:cubicBezTo>
                <a:cubicBezTo>
                  <a:pt x="440767" y="3232171"/>
                  <a:pt x="471441" y="3351253"/>
                  <a:pt x="498750" y="3362632"/>
                </a:cubicBezTo>
                <a:cubicBezTo>
                  <a:pt x="545028" y="3381915"/>
                  <a:pt x="646234" y="3392129"/>
                  <a:pt x="646234" y="3392129"/>
                </a:cubicBezTo>
                <a:cubicBezTo>
                  <a:pt x="803550" y="3387213"/>
                  <a:pt x="960789" y="3377380"/>
                  <a:pt x="1118182" y="3377380"/>
                </a:cubicBezTo>
                <a:cubicBezTo>
                  <a:pt x="1162699" y="3377380"/>
                  <a:pt x="1213360" y="3368229"/>
                  <a:pt x="1250917" y="3392129"/>
                </a:cubicBezTo>
                <a:cubicBezTo>
                  <a:pt x="1277148" y="3408822"/>
                  <a:pt x="1254544" y="3463372"/>
                  <a:pt x="1280414" y="3480619"/>
                </a:cubicBezTo>
                <a:cubicBezTo>
                  <a:pt x="1309911" y="3500284"/>
                  <a:pt x="1335273" y="3528403"/>
                  <a:pt x="1368905" y="3539613"/>
                </a:cubicBezTo>
                <a:lnTo>
                  <a:pt x="1501640" y="3583858"/>
                </a:lnTo>
                <a:lnTo>
                  <a:pt x="1545885" y="3598606"/>
                </a:lnTo>
                <a:cubicBezTo>
                  <a:pt x="1672685" y="3514072"/>
                  <a:pt x="1523464" y="3626632"/>
                  <a:pt x="1604879" y="3524864"/>
                </a:cubicBezTo>
                <a:cubicBezTo>
                  <a:pt x="1615952" y="3511023"/>
                  <a:pt x="1634376" y="3505199"/>
                  <a:pt x="1649124" y="3495367"/>
                </a:cubicBezTo>
                <a:cubicBezTo>
                  <a:pt x="1658956" y="3480619"/>
                  <a:pt x="1670694" y="3466976"/>
                  <a:pt x="1678621" y="3451122"/>
                </a:cubicBezTo>
                <a:cubicBezTo>
                  <a:pt x="1685573" y="3437217"/>
                  <a:pt x="1683658" y="3419016"/>
                  <a:pt x="1693369" y="3406877"/>
                </a:cubicBezTo>
                <a:cubicBezTo>
                  <a:pt x="1704442" y="3393036"/>
                  <a:pt x="1722866" y="3387212"/>
                  <a:pt x="1737614" y="3377380"/>
                </a:cubicBezTo>
                <a:lnTo>
                  <a:pt x="1781859" y="3244645"/>
                </a:lnTo>
                <a:cubicBezTo>
                  <a:pt x="1786775" y="3229897"/>
                  <a:pt x="1792838" y="3215482"/>
                  <a:pt x="1796608" y="3200400"/>
                </a:cubicBezTo>
                <a:cubicBezTo>
                  <a:pt x="1801524" y="3180735"/>
                  <a:pt x="1805532" y="3160821"/>
                  <a:pt x="1811356" y="3141406"/>
                </a:cubicBezTo>
                <a:cubicBezTo>
                  <a:pt x="1820290" y="3111625"/>
                  <a:pt x="1833312" y="3083080"/>
                  <a:pt x="1840853" y="3052916"/>
                </a:cubicBezTo>
                <a:cubicBezTo>
                  <a:pt x="1845769" y="3033251"/>
                  <a:pt x="1849777" y="3013337"/>
                  <a:pt x="1855601" y="2993922"/>
                </a:cubicBezTo>
                <a:cubicBezTo>
                  <a:pt x="1900512" y="2844218"/>
                  <a:pt x="1872964" y="2966100"/>
                  <a:pt x="1899847" y="2831690"/>
                </a:cubicBezTo>
                <a:cubicBezTo>
                  <a:pt x="1894931" y="2787445"/>
                  <a:pt x="1916577" y="2730433"/>
                  <a:pt x="1885098" y="2698954"/>
                </a:cubicBezTo>
                <a:cubicBezTo>
                  <a:pt x="1853620" y="2667476"/>
                  <a:pt x="1796490" y="2690089"/>
                  <a:pt x="1752363" y="2684206"/>
                </a:cubicBezTo>
                <a:cubicBezTo>
                  <a:pt x="1722721" y="2680254"/>
                  <a:pt x="1693369" y="2674374"/>
                  <a:pt x="1663872" y="2669458"/>
                </a:cubicBezTo>
                <a:lnTo>
                  <a:pt x="1575382" y="2639961"/>
                </a:lnTo>
                <a:lnTo>
                  <a:pt x="1531137" y="2625213"/>
                </a:lnTo>
                <a:cubicBezTo>
                  <a:pt x="1450173" y="2503766"/>
                  <a:pt x="1556031" y="2642936"/>
                  <a:pt x="1457395" y="2566219"/>
                </a:cubicBezTo>
                <a:cubicBezTo>
                  <a:pt x="1308169" y="2450155"/>
                  <a:pt x="1427017" y="2497100"/>
                  <a:pt x="1324659" y="2462980"/>
                </a:cubicBezTo>
                <a:cubicBezTo>
                  <a:pt x="1257043" y="2361555"/>
                  <a:pt x="1276877" y="2408121"/>
                  <a:pt x="1250917" y="2330245"/>
                </a:cubicBezTo>
                <a:cubicBezTo>
                  <a:pt x="1246001" y="2153264"/>
                  <a:pt x="1245236" y="1976120"/>
                  <a:pt x="1236169" y="1799303"/>
                </a:cubicBezTo>
                <a:cubicBezTo>
                  <a:pt x="1235373" y="1783777"/>
                  <a:pt x="1236503" y="1758829"/>
                  <a:pt x="1221421" y="1755058"/>
                </a:cubicBezTo>
                <a:cubicBezTo>
                  <a:pt x="1187697" y="1746627"/>
                  <a:pt x="1152595" y="1764890"/>
                  <a:pt x="1118182" y="1769806"/>
                </a:cubicBezTo>
                <a:cubicBezTo>
                  <a:pt x="1093601" y="1764890"/>
                  <a:pt x="1066861" y="1766268"/>
                  <a:pt x="1044440" y="1755058"/>
                </a:cubicBezTo>
                <a:cubicBezTo>
                  <a:pt x="935641" y="1700659"/>
                  <a:pt x="1007049" y="1508493"/>
                  <a:pt x="1014943" y="1445342"/>
                </a:cubicBezTo>
                <a:cubicBezTo>
                  <a:pt x="1023044" y="1380537"/>
                  <a:pt x="1042586" y="1359632"/>
                  <a:pt x="1073937" y="1312606"/>
                </a:cubicBezTo>
                <a:lnTo>
                  <a:pt x="1162427" y="1047135"/>
                </a:lnTo>
                <a:lnTo>
                  <a:pt x="1191924" y="958645"/>
                </a:lnTo>
                <a:cubicBezTo>
                  <a:pt x="1196840" y="943897"/>
                  <a:pt x="1193737" y="923023"/>
                  <a:pt x="1206672" y="914400"/>
                </a:cubicBezTo>
                <a:lnTo>
                  <a:pt x="1250917" y="884903"/>
                </a:lnTo>
                <a:cubicBezTo>
                  <a:pt x="1280414" y="889819"/>
                  <a:pt x="1310397" y="892398"/>
                  <a:pt x="1339408" y="899651"/>
                </a:cubicBezTo>
                <a:cubicBezTo>
                  <a:pt x="1454489" y="928421"/>
                  <a:pt x="1404260" y="937854"/>
                  <a:pt x="1531137" y="943896"/>
                </a:cubicBezTo>
                <a:cubicBezTo>
                  <a:pt x="1599885" y="947170"/>
                  <a:pt x="1668788" y="943896"/>
                  <a:pt x="1737614" y="943896"/>
                </a:cubicBezTo>
                <a:lnTo>
                  <a:pt x="1737614" y="943896"/>
                </a:lnTo>
              </a:path>
            </a:pathLst>
          </a:custGeom>
          <a:solidFill>
            <a:srgbClr val="A1D45E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00400" y="2133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10000" y="48768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চার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24600" y="28956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পাঁচ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05000" y="3200400"/>
            <a:ext cx="76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 দশ দুই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3924303" y="2857500"/>
            <a:ext cx="609597" cy="76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2438400" y="3505200"/>
            <a:ext cx="5334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4306094" y="4610100"/>
            <a:ext cx="685006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>
            <a:off x="5562600" y="3429002"/>
            <a:ext cx="685800" cy="3047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656"/>
            <a:ext cx="1589213" cy="190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71600" y="18280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228600"/>
            <a:ext cx="6477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╬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বোর্ডে এসে দাগ টেনে মিল করঃ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66800" y="1751806"/>
            <a:ext cx="7162800" cy="4953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34" idx="0"/>
            <a:endCxn id="34" idx="2"/>
          </p:cNvCxnSpPr>
          <p:nvPr/>
        </p:nvCxnSpPr>
        <p:spPr>
          <a:xfrm rot="16200000" flipH="1">
            <a:off x="2171700" y="4228306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71600" y="26662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১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1600" y="35044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২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71600" y="43426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৩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1600" y="51046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৪ 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1600" y="5942806"/>
            <a:ext cx="2895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দশ ৫      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866606"/>
            <a:ext cx="8382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১৪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1904206"/>
            <a:ext cx="762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১২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2742406"/>
            <a:ext cx="762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১৩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4342606"/>
            <a:ext cx="762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১৫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028406"/>
            <a:ext cx="762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১১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580607"/>
            <a:ext cx="762000" cy="762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১০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29000" y="2132806"/>
            <a:ext cx="2743200" cy="1981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352800" y="3123406"/>
            <a:ext cx="2971800" cy="2362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276600" y="2285206"/>
            <a:ext cx="29718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505200" y="3275806"/>
            <a:ext cx="2743200" cy="1371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05200" y="5485606"/>
            <a:ext cx="2819400" cy="838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05200" y="4723606"/>
            <a:ext cx="2743200" cy="1600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ack.jpg"/>
          <p:cNvPicPr>
            <a:picLocks noChangeAspect="1"/>
          </p:cNvPicPr>
          <p:nvPr/>
        </p:nvPicPr>
        <p:blipFill>
          <a:blip r:embed="rId2">
            <a:lum bright="20000" contrast="40000"/>
          </a:blip>
          <a:stretch>
            <a:fillRect/>
          </a:stretch>
        </p:blipFill>
        <p:spPr>
          <a:xfrm flipH="1">
            <a:off x="7315200" y="0"/>
            <a:ext cx="1188720" cy="1418125"/>
          </a:xfrm>
          <a:prstGeom prst="ellipse">
            <a:avLst/>
          </a:prstGeom>
          <a:effectLst>
            <a:softEdge rad="127000"/>
          </a:effectLst>
        </p:spPr>
      </p:pic>
      <p:sp>
        <p:nvSpPr>
          <p:cNvPr id="27" name="TextBox 26"/>
          <p:cNvSpPr txBox="1"/>
          <p:nvPr/>
        </p:nvSpPr>
        <p:spPr>
          <a:xfrm>
            <a:off x="2362200" y="11430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22AE33"/>
                </a:solidFill>
                <a:latin typeface="NikoshBAN" pitchFamily="2" charset="0"/>
                <a:cs typeface="NikoshBAN" pitchFamily="2" charset="0"/>
              </a:rPr>
              <a:t>একাকি কাজঃ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সময়- ৪ মিনিট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4768359-natural-design-template-naturel-heart-frame-beautiful-frame.jpg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219200" y="457200"/>
            <a:ext cx="6766560" cy="4922685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3" name="Rectangle 12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28600"/>
            <a:ext cx="304800" cy="640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8869682" y="228600"/>
            <a:ext cx="274318" cy="6400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rgbClr val="22AE33"/>
              </a:gs>
              <a:gs pos="100000">
                <a:srgbClr val="FFC000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01651032abfc01ecc02ff4ea35feeedd2.gif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143250" y="1600200"/>
            <a:ext cx="2857500" cy="2590800"/>
          </a:xfrm>
          <a:prstGeom prst="ellipse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09800" y="5486400"/>
            <a:ext cx="51816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blipFill dpi="0" rotWithShape="1">
                  <a:blip r:embed="rId4">
                    <a:alphaModFix amt="93000"/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“সবাই ভালো থেকো” </a:t>
            </a:r>
            <a:endParaRPr lang="en-US" sz="4800" dirty="0">
              <a:blipFill dpi="0" rotWithShape="1">
                <a:blip r:embed="rId4">
                  <a:alphaModFix amt="93000"/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381000"/>
            <a:ext cx="6019800" cy="9144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>
              <a:buFont typeface="Wingdings" pitchFamily="2" charset="2"/>
              <a:buChar char="v"/>
            </a:pPr>
            <a:r>
              <a:rPr lang="bn-BD" sz="44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1010245"/>
            <a:ext cx="4953000" cy="5847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bn-BD" sz="3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  </a:t>
            </a: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‘দশের সাহায্যে গণনা’</a:t>
            </a:r>
            <a:r>
              <a:rPr lang="bn-BD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“১০-১৫ পর্যন্ত দশের সাহায্যে গণনা”    </a:t>
            </a:r>
            <a:r>
              <a:rPr lang="bn-BD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মিনিট    </a:t>
            </a:r>
          </a:p>
          <a:p>
            <a:r>
              <a:rPr lang="bn-BD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5600" y="1524000"/>
            <a:ext cx="5867400" cy="495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-vanish-4.pn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rcRect b="37180"/>
          <a:stretch>
            <a:fillRect/>
          </a:stretch>
        </p:blipFill>
        <p:spPr>
          <a:xfrm>
            <a:off x="0" y="5882640"/>
            <a:ext cx="1463040" cy="919086"/>
          </a:xfrm>
          <a:prstGeom prst="rect">
            <a:avLst/>
          </a:prstGeom>
        </p:spPr>
      </p:pic>
      <p:pic>
        <p:nvPicPr>
          <p:cNvPr id="9" name="Picture 8" descr="-vanish- (2)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0" y="5958840"/>
            <a:ext cx="1280160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7" y="2514600"/>
            <a:ext cx="1589213" cy="190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22AE33"/>
              </a:gs>
              <a:gs pos="40000">
                <a:schemeClr val="bg1"/>
              </a:gs>
              <a:gs pos="50000">
                <a:schemeClr val="bg1"/>
              </a:gs>
              <a:gs pos="65000">
                <a:schemeClr val="bg1"/>
              </a:gs>
              <a:gs pos="100000">
                <a:srgbClr val="22AE33"/>
              </a:gs>
            </a:gsLst>
            <a:lin ang="135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32-Point Star 2"/>
          <p:cNvSpPr/>
          <p:nvPr/>
        </p:nvSpPr>
        <p:spPr>
          <a:xfrm>
            <a:off x="2590800" y="1905000"/>
            <a:ext cx="4267200" cy="3962400"/>
          </a:xfrm>
          <a:prstGeom prst="star32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rightRoom" dir="t"/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/>
          <p:cNvSpPr txBox="1"/>
          <p:nvPr/>
        </p:nvSpPr>
        <p:spPr>
          <a:xfrm>
            <a:off x="3429000" y="2590800"/>
            <a:ext cx="281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7200" b="1" dirty="0" smtClean="0">
                <a:ln>
                  <a:solidFill>
                    <a:srgbClr val="C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200400"/>
            <a:ext cx="3962400" cy="23609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137" r="2905" b="53232"/>
          <a:stretch/>
        </p:blipFill>
        <p:spPr>
          <a:xfrm flipH="1">
            <a:off x="228600" y="228600"/>
            <a:ext cx="6781800" cy="1720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057400" y="6858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নিরাপদ পরিবেশ সৃষ্টিঃ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মিনিট  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1440"/>
            <a:ext cx="9144000" cy="676656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t="4137" r="2905" b="53232"/>
          <a:stretch/>
        </p:blipFill>
        <p:spPr>
          <a:xfrm flipH="1">
            <a:off x="0" y="0"/>
            <a:ext cx="6781800" cy="17201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1981200" y="3810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এসো ভিডিও দেখিঃ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895600"/>
            <a:ext cx="2362200" cy="2667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19800" y="3200400"/>
            <a:ext cx="182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শিক্ষার্থীদের সাথে ভিডিও বিষয়ক আলোচনা।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0" y="5943600"/>
            <a:ext cx="9144000" cy="152400"/>
          </a:xfrm>
          <a:prstGeom prst="diamond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0" y="1676400"/>
            <a:ext cx="9144000" cy="152400"/>
          </a:xfrm>
          <a:prstGeom prst="diamond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16139"/>
              </p:ext>
            </p:extLst>
          </p:nvPr>
        </p:nvGraphicFramePr>
        <p:xfrm>
          <a:off x="-3211513" y="3671888"/>
          <a:ext cx="125968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ackager Shell Object" showAsIcon="1" r:id="rId5" imgW="6571800" imgH="437760" progId="Package">
                  <p:embed/>
                </p:oleObj>
              </mc:Choice>
              <mc:Fallback>
                <p:oleObj name="Packager Shell Object" showAsIcon="1" r:id="rId5" imgW="657180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211513" y="3671888"/>
                        <a:ext cx="12596813" cy="839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  <a:tileRect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304800"/>
            <a:ext cx="2667000" cy="838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কয়টি পাখি?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bellok copy.pn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tretch>
            <a:fillRect/>
          </a:stretch>
        </p:blipFill>
        <p:spPr>
          <a:xfrm>
            <a:off x="609600" y="1371600"/>
            <a:ext cx="3200400" cy="28346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Picture 18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2819400" y="2209800"/>
            <a:ext cx="640080" cy="554671"/>
          </a:xfrm>
          <a:prstGeom prst="rect">
            <a:avLst/>
          </a:prstGeom>
        </p:spPr>
      </p:pic>
      <p:pic>
        <p:nvPicPr>
          <p:cNvPr id="20" name="Picture 19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3048000" y="2514600"/>
            <a:ext cx="640080" cy="554671"/>
          </a:xfrm>
          <a:prstGeom prst="rect">
            <a:avLst/>
          </a:prstGeom>
        </p:spPr>
      </p:pic>
      <p:pic>
        <p:nvPicPr>
          <p:cNvPr id="21" name="Picture 20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2438400" y="2819400"/>
            <a:ext cx="640080" cy="554671"/>
          </a:xfrm>
          <a:prstGeom prst="rect">
            <a:avLst/>
          </a:prstGeom>
        </p:spPr>
      </p:pic>
      <p:pic>
        <p:nvPicPr>
          <p:cNvPr id="22" name="Picture 21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1676400" y="2133600"/>
            <a:ext cx="640080" cy="554671"/>
          </a:xfrm>
          <a:prstGeom prst="rect">
            <a:avLst/>
          </a:prstGeom>
        </p:spPr>
      </p:pic>
      <p:pic>
        <p:nvPicPr>
          <p:cNvPr id="23" name="Picture 22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2667000" y="2438400"/>
            <a:ext cx="640080" cy="554671"/>
          </a:xfrm>
          <a:prstGeom prst="rect">
            <a:avLst/>
          </a:prstGeom>
        </p:spPr>
      </p:pic>
      <p:pic>
        <p:nvPicPr>
          <p:cNvPr id="24" name="Picture 23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1143000" y="2286000"/>
            <a:ext cx="640080" cy="554671"/>
          </a:xfrm>
          <a:prstGeom prst="rect">
            <a:avLst/>
          </a:prstGeom>
        </p:spPr>
      </p:pic>
      <p:pic>
        <p:nvPicPr>
          <p:cNvPr id="25" name="Picture 24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2819400" y="2895600"/>
            <a:ext cx="640080" cy="554671"/>
          </a:xfrm>
          <a:prstGeom prst="rect">
            <a:avLst/>
          </a:prstGeom>
        </p:spPr>
      </p:pic>
      <p:pic>
        <p:nvPicPr>
          <p:cNvPr id="26" name="Picture 25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1600200" y="1752600"/>
            <a:ext cx="640080" cy="554671"/>
          </a:xfrm>
          <a:prstGeom prst="rect">
            <a:avLst/>
          </a:prstGeom>
        </p:spPr>
      </p:pic>
      <p:pic>
        <p:nvPicPr>
          <p:cNvPr id="27" name="Picture 26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1371600" y="2057400"/>
            <a:ext cx="640080" cy="554671"/>
          </a:xfrm>
          <a:prstGeom prst="rect">
            <a:avLst/>
          </a:prstGeom>
        </p:spPr>
      </p:pic>
      <p:pic>
        <p:nvPicPr>
          <p:cNvPr id="28" name="Picture 27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914400" y="1905000"/>
            <a:ext cx="640080" cy="554671"/>
          </a:xfrm>
          <a:prstGeom prst="rect">
            <a:avLst/>
          </a:prstGeom>
        </p:spPr>
      </p:pic>
      <p:sp>
        <p:nvSpPr>
          <p:cNvPr id="30" name="6-Point Star 29"/>
          <p:cNvSpPr/>
          <p:nvPr/>
        </p:nvSpPr>
        <p:spPr>
          <a:xfrm>
            <a:off x="3962400" y="2133600"/>
            <a:ext cx="1219200" cy="1295400"/>
          </a:xfrm>
          <a:prstGeom prst="star6">
            <a:avLst/>
          </a:prstGeom>
          <a:solidFill>
            <a:srgbClr val="92D050"/>
          </a:solidFill>
          <a:ln>
            <a:solidFill>
              <a:srgbClr val="C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টি 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vanish.png"/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l="-4753" b="9225"/>
          <a:stretch>
            <a:fillRect/>
          </a:stretch>
        </p:blipFill>
        <p:spPr>
          <a:xfrm>
            <a:off x="2209800" y="1524000"/>
            <a:ext cx="640080" cy="5546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9600" y="304800"/>
            <a:ext cx="32004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আরও এল  ১ টি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6200" y="2286000"/>
            <a:ext cx="5029200" cy="1066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পাখির সংখ্যাগুলোকে আমরা কিভাবে পড়ব?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62400" y="2362200"/>
            <a:ext cx="3581400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  ১ দশ ১ -১১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30" grpId="0" animBg="1"/>
      <p:bldP spid="30" grpId="1" animBg="1"/>
      <p:bldP spid="29" grpId="0" animBg="1"/>
      <p:bldP spid="29" grpId="1" animBg="1"/>
      <p:bldP spid="31" grpId="0" animBg="1"/>
      <p:bldP spid="31" grpId="1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0"/>
            <a:ext cx="9144000" cy="3810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C002C5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10800000" scaled="0"/>
                <a:tileRect/>
              </a:gra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pic>
        <p:nvPicPr>
          <p:cNvPr id="36" name="Picture 35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2209800" y="3657600"/>
            <a:ext cx="640080" cy="583294"/>
          </a:xfrm>
          <a:prstGeom prst="rect">
            <a:avLst/>
          </a:prstGeom>
        </p:spPr>
      </p:pic>
      <p:pic>
        <p:nvPicPr>
          <p:cNvPr id="37" name="Picture 36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6858000" y="914400"/>
            <a:ext cx="640080" cy="583294"/>
          </a:xfrm>
          <a:prstGeom prst="rect">
            <a:avLst/>
          </a:prstGeom>
        </p:spPr>
      </p:pic>
      <p:pic>
        <p:nvPicPr>
          <p:cNvPr id="40" name="Picture 39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7467600" y="914400"/>
            <a:ext cx="640080" cy="583294"/>
          </a:xfrm>
          <a:prstGeom prst="rect">
            <a:avLst/>
          </a:prstGeom>
        </p:spPr>
      </p:pic>
      <p:pic>
        <p:nvPicPr>
          <p:cNvPr id="47" name="Picture 46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7239000" y="1295400"/>
            <a:ext cx="640080" cy="583294"/>
          </a:xfrm>
          <a:prstGeom prst="rect">
            <a:avLst/>
          </a:prstGeom>
        </p:spPr>
      </p:pic>
      <p:pic>
        <p:nvPicPr>
          <p:cNvPr id="49" name="Picture 48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6324600" y="2362200"/>
            <a:ext cx="640080" cy="583294"/>
          </a:xfrm>
          <a:prstGeom prst="rect">
            <a:avLst/>
          </a:prstGeom>
        </p:spPr>
      </p:pic>
      <p:pic>
        <p:nvPicPr>
          <p:cNvPr id="51" name="Picture 50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6324600" y="3429000"/>
            <a:ext cx="640080" cy="583294"/>
          </a:xfrm>
          <a:prstGeom prst="rect">
            <a:avLst/>
          </a:prstGeom>
        </p:spPr>
      </p:pic>
      <p:pic>
        <p:nvPicPr>
          <p:cNvPr id="53" name="Picture 52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3200400" y="4572000"/>
            <a:ext cx="640080" cy="583294"/>
          </a:xfrm>
          <a:prstGeom prst="rect">
            <a:avLst/>
          </a:prstGeom>
        </p:spPr>
      </p:pic>
      <p:pic>
        <p:nvPicPr>
          <p:cNvPr id="55" name="Picture 54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3276600" y="1524000"/>
            <a:ext cx="640080" cy="583294"/>
          </a:xfrm>
          <a:prstGeom prst="rect">
            <a:avLst/>
          </a:prstGeom>
        </p:spPr>
      </p:pic>
      <p:pic>
        <p:nvPicPr>
          <p:cNvPr id="56" name="Picture 55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5410200" y="1371600"/>
            <a:ext cx="640080" cy="583294"/>
          </a:xfrm>
          <a:prstGeom prst="rect">
            <a:avLst/>
          </a:prstGeom>
        </p:spPr>
      </p:pic>
      <p:pic>
        <p:nvPicPr>
          <p:cNvPr id="57" name="Picture 56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4419600" y="1295400"/>
            <a:ext cx="640080" cy="583294"/>
          </a:xfrm>
          <a:prstGeom prst="rect">
            <a:avLst/>
          </a:prstGeom>
        </p:spPr>
      </p:pic>
      <p:pic>
        <p:nvPicPr>
          <p:cNvPr id="58" name="Picture 57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2286000" y="2362200"/>
            <a:ext cx="640080" cy="583294"/>
          </a:xfrm>
          <a:prstGeom prst="rect">
            <a:avLst/>
          </a:prstGeom>
        </p:spPr>
      </p:pic>
      <p:pic>
        <p:nvPicPr>
          <p:cNvPr id="59" name="Picture 58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1600200" y="4800600"/>
            <a:ext cx="640080" cy="583294"/>
          </a:xfrm>
          <a:prstGeom prst="rect">
            <a:avLst/>
          </a:prstGeom>
        </p:spPr>
      </p:pic>
      <p:pic>
        <p:nvPicPr>
          <p:cNvPr id="60" name="Picture 59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4495800" y="4800600"/>
            <a:ext cx="640080" cy="583294"/>
          </a:xfrm>
          <a:prstGeom prst="rect">
            <a:avLst/>
          </a:prstGeom>
        </p:spPr>
      </p:pic>
      <p:pic>
        <p:nvPicPr>
          <p:cNvPr id="61" name="Picture 60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1219200" y="4800600"/>
            <a:ext cx="640080" cy="583294"/>
          </a:xfrm>
          <a:prstGeom prst="rect">
            <a:avLst/>
          </a:prstGeom>
        </p:spPr>
      </p:pic>
      <p:pic>
        <p:nvPicPr>
          <p:cNvPr id="62" name="Picture 61" descr="1194986562576271707red_flower_03.svg.hi.png"/>
          <p:cNvPicPr>
            <a:picLocks noChangeAspect="1"/>
          </p:cNvPicPr>
          <p:nvPr/>
        </p:nvPicPr>
        <p:blipFill>
          <a:blip r:embed="rId2" cstate="print"/>
          <a:srcRect b="47355"/>
          <a:stretch>
            <a:fillRect/>
          </a:stretch>
        </p:blipFill>
        <p:spPr>
          <a:xfrm>
            <a:off x="5867400" y="4419600"/>
            <a:ext cx="640080" cy="583294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6705600" y="914400"/>
            <a:ext cx="1371600" cy="10668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90600" y="4800600"/>
            <a:ext cx="1371600" cy="8382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743200" y="2514600"/>
            <a:ext cx="4343400" cy="22860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“দশের সাহায্যে গণনাঃ” 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52400" y="152400"/>
            <a:ext cx="3810000" cy="10668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6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0"/>
            <a:ext cx="3962400" cy="11430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Times New Roman"/>
                <a:cs typeface="Times New Roman"/>
              </a:rPr>
              <a:t>◘</a:t>
            </a:r>
            <a:r>
              <a:rPr lang="bn-BD" sz="40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 </a:t>
            </a:r>
            <a:endParaRPr lang="en-US" sz="48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Fire screen fabric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0" y="-1"/>
            <a:ext cx="9143999" cy="6858001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 rot="2353248">
            <a:off x="-660334" y="3616933"/>
            <a:ext cx="7806042" cy="960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353248">
            <a:off x="3761349" y="1724913"/>
            <a:ext cx="5760917" cy="856090"/>
          </a:xfrm>
          <a:prstGeom prst="rect">
            <a:avLst/>
          </a:prstGeom>
          <a:solidFill>
            <a:srgbClr val="82EF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2353248">
            <a:off x="2082225" y="2221450"/>
            <a:ext cx="7632708" cy="913583"/>
          </a:xfrm>
          <a:prstGeom prst="rect">
            <a:avLst/>
          </a:prstGeom>
          <a:solidFill>
            <a:srgbClr val="C2F4FE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 rot="2353248">
            <a:off x="521996" y="2750846"/>
            <a:ext cx="9067060" cy="10276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rot="2353248">
            <a:off x="5232049" y="1209811"/>
            <a:ext cx="4117587" cy="8166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 rot="2353248">
            <a:off x="-900723" y="3087640"/>
            <a:ext cx="9747041" cy="826803"/>
          </a:xfrm>
          <a:prstGeom prst="rect">
            <a:avLst/>
          </a:prstGeom>
          <a:solidFill>
            <a:srgbClr val="C2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 rot="2353248">
            <a:off x="-365767" y="4236085"/>
            <a:ext cx="5785184" cy="904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 rot="2353248">
            <a:off x="-148192" y="4824642"/>
            <a:ext cx="3760722" cy="871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2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5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8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1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4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27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0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  <a:ln w="361950" cmpd="sng">
            <a:gradFill flip="none" rotWithShape="1">
              <a:gsLst>
                <a:gs pos="0">
                  <a:srgbClr val="22AE33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rgbClr val="22AE33"/>
                </a:gs>
              </a:gsLst>
              <a:lin ang="2700000" scaled="1"/>
              <a:tileRect/>
            </a:gra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36042"/>
            <a:ext cx="7239000" cy="12879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পাঠশেষে শিশুরা যা শিখবেঃ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6670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2286000"/>
            <a:ext cx="5715000" cy="329320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থেকে ১৫ পর্যন্ত সংখ্যাগুলো দশের সাহায্যে গণনা করে পড়তে পারবে।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bn-BD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 থেকে ১৫ পর্যন্ত সংখ্যাগুলো দশের সাহায্যে গণনা করে লিখতে পারবে।  </a:t>
            </a:r>
            <a:endParaRPr 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371600"/>
            <a:ext cx="7162800" cy="152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00" y="838200"/>
            <a:ext cx="533400" cy="45720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2438400"/>
            <a:ext cx="152400" cy="33528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981200" y="2590800"/>
            <a:ext cx="152400" cy="3352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676400" y="2209800"/>
            <a:ext cx="152400" cy="33528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softEdge rad="6350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bg1"/>
              </a:gs>
              <a:gs pos="50000">
                <a:schemeClr val="accent1">
                  <a:lumMod val="20000"/>
                  <a:lumOff val="80000"/>
                </a:schemeClr>
              </a:gs>
              <a:gs pos="65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0" scaled="0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picture-frame16.jpg"/>
          <p:cNvPicPr>
            <a:picLocks noChangeAspect="1"/>
          </p:cNvPicPr>
          <p:nvPr/>
        </p:nvPicPr>
        <p:blipFill>
          <a:blip r:embed="rId2"/>
          <a:srcRect l="9172" t="11111" r="3340" b="22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352800" y="12192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 </a:t>
            </a:r>
            <a:endParaRPr lang="en-US" sz="80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4a2bbbb0bd60cb4ef35bc48cc1b2e5c.JPG"/>
          <p:cNvPicPr>
            <a:picLocks noChangeAspect="1"/>
          </p:cNvPicPr>
          <p:nvPr/>
        </p:nvPicPr>
        <p:blipFill>
          <a:blip r:embed="rId3">
            <a:lum contrast="40000"/>
          </a:blip>
          <a:stretch>
            <a:fillRect/>
          </a:stretch>
        </p:blipFill>
        <p:spPr>
          <a:xfrm>
            <a:off x="3267075" y="2190750"/>
            <a:ext cx="3914775" cy="3714750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3886200" y="3657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- ১৫ মিনিট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14" y="838200"/>
            <a:ext cx="1589213" cy="19074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3165</TotalTime>
  <Words>361</Words>
  <Application>Microsoft Office PowerPoint</Application>
  <PresentationFormat>On-screen Show (4:3)</PresentationFormat>
  <Paragraphs>129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technology</dc:creator>
  <cp:lastModifiedBy>DPE</cp:lastModifiedBy>
  <cp:revision>467</cp:revision>
  <dcterms:created xsi:type="dcterms:W3CDTF">2006-08-16T00:00:00Z</dcterms:created>
  <dcterms:modified xsi:type="dcterms:W3CDTF">2020-04-09T06:32:17Z</dcterms:modified>
</cp:coreProperties>
</file>