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3"/>
  </p:notesMasterIdLst>
  <p:sldIdLst>
    <p:sldId id="256" r:id="rId3"/>
    <p:sldId id="280" r:id="rId4"/>
    <p:sldId id="257" r:id="rId5"/>
    <p:sldId id="263" r:id="rId6"/>
    <p:sldId id="281" r:id="rId7"/>
    <p:sldId id="260" r:id="rId8"/>
    <p:sldId id="261" r:id="rId9"/>
    <p:sldId id="264" r:id="rId10"/>
    <p:sldId id="262" r:id="rId11"/>
    <p:sldId id="265" r:id="rId12"/>
    <p:sldId id="266" r:id="rId13"/>
    <p:sldId id="268" r:id="rId14"/>
    <p:sldId id="275" r:id="rId15"/>
    <p:sldId id="276" r:id="rId16"/>
    <p:sldId id="274" r:id="rId17"/>
    <p:sldId id="277" r:id="rId18"/>
    <p:sldId id="267" r:id="rId19"/>
    <p:sldId id="270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6600"/>
    <a:srgbClr val="4BCB57"/>
    <a:srgbClr val="FF0000"/>
    <a:srgbClr val="000066"/>
    <a:srgbClr val="000099"/>
    <a:srgbClr val="3A19FD"/>
    <a:srgbClr val="0000CC"/>
    <a:srgbClr val="ADA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A9AAB-77F1-4E88-ABC0-8C89C0E9B65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089547-A13B-421F-B939-EE614816F88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কম্পিউটারের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যুগ পরিক্রমা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494827D-660C-4B49-ACF1-6D19EB529872}" type="parTrans" cxnId="{22D262C8-CDAA-4930-9382-93C2C93E556A}">
      <dgm:prSet/>
      <dgm:spPr/>
      <dgm:t>
        <a:bodyPr/>
        <a:lstStyle/>
        <a:p>
          <a:endParaRPr lang="en-US"/>
        </a:p>
      </dgm:t>
    </dgm:pt>
    <dgm:pt modelId="{ADE82036-3811-4F8A-9A29-8222D661676F}" type="sibTrans" cxnId="{22D262C8-CDAA-4930-9382-93C2C93E556A}">
      <dgm:prSet/>
      <dgm:spPr/>
      <dgm:t>
        <a:bodyPr/>
        <a:lstStyle/>
        <a:p>
          <a:endParaRPr lang="en-US"/>
        </a:p>
      </dgm:t>
    </dgm:pt>
    <dgm:pt modelId="{1492AFF0-B5FC-4783-8931-618866DC34D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প্রাথমিক যুগ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A7EC83E-0C2C-424E-8682-43B3527DD0F5}" type="parTrans" cxnId="{BCC3D189-CF16-474D-9C20-F6E9C328576F}">
      <dgm:prSet/>
      <dgm:spPr/>
      <dgm:t>
        <a:bodyPr/>
        <a:lstStyle/>
        <a:p>
          <a:endParaRPr lang="en-US"/>
        </a:p>
      </dgm:t>
    </dgm:pt>
    <dgm:pt modelId="{B6A40703-F71D-4D93-83FE-BA479CEB7278}" type="sibTrans" cxnId="{BCC3D189-CF16-474D-9C20-F6E9C328576F}">
      <dgm:prSet/>
      <dgm:spPr/>
      <dgm:t>
        <a:bodyPr/>
        <a:lstStyle/>
        <a:p>
          <a:endParaRPr lang="en-US"/>
        </a:p>
      </dgm:t>
    </dgm:pt>
    <dgm:pt modelId="{AF7717D6-0DAC-4F39-94FE-59372DD0622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ইলেক্ট্রো মেকানিকাল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B55CFB5-B0AF-43EE-838A-9DE0BA59CD44}" type="parTrans" cxnId="{D42067EB-A3BD-4BA9-A25D-0F3CA49F59E3}">
      <dgm:prSet/>
      <dgm:spPr/>
      <dgm:t>
        <a:bodyPr/>
        <a:lstStyle/>
        <a:p>
          <a:endParaRPr lang="en-US"/>
        </a:p>
      </dgm:t>
    </dgm:pt>
    <dgm:pt modelId="{5607DE87-CFDE-46A1-90CC-469C8BEE0785}" type="sibTrans" cxnId="{D42067EB-A3BD-4BA9-A25D-0F3CA49F59E3}">
      <dgm:prSet/>
      <dgm:spPr/>
      <dgm:t>
        <a:bodyPr/>
        <a:lstStyle/>
        <a:p>
          <a:endParaRPr lang="en-US"/>
        </a:p>
      </dgm:t>
    </dgm:pt>
    <dgm:pt modelId="{A1CB469D-A18E-4B6F-B789-5C3ED9C6AE7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ইলেক্ট্রনিক যুগ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1847625-792A-457B-A233-B26991440B90}" type="parTrans" cxnId="{9584E3C2-E233-4021-AAF6-D632779D30DD}">
      <dgm:prSet/>
      <dgm:spPr/>
      <dgm:t>
        <a:bodyPr/>
        <a:lstStyle/>
        <a:p>
          <a:endParaRPr lang="en-US"/>
        </a:p>
      </dgm:t>
    </dgm:pt>
    <dgm:pt modelId="{976ECA0E-EDB7-45D0-9EFB-FC201FC8D93A}" type="sibTrans" cxnId="{9584E3C2-E233-4021-AAF6-D632779D30DD}">
      <dgm:prSet/>
      <dgm:spPr/>
      <dgm:t>
        <a:bodyPr/>
        <a:lstStyle/>
        <a:p>
          <a:endParaRPr lang="en-US"/>
        </a:p>
      </dgm:t>
    </dgm:pt>
    <dgm:pt modelId="{D42AFF42-6E50-4C64-AC5D-4718FD5C2E08}" type="pres">
      <dgm:prSet presAssocID="{2E6A9AAB-77F1-4E88-ABC0-8C89C0E9B65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4F51F-B1DC-4429-BB09-8C598E61A2F7}" type="pres">
      <dgm:prSet presAssocID="{BB089547-A13B-421F-B939-EE614816F888}" presName="roof" presStyleLbl="dkBgShp" presStyleIdx="0" presStyleCnt="2"/>
      <dgm:spPr/>
      <dgm:t>
        <a:bodyPr/>
        <a:lstStyle/>
        <a:p>
          <a:endParaRPr lang="en-US"/>
        </a:p>
      </dgm:t>
    </dgm:pt>
    <dgm:pt modelId="{5D0E8F98-AF19-4F36-A16D-7BF085042451}" type="pres">
      <dgm:prSet presAssocID="{BB089547-A13B-421F-B939-EE614816F888}" presName="pillars" presStyleCnt="0"/>
      <dgm:spPr/>
    </dgm:pt>
    <dgm:pt modelId="{F41AEAFB-BD1C-4C7D-8EF3-A4EFF9B170CF}" type="pres">
      <dgm:prSet presAssocID="{BB089547-A13B-421F-B939-EE614816F88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6C8AA-4055-4158-BADC-17E0879846CF}" type="pres">
      <dgm:prSet presAssocID="{AF7717D6-0DAC-4F39-94FE-59372DD0622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45B89-5839-44B3-B0DA-09361294C345}" type="pres">
      <dgm:prSet presAssocID="{A1CB469D-A18E-4B6F-B789-5C3ED9C6AE7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55755-4E04-4396-8C3E-3480E0AC49F7}" type="pres">
      <dgm:prSet presAssocID="{BB089547-A13B-421F-B939-EE614816F888}" presName="base" presStyleLbl="dkBgShp" presStyleIdx="1" presStyleCnt="2"/>
      <dgm:spPr/>
    </dgm:pt>
  </dgm:ptLst>
  <dgm:cxnLst>
    <dgm:cxn modelId="{9584E3C2-E233-4021-AAF6-D632779D30DD}" srcId="{BB089547-A13B-421F-B939-EE614816F888}" destId="{A1CB469D-A18E-4B6F-B789-5C3ED9C6AE7E}" srcOrd="2" destOrd="0" parTransId="{C1847625-792A-457B-A233-B26991440B90}" sibTransId="{976ECA0E-EDB7-45D0-9EFB-FC201FC8D93A}"/>
    <dgm:cxn modelId="{D42067EB-A3BD-4BA9-A25D-0F3CA49F59E3}" srcId="{BB089547-A13B-421F-B939-EE614816F888}" destId="{AF7717D6-0DAC-4F39-94FE-59372DD06221}" srcOrd="1" destOrd="0" parTransId="{8B55CFB5-B0AF-43EE-838A-9DE0BA59CD44}" sibTransId="{5607DE87-CFDE-46A1-90CC-469C8BEE0785}"/>
    <dgm:cxn modelId="{1F645CFB-B4BD-43BA-978A-70B017856889}" type="presOf" srcId="{AF7717D6-0DAC-4F39-94FE-59372DD06221}" destId="{ECA6C8AA-4055-4158-BADC-17E0879846CF}" srcOrd="0" destOrd="0" presId="urn:microsoft.com/office/officeart/2005/8/layout/hList3"/>
    <dgm:cxn modelId="{BCC3D189-CF16-474D-9C20-F6E9C328576F}" srcId="{BB089547-A13B-421F-B939-EE614816F888}" destId="{1492AFF0-B5FC-4783-8931-618866DC34DC}" srcOrd="0" destOrd="0" parTransId="{4A7EC83E-0C2C-424E-8682-43B3527DD0F5}" sibTransId="{B6A40703-F71D-4D93-83FE-BA479CEB7278}"/>
    <dgm:cxn modelId="{22D262C8-CDAA-4930-9382-93C2C93E556A}" srcId="{2E6A9AAB-77F1-4E88-ABC0-8C89C0E9B659}" destId="{BB089547-A13B-421F-B939-EE614816F888}" srcOrd="0" destOrd="0" parTransId="{6494827D-660C-4B49-ACF1-6D19EB529872}" sibTransId="{ADE82036-3811-4F8A-9A29-8222D661676F}"/>
    <dgm:cxn modelId="{5A223443-CA54-4E61-832C-561A359723A5}" type="presOf" srcId="{2E6A9AAB-77F1-4E88-ABC0-8C89C0E9B659}" destId="{D42AFF42-6E50-4C64-AC5D-4718FD5C2E08}" srcOrd="0" destOrd="0" presId="urn:microsoft.com/office/officeart/2005/8/layout/hList3"/>
    <dgm:cxn modelId="{237483EE-C476-4479-8F02-D7008BC0506D}" type="presOf" srcId="{A1CB469D-A18E-4B6F-B789-5C3ED9C6AE7E}" destId="{90245B89-5839-44B3-B0DA-09361294C345}" srcOrd="0" destOrd="0" presId="urn:microsoft.com/office/officeart/2005/8/layout/hList3"/>
    <dgm:cxn modelId="{78F788F7-2C52-4F01-A478-CE9D48F3F73E}" type="presOf" srcId="{1492AFF0-B5FC-4783-8931-618866DC34DC}" destId="{F41AEAFB-BD1C-4C7D-8EF3-A4EFF9B170CF}" srcOrd="0" destOrd="0" presId="urn:microsoft.com/office/officeart/2005/8/layout/hList3"/>
    <dgm:cxn modelId="{30ACD19F-FF72-4F9D-999E-26638AB1733C}" type="presOf" srcId="{BB089547-A13B-421F-B939-EE614816F888}" destId="{CB64F51F-B1DC-4429-BB09-8C598E61A2F7}" srcOrd="0" destOrd="0" presId="urn:microsoft.com/office/officeart/2005/8/layout/hList3"/>
    <dgm:cxn modelId="{4E5760E5-9B75-4C9F-836F-F00C1BDF21C7}" type="presParOf" srcId="{D42AFF42-6E50-4C64-AC5D-4718FD5C2E08}" destId="{CB64F51F-B1DC-4429-BB09-8C598E61A2F7}" srcOrd="0" destOrd="0" presId="urn:microsoft.com/office/officeart/2005/8/layout/hList3"/>
    <dgm:cxn modelId="{88752E45-4AD3-4FF6-93E0-0D495B490DFE}" type="presParOf" srcId="{D42AFF42-6E50-4C64-AC5D-4718FD5C2E08}" destId="{5D0E8F98-AF19-4F36-A16D-7BF085042451}" srcOrd="1" destOrd="0" presId="urn:microsoft.com/office/officeart/2005/8/layout/hList3"/>
    <dgm:cxn modelId="{751D72EF-8291-441F-950B-4F7206C9EBF0}" type="presParOf" srcId="{5D0E8F98-AF19-4F36-A16D-7BF085042451}" destId="{F41AEAFB-BD1C-4C7D-8EF3-A4EFF9B170CF}" srcOrd="0" destOrd="0" presId="urn:microsoft.com/office/officeart/2005/8/layout/hList3"/>
    <dgm:cxn modelId="{42716FE0-7DE4-4AC4-935B-E94B8F49474D}" type="presParOf" srcId="{5D0E8F98-AF19-4F36-A16D-7BF085042451}" destId="{ECA6C8AA-4055-4158-BADC-17E0879846CF}" srcOrd="1" destOrd="0" presId="urn:microsoft.com/office/officeart/2005/8/layout/hList3"/>
    <dgm:cxn modelId="{3E75C6EF-A884-42FB-BAF8-72988759625F}" type="presParOf" srcId="{5D0E8F98-AF19-4F36-A16D-7BF085042451}" destId="{90245B89-5839-44B3-B0DA-09361294C345}" srcOrd="2" destOrd="0" presId="urn:microsoft.com/office/officeart/2005/8/layout/hList3"/>
    <dgm:cxn modelId="{8A6435D6-52E2-4CF5-8A08-421973E11F03}" type="presParOf" srcId="{D42AFF42-6E50-4C64-AC5D-4718FD5C2E08}" destId="{43F55755-4E04-4396-8C3E-3480E0AC49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19E7D-461C-4EC0-97EE-29D62D7016B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3F40B-C5ED-4283-846D-CEB446448543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প্রথম প্রজন্মের কম্পিউটার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১৯৪৬-৫৯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09B1709-76C7-49E8-834E-CD6F3E44D1E2}" type="parTrans" cxnId="{C9B30A4F-C4E5-496B-87F1-62BA82ECC05C}">
      <dgm:prSet/>
      <dgm:spPr/>
      <dgm:t>
        <a:bodyPr/>
        <a:lstStyle/>
        <a:p>
          <a:endParaRPr lang="en-US"/>
        </a:p>
      </dgm:t>
    </dgm:pt>
    <dgm:pt modelId="{CD37007B-622E-4422-8C55-6FA42853ED56}" type="sibTrans" cxnId="{C9B30A4F-C4E5-496B-87F1-62BA82ECC05C}">
      <dgm:prSet/>
      <dgm:spPr/>
      <dgm:t>
        <a:bodyPr/>
        <a:lstStyle/>
        <a:p>
          <a:endParaRPr lang="en-US"/>
        </a:p>
      </dgm:t>
    </dgm:pt>
    <dgm:pt modelId="{940F74F8-9D07-4427-9720-C396F1B31A52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দ্বিতীয় প্রজন্মের কম্পিউটার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১৯৫৯-৬৫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A2982B9-A0B8-4CE4-A040-DB230970BC7F}" type="parTrans" cxnId="{1B1349FE-AAA8-4251-BC25-0A2515F15E97}">
      <dgm:prSet/>
      <dgm:spPr/>
      <dgm:t>
        <a:bodyPr/>
        <a:lstStyle/>
        <a:p>
          <a:endParaRPr lang="en-US"/>
        </a:p>
      </dgm:t>
    </dgm:pt>
    <dgm:pt modelId="{3909FD1B-869D-44CB-A747-62BB9E49F402}" type="sibTrans" cxnId="{1B1349FE-AAA8-4251-BC25-0A2515F15E97}">
      <dgm:prSet/>
      <dgm:spPr/>
      <dgm:t>
        <a:bodyPr/>
        <a:lstStyle/>
        <a:p>
          <a:endParaRPr lang="en-US"/>
        </a:p>
      </dgm:t>
    </dgm:pt>
    <dgm:pt modelId="{4E9E181F-6755-4B8A-B988-87EE5E20538A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তৃতীয় প্রজন্মের কম্পিউটার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১৯৬৫-৭১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77AFA4D-B839-48DE-A214-1544F2D3B483}" type="parTrans" cxnId="{FE7FB350-8B4D-4C7B-BED8-5DF175A2EF72}">
      <dgm:prSet/>
      <dgm:spPr/>
      <dgm:t>
        <a:bodyPr/>
        <a:lstStyle/>
        <a:p>
          <a:endParaRPr lang="en-US"/>
        </a:p>
      </dgm:t>
    </dgm:pt>
    <dgm:pt modelId="{2639AC2B-B433-49E0-8B22-AFD8B4D37102}" type="sibTrans" cxnId="{FE7FB350-8B4D-4C7B-BED8-5DF175A2EF72}">
      <dgm:prSet/>
      <dgm:spPr/>
      <dgm:t>
        <a:bodyPr/>
        <a:lstStyle/>
        <a:p>
          <a:endParaRPr lang="en-US"/>
        </a:p>
      </dgm:t>
    </dgm:pt>
    <dgm:pt modelId="{21EB87C0-8005-4147-B20B-8B179507561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চতুর্থ প্রজন্মের কম্পিউটার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১৯৭১-বর্তমান</a:t>
          </a:r>
          <a:r>
            <a:rPr lang="bn-BD" dirty="0" smtClean="0"/>
            <a:t> </a:t>
          </a:r>
          <a:endParaRPr lang="en-US" dirty="0"/>
        </a:p>
      </dgm:t>
    </dgm:pt>
    <dgm:pt modelId="{626DA84A-4D99-4C96-84F0-6413E7BEBC22}" type="parTrans" cxnId="{E26F1C81-9C51-4C53-BA49-E05B9E83F6C7}">
      <dgm:prSet/>
      <dgm:spPr/>
      <dgm:t>
        <a:bodyPr/>
        <a:lstStyle/>
        <a:p>
          <a:endParaRPr lang="en-US"/>
        </a:p>
      </dgm:t>
    </dgm:pt>
    <dgm:pt modelId="{34F69D62-110B-4AD5-8323-7FAA7CEC3263}" type="sibTrans" cxnId="{E26F1C81-9C51-4C53-BA49-E05B9E83F6C7}">
      <dgm:prSet/>
      <dgm:spPr/>
      <dgm:t>
        <a:bodyPr/>
        <a:lstStyle/>
        <a:p>
          <a:endParaRPr lang="en-US"/>
        </a:p>
      </dgm:t>
    </dgm:pt>
    <dgm:pt modelId="{7527E688-3770-4BCF-B79F-8C0FFCEB1684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পঞ্চম প্রজন্মের কম্পিউটার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ভবিষ্যৎ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D014E44-DFCD-42AE-931E-D1909F964F8C}" type="parTrans" cxnId="{AA5A26D4-D425-476F-BAB2-E8B5A0233AF6}">
      <dgm:prSet/>
      <dgm:spPr/>
      <dgm:t>
        <a:bodyPr/>
        <a:lstStyle/>
        <a:p>
          <a:endParaRPr lang="en-US"/>
        </a:p>
      </dgm:t>
    </dgm:pt>
    <dgm:pt modelId="{CE105154-E6CF-4610-934F-AA440AE62CA5}" type="sibTrans" cxnId="{AA5A26D4-D425-476F-BAB2-E8B5A0233AF6}">
      <dgm:prSet/>
      <dgm:spPr/>
      <dgm:t>
        <a:bodyPr/>
        <a:lstStyle/>
        <a:p>
          <a:endParaRPr lang="en-US"/>
        </a:p>
      </dgm:t>
    </dgm:pt>
    <dgm:pt modelId="{FCA5B57D-1150-4AE6-BBC0-68454B3618FD}" type="pres">
      <dgm:prSet presAssocID="{D2519E7D-461C-4EC0-97EE-29D62D7016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E3F0A2-70A3-4AD1-946A-171E7C13E158}" type="pres">
      <dgm:prSet presAssocID="{D233F40B-C5ED-4283-846D-CEB4464485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E647A-907B-43A5-9A6B-B25D78DE9F66}" type="pres">
      <dgm:prSet presAssocID="{CD37007B-622E-4422-8C55-6FA42853ED56}" presName="sibTrans" presStyleCnt="0"/>
      <dgm:spPr/>
    </dgm:pt>
    <dgm:pt modelId="{BC4F424F-2598-4607-8AAA-E74C3AC42A80}" type="pres">
      <dgm:prSet presAssocID="{940F74F8-9D07-4427-9720-C396F1B31A5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E2FE4-15CA-4DFB-A515-9DE4592817A5}" type="pres">
      <dgm:prSet presAssocID="{3909FD1B-869D-44CB-A747-62BB9E49F402}" presName="sibTrans" presStyleCnt="0"/>
      <dgm:spPr/>
    </dgm:pt>
    <dgm:pt modelId="{AFAA1795-3F88-407A-B65F-4F712D394CEB}" type="pres">
      <dgm:prSet presAssocID="{4E9E181F-6755-4B8A-B988-87EE5E2053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21883-F8C5-43C2-B5A3-E5E5A8B91592}" type="pres">
      <dgm:prSet presAssocID="{2639AC2B-B433-49E0-8B22-AFD8B4D37102}" presName="sibTrans" presStyleCnt="0"/>
      <dgm:spPr/>
    </dgm:pt>
    <dgm:pt modelId="{D6BFE0EF-E7FD-43A3-B23C-29D3F714736D}" type="pres">
      <dgm:prSet presAssocID="{21EB87C0-8005-4147-B20B-8B17950756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B4D11-EEA6-4628-96FF-9D9098072D4D}" type="pres">
      <dgm:prSet presAssocID="{34F69D62-110B-4AD5-8323-7FAA7CEC3263}" presName="sibTrans" presStyleCnt="0"/>
      <dgm:spPr/>
    </dgm:pt>
    <dgm:pt modelId="{7471016F-E14C-4609-AE14-D44074422017}" type="pres">
      <dgm:prSet presAssocID="{7527E688-3770-4BCF-B79F-8C0FFCEB16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7FB350-8B4D-4C7B-BED8-5DF175A2EF72}" srcId="{D2519E7D-461C-4EC0-97EE-29D62D7016B3}" destId="{4E9E181F-6755-4B8A-B988-87EE5E20538A}" srcOrd="2" destOrd="0" parTransId="{D77AFA4D-B839-48DE-A214-1544F2D3B483}" sibTransId="{2639AC2B-B433-49E0-8B22-AFD8B4D37102}"/>
    <dgm:cxn modelId="{5E0EFC00-A035-4C3D-B354-1BF21AE37178}" type="presOf" srcId="{4E9E181F-6755-4B8A-B988-87EE5E20538A}" destId="{AFAA1795-3F88-407A-B65F-4F712D394CEB}" srcOrd="0" destOrd="0" presId="urn:microsoft.com/office/officeart/2005/8/layout/default#1"/>
    <dgm:cxn modelId="{759A4F61-BE42-4921-901A-81BF909F43A9}" type="presOf" srcId="{7527E688-3770-4BCF-B79F-8C0FFCEB1684}" destId="{7471016F-E14C-4609-AE14-D44074422017}" srcOrd="0" destOrd="0" presId="urn:microsoft.com/office/officeart/2005/8/layout/default#1"/>
    <dgm:cxn modelId="{35E62611-6482-4798-9158-5122B2D430A8}" type="presOf" srcId="{D233F40B-C5ED-4283-846D-CEB446448543}" destId="{A1E3F0A2-70A3-4AD1-946A-171E7C13E158}" srcOrd="0" destOrd="0" presId="urn:microsoft.com/office/officeart/2005/8/layout/default#1"/>
    <dgm:cxn modelId="{1B1349FE-AAA8-4251-BC25-0A2515F15E97}" srcId="{D2519E7D-461C-4EC0-97EE-29D62D7016B3}" destId="{940F74F8-9D07-4427-9720-C396F1B31A52}" srcOrd="1" destOrd="0" parTransId="{7A2982B9-A0B8-4CE4-A040-DB230970BC7F}" sibTransId="{3909FD1B-869D-44CB-A747-62BB9E49F402}"/>
    <dgm:cxn modelId="{C9B30A4F-C4E5-496B-87F1-62BA82ECC05C}" srcId="{D2519E7D-461C-4EC0-97EE-29D62D7016B3}" destId="{D233F40B-C5ED-4283-846D-CEB446448543}" srcOrd="0" destOrd="0" parTransId="{809B1709-76C7-49E8-834E-CD6F3E44D1E2}" sibTransId="{CD37007B-622E-4422-8C55-6FA42853ED56}"/>
    <dgm:cxn modelId="{D35BA93C-137B-46A0-82CC-BB2C5278061E}" type="presOf" srcId="{D2519E7D-461C-4EC0-97EE-29D62D7016B3}" destId="{FCA5B57D-1150-4AE6-BBC0-68454B3618FD}" srcOrd="0" destOrd="0" presId="urn:microsoft.com/office/officeart/2005/8/layout/default#1"/>
    <dgm:cxn modelId="{FB2E9ABB-DEB8-40B8-8ABE-F5BEB4B33374}" type="presOf" srcId="{21EB87C0-8005-4147-B20B-8B1795075611}" destId="{D6BFE0EF-E7FD-43A3-B23C-29D3F714736D}" srcOrd="0" destOrd="0" presId="urn:microsoft.com/office/officeart/2005/8/layout/default#1"/>
    <dgm:cxn modelId="{C42A938A-9625-4F02-9153-F24CC3D56FEC}" type="presOf" srcId="{940F74F8-9D07-4427-9720-C396F1B31A52}" destId="{BC4F424F-2598-4607-8AAA-E74C3AC42A80}" srcOrd="0" destOrd="0" presId="urn:microsoft.com/office/officeart/2005/8/layout/default#1"/>
    <dgm:cxn modelId="{AA5A26D4-D425-476F-BAB2-E8B5A0233AF6}" srcId="{D2519E7D-461C-4EC0-97EE-29D62D7016B3}" destId="{7527E688-3770-4BCF-B79F-8C0FFCEB1684}" srcOrd="4" destOrd="0" parTransId="{AD014E44-DFCD-42AE-931E-D1909F964F8C}" sibTransId="{CE105154-E6CF-4610-934F-AA440AE62CA5}"/>
    <dgm:cxn modelId="{E26F1C81-9C51-4C53-BA49-E05B9E83F6C7}" srcId="{D2519E7D-461C-4EC0-97EE-29D62D7016B3}" destId="{21EB87C0-8005-4147-B20B-8B1795075611}" srcOrd="3" destOrd="0" parTransId="{626DA84A-4D99-4C96-84F0-6413E7BEBC22}" sibTransId="{34F69D62-110B-4AD5-8323-7FAA7CEC3263}"/>
    <dgm:cxn modelId="{3C333B69-9019-4B81-9B88-AC5A7EE7EB10}" type="presParOf" srcId="{FCA5B57D-1150-4AE6-BBC0-68454B3618FD}" destId="{A1E3F0A2-70A3-4AD1-946A-171E7C13E158}" srcOrd="0" destOrd="0" presId="urn:microsoft.com/office/officeart/2005/8/layout/default#1"/>
    <dgm:cxn modelId="{D314E752-31C0-44D0-A165-B92E24A1DA42}" type="presParOf" srcId="{FCA5B57D-1150-4AE6-BBC0-68454B3618FD}" destId="{ECFE647A-907B-43A5-9A6B-B25D78DE9F66}" srcOrd="1" destOrd="0" presId="urn:microsoft.com/office/officeart/2005/8/layout/default#1"/>
    <dgm:cxn modelId="{9AA5861B-2BDC-4AD4-8D4B-2CDA808E1AF2}" type="presParOf" srcId="{FCA5B57D-1150-4AE6-BBC0-68454B3618FD}" destId="{BC4F424F-2598-4607-8AAA-E74C3AC42A80}" srcOrd="2" destOrd="0" presId="urn:microsoft.com/office/officeart/2005/8/layout/default#1"/>
    <dgm:cxn modelId="{3D582B4F-4D33-4007-8C6A-425D810C49BD}" type="presParOf" srcId="{FCA5B57D-1150-4AE6-BBC0-68454B3618FD}" destId="{9E2E2FE4-15CA-4DFB-A515-9DE4592817A5}" srcOrd="3" destOrd="0" presId="urn:microsoft.com/office/officeart/2005/8/layout/default#1"/>
    <dgm:cxn modelId="{5546B5A6-6D2D-40F0-BEBA-240A78E0B054}" type="presParOf" srcId="{FCA5B57D-1150-4AE6-BBC0-68454B3618FD}" destId="{AFAA1795-3F88-407A-B65F-4F712D394CEB}" srcOrd="4" destOrd="0" presId="urn:microsoft.com/office/officeart/2005/8/layout/default#1"/>
    <dgm:cxn modelId="{2CBE6A31-B1E1-441E-B9DA-F958EF28DE1B}" type="presParOf" srcId="{FCA5B57D-1150-4AE6-BBC0-68454B3618FD}" destId="{07A21883-F8C5-43C2-B5A3-E5E5A8B91592}" srcOrd="5" destOrd="0" presId="urn:microsoft.com/office/officeart/2005/8/layout/default#1"/>
    <dgm:cxn modelId="{947CFD10-6ACA-4335-B622-BD1CF5D03939}" type="presParOf" srcId="{FCA5B57D-1150-4AE6-BBC0-68454B3618FD}" destId="{D6BFE0EF-E7FD-43A3-B23C-29D3F714736D}" srcOrd="6" destOrd="0" presId="urn:microsoft.com/office/officeart/2005/8/layout/default#1"/>
    <dgm:cxn modelId="{2C6B40BC-24D9-4C64-B62A-16C824CCD422}" type="presParOf" srcId="{FCA5B57D-1150-4AE6-BBC0-68454B3618FD}" destId="{B80B4D11-EEA6-4628-96FF-9D9098072D4D}" srcOrd="7" destOrd="0" presId="urn:microsoft.com/office/officeart/2005/8/layout/default#1"/>
    <dgm:cxn modelId="{EAD19F60-B0AB-4B52-9760-9B4DDD8DB5E1}" type="presParOf" srcId="{FCA5B57D-1150-4AE6-BBC0-68454B3618FD}" destId="{7471016F-E14C-4609-AE14-D4407442201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4F51F-B1DC-4429-BB09-8C598E61A2F7}">
      <dsp:nvSpPr>
        <dsp:cNvPr id="0" name=""/>
        <dsp:cNvSpPr/>
      </dsp:nvSpPr>
      <dsp:spPr>
        <a:xfrm>
          <a:off x="0" y="0"/>
          <a:ext cx="7924800" cy="17373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kern="1200" dirty="0" smtClean="0">
              <a:latin typeface="NikoshBAN" pitchFamily="2" charset="0"/>
              <a:cs typeface="NikoshBAN" pitchFamily="2" charset="0"/>
            </a:rPr>
            <a:t>কম্পিউটারের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kern="1200" dirty="0" smtClean="0">
              <a:latin typeface="NikoshBAN" pitchFamily="2" charset="0"/>
              <a:cs typeface="NikoshBAN" pitchFamily="2" charset="0"/>
            </a:rPr>
            <a:t>যুগ পরিক্রমা</a:t>
          </a:r>
          <a:endParaRPr lang="en-US" sz="4300" kern="1200" dirty="0">
            <a:latin typeface="NikoshBAN" pitchFamily="2" charset="0"/>
            <a:cs typeface="NikoshBAN" pitchFamily="2" charset="0"/>
          </a:endParaRPr>
        </a:p>
      </dsp:txBody>
      <dsp:txXfrm>
        <a:off x="0" y="0"/>
        <a:ext cx="7924800" cy="1737360"/>
      </dsp:txXfrm>
    </dsp:sp>
    <dsp:sp modelId="{F41AEAFB-BD1C-4C7D-8EF3-A4EFF9B170CF}">
      <dsp:nvSpPr>
        <dsp:cNvPr id="0" name=""/>
        <dsp:cNvSpPr/>
      </dsp:nvSpPr>
      <dsp:spPr>
        <a:xfrm>
          <a:off x="3869" y="1737360"/>
          <a:ext cx="2639020" cy="3648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900" kern="1200" dirty="0" smtClean="0">
              <a:latin typeface="NikoshBAN" pitchFamily="2" charset="0"/>
              <a:cs typeface="NikoshBAN" pitchFamily="2" charset="0"/>
            </a:rPr>
            <a:t>প্রাথমিক যুগ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3869" y="1737360"/>
        <a:ext cx="2639020" cy="3648456"/>
      </dsp:txXfrm>
    </dsp:sp>
    <dsp:sp modelId="{ECA6C8AA-4055-4158-BADC-17E0879846CF}">
      <dsp:nvSpPr>
        <dsp:cNvPr id="0" name=""/>
        <dsp:cNvSpPr/>
      </dsp:nvSpPr>
      <dsp:spPr>
        <a:xfrm>
          <a:off x="2642889" y="1737360"/>
          <a:ext cx="2639020" cy="3648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900" kern="1200" dirty="0" smtClean="0">
              <a:latin typeface="NikoshBAN" pitchFamily="2" charset="0"/>
              <a:cs typeface="NikoshBAN" pitchFamily="2" charset="0"/>
            </a:rPr>
            <a:t>ইলেক্ট্রো মেকানিকাল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2642889" y="1737360"/>
        <a:ext cx="2639020" cy="3648456"/>
      </dsp:txXfrm>
    </dsp:sp>
    <dsp:sp modelId="{90245B89-5839-44B3-B0DA-09361294C345}">
      <dsp:nvSpPr>
        <dsp:cNvPr id="0" name=""/>
        <dsp:cNvSpPr/>
      </dsp:nvSpPr>
      <dsp:spPr>
        <a:xfrm>
          <a:off x="5281910" y="1737360"/>
          <a:ext cx="2639020" cy="3648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900" kern="1200" dirty="0" smtClean="0">
              <a:latin typeface="NikoshBAN" pitchFamily="2" charset="0"/>
              <a:cs typeface="NikoshBAN" pitchFamily="2" charset="0"/>
            </a:rPr>
            <a:t>ইলেক্ট্রনিক যুগ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5281910" y="1737360"/>
        <a:ext cx="2639020" cy="3648456"/>
      </dsp:txXfrm>
    </dsp:sp>
    <dsp:sp modelId="{43F55755-4E04-4396-8C3E-3480E0AC49F7}">
      <dsp:nvSpPr>
        <dsp:cNvPr id="0" name=""/>
        <dsp:cNvSpPr/>
      </dsp:nvSpPr>
      <dsp:spPr>
        <a:xfrm>
          <a:off x="0" y="5385816"/>
          <a:ext cx="7924800" cy="40538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3F0A2-70A3-4AD1-946A-171E7C13E158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প্রথম প্রজন্মের কম্পিউটার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১৯৪৬-৫৯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916483" y="1984"/>
        <a:ext cx="2030015" cy="1218009"/>
      </dsp:txXfrm>
    </dsp:sp>
    <dsp:sp modelId="{BC4F424F-2598-4607-8AAA-E74C3AC42A80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দ্বিতীয় প্রজন্মের কম্পিউটার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১৯৫৯-৬৫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149500" y="1984"/>
        <a:ext cx="2030015" cy="1218009"/>
      </dsp:txXfrm>
    </dsp:sp>
    <dsp:sp modelId="{AFAA1795-3F88-407A-B65F-4F712D394CEB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তৃতীয় প্রজন্মের কম্পিউটার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১৯৬৫-৭১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916483" y="1422995"/>
        <a:ext cx="2030015" cy="1218009"/>
      </dsp:txXfrm>
    </dsp:sp>
    <dsp:sp modelId="{D6BFE0EF-E7FD-43A3-B23C-29D3F714736D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latin typeface="NikoshBAN" pitchFamily="2" charset="0"/>
              <a:cs typeface="NikoshBAN" pitchFamily="2" charset="0"/>
            </a:rPr>
            <a:t>চতুর্থ প্রজন্মের কম্পিউটার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latin typeface="NikoshBAN" pitchFamily="2" charset="0"/>
              <a:cs typeface="NikoshBAN" pitchFamily="2" charset="0"/>
            </a:rPr>
            <a:t>১৯৭১-বর্তমান</a:t>
          </a:r>
          <a:r>
            <a:rPr lang="bn-BD" sz="2200" kern="1200" dirty="0" smtClean="0"/>
            <a:t> </a:t>
          </a:r>
          <a:endParaRPr lang="en-US" sz="2200" kern="1200" dirty="0"/>
        </a:p>
      </dsp:txBody>
      <dsp:txXfrm>
        <a:off x="3149500" y="1422995"/>
        <a:ext cx="2030015" cy="1218009"/>
      </dsp:txXfrm>
    </dsp:sp>
    <dsp:sp modelId="{7471016F-E14C-4609-AE14-D44074422017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পঞ্চম প্রজন্মের কম্পিউটার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ভবিষ্যৎ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032992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1C3B0-4D1F-44B2-BED7-79AE9EFAE97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B3230-C5CF-4908-8F3E-18F46A1C6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9C24EF7-5E41-4267-8D50-1A31E43C753E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2DEDAD3-CE6A-404C-B346-23DE4FE2E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4EF7-5E41-4267-8D50-1A31E43C753E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EDAD3-CE6A-404C-B346-23DE4FE2E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4EF7-5E41-4267-8D50-1A31E43C753E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EDAD3-CE6A-404C-B346-23DE4FE2E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4/9/2020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6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4/9/2020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40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4/9/2020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20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4/9/2020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27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4/9/2020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4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4/9/2020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65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4/9/2020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1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4/9/2020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5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4EF7-5E41-4267-8D50-1A31E43C753E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EDAD3-CE6A-404C-B346-23DE4FE2E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4/9/2020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58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4/9/2020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09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4/9/2020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C24EF7-5E41-4267-8D50-1A31E43C753E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2DEDAD3-CE6A-404C-B346-23DE4FE2E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4EF7-5E41-4267-8D50-1A31E43C753E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2DEDAD3-CE6A-404C-B346-23DE4FE2E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4EF7-5E41-4267-8D50-1A31E43C753E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2DEDAD3-CE6A-404C-B346-23DE4FE2E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4EF7-5E41-4267-8D50-1A31E43C753E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EDAD3-CE6A-404C-B346-23DE4FE2E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24EF7-5E41-4267-8D50-1A31E43C753E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EDAD3-CE6A-404C-B346-23DE4FE2E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C24EF7-5E41-4267-8D50-1A31E43C753E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2DEDAD3-CE6A-404C-B346-23DE4FE2E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9C24EF7-5E41-4267-8D50-1A31E43C753E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2DEDAD3-CE6A-404C-B346-23DE4FE2E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9C24EF7-5E41-4267-8D50-1A31E43C753E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2DEDAD3-CE6A-404C-B346-23DE4FE2E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4/9/2020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97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685800"/>
            <a:ext cx="7696200" cy="5638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ap="rnd">
            <a:prstDash val="lgDash"/>
          </a:ln>
          <a:effectLst>
            <a:outerShdw blurRad="50800" dist="50800" dir="5400000" algn="ctr" rotWithShape="0">
              <a:srgbClr val="92D050"/>
            </a:outerShdw>
          </a:effectLst>
          <a:scene3d>
            <a:camera prst="isometricOffAxis1Right">
              <a:rot lat="1080000" lon="2003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1152485">
            <a:off x="2149864" y="1768709"/>
            <a:ext cx="50586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অধিবেশনে সবাইকে স্বাগতম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2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190486" y="685800"/>
            <a:ext cx="4800600" cy="1066800"/>
          </a:xfrm>
          <a:prstGeom prst="flowChartTerminator">
            <a:avLst/>
          </a:prstGeom>
          <a:solidFill>
            <a:srgbClr val="ADA1DB"/>
          </a:solidFill>
          <a:ln cap="rnd">
            <a:solidFill>
              <a:srgbClr val="FFC000"/>
            </a:solidFill>
            <a:prstDash val="lgDash"/>
            <a:beve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04886" y="990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কম্পিউটারের প্রজন্ম বিভাগ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7526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Photo-3\univa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3352800" cy="1752600"/>
          </a:xfrm>
          <a:prstGeom prst="rect">
            <a:avLst/>
          </a:prstGeom>
          <a:noFill/>
        </p:spPr>
      </p:pic>
      <p:pic>
        <p:nvPicPr>
          <p:cNvPr id="1026" name="Picture 2" descr="H:\ibm\ib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00400"/>
            <a:ext cx="3581400" cy="2438400"/>
          </a:xfrm>
          <a:prstGeom prst="rect">
            <a:avLst/>
          </a:prstGeom>
          <a:noFill/>
        </p:spPr>
      </p:pic>
      <p:pic>
        <p:nvPicPr>
          <p:cNvPr id="1029" name="Picture 5" descr="H:\ibm3\ibm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200400"/>
            <a:ext cx="3276600" cy="251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2362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উনিভাক কম্পিউটার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362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মার্ক-১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791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আইবিএম</a:t>
            </a:r>
            <a:endParaRPr lang="en-US" sz="2400" dirty="0"/>
          </a:p>
        </p:txBody>
      </p:sp>
      <p:pic>
        <p:nvPicPr>
          <p:cNvPr id="2" name="Picture 2" descr="C:\Documents and Settings\shameem\My Documents\Downloads\280px-Harvard_Mark_I_Computer_-_Right_Segme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33400"/>
            <a:ext cx="3505200" cy="1752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86400" y="579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আইবিএম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09800"/>
            <a:ext cx="6400800" cy="1066800"/>
          </a:xfrm>
          <a:prstGeom prst="rect">
            <a:avLst/>
          </a:prstGeom>
          <a:solidFill>
            <a:srgbClr val="4BCB57"/>
          </a:solidFill>
          <a:ln cap="rnd" cmpd="thinThick">
            <a:gradFill>
              <a:gsLst>
                <a:gs pos="0">
                  <a:srgbClr val="FF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lgDashDot"/>
            <a:bevel/>
          </a:ln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2438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সফটওয়্যারের ক্রমবিকাশ ও কয়েকজন অগ্রপথিক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hameem\My Documents\Downloads\edsqe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3820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Edsqer</a:t>
            </a:r>
            <a:r>
              <a:rPr lang="en-US" dirty="0" smtClean="0"/>
              <a:t> </a:t>
            </a:r>
            <a:r>
              <a:rPr lang="en-US" dirty="0" err="1" smtClean="0"/>
              <a:t>Dijkstra</a:t>
            </a:r>
            <a:r>
              <a:rPr lang="en-US" dirty="0" smtClean="0"/>
              <a:t>- Unix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এর উদ্ভাবক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hameem\My Documents\Downloads\deni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924800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6019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Denis </a:t>
            </a:r>
            <a:r>
              <a:rPr lang="en-US" dirty="0" err="1" smtClean="0"/>
              <a:t>Ritchi</a:t>
            </a:r>
            <a:r>
              <a:rPr lang="en-US" dirty="0" smtClean="0"/>
              <a:t>-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সি এর উদ্ভাবক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shameem\My Documents\Downloads\bil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36" y="494762"/>
            <a:ext cx="8648163" cy="54488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6172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Bill joy-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সান ও এস এর উদ্ভাবক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hameem\My Documents\Downloads\bjarn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8001000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6096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Bjarne</a:t>
            </a:r>
            <a:r>
              <a:rPr lang="en-US" sz="2400" dirty="0" smtClean="0"/>
              <a:t> </a:t>
            </a:r>
            <a:r>
              <a:rPr lang="en-US" sz="2400" dirty="0" err="1" smtClean="0"/>
              <a:t>Striustrup</a:t>
            </a:r>
            <a:r>
              <a:rPr lang="en-US" sz="2400" dirty="0" smtClean="0"/>
              <a:t> -</a:t>
            </a:r>
            <a:r>
              <a:rPr lang="bn-BD" sz="2400" dirty="0" smtClean="0"/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 প্লাস প্লাস এর উদ্ভাবক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609600"/>
            <a:ext cx="2209800" cy="584775"/>
          </a:xfrm>
          <a:prstGeom prst="rect">
            <a:avLst/>
          </a:prstGeom>
          <a:noFill/>
        </p:spPr>
        <p:txBody>
          <a:bodyPr wrap="square" rtlCol="0">
            <a:prstTxWarp prst="textRingOutside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38200" y="1676400"/>
            <a:ext cx="12954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1676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 এখন ৫ জন করে ৮টি দলে বিভক্ত হয়ে নিন্মোক্ত প্রশ্নের উত্তর লিখ।</a:t>
            </a:r>
            <a:endParaRPr lang="en-US" sz="24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657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 এখন কম্পিউটারের ইনপুট এবং আউটপুট যন্ত্র গুলো সনাক্ত কর।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38200" y="3733800"/>
            <a:ext cx="12954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5943600" cy="13234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 cap="rnd">
            <a:solidFill>
              <a:srgbClr val="FF0000"/>
            </a:solidFill>
            <a:prstDash val="sysDash"/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828836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ছোটো ছোটো প্রশ্নের মাধ্যমে উত্তর জানবো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যেমনঃ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কম্পিউটার কি?</a:t>
            </a:r>
          </a:p>
          <a:p>
            <a:r>
              <a:rPr lang="en-US" sz="4400" dirty="0" smtClean="0">
                <a:latin typeface="+mj-lt"/>
                <a:cs typeface="NikoshBAN" pitchFamily="2" charset="0"/>
              </a:rPr>
              <a:t>Abacus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bn-BD" sz="4400" dirty="0" smtClean="0">
              <a:latin typeface="+mj-lt"/>
              <a:cs typeface="NikoshBAN" pitchFamily="2" charset="0"/>
            </a:endParaRP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09600"/>
            <a:ext cx="7696200" cy="5791200"/>
          </a:xfrm>
          <a:prstGeom prst="rect">
            <a:avLst/>
          </a:prstGeom>
          <a:solidFill>
            <a:srgbClr val="FF6699"/>
          </a:solidFill>
          <a:ln w="76200">
            <a:solidFill>
              <a:srgbClr val="000099"/>
            </a:solidFill>
            <a:prstDash val="sys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1066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2860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কম্পিউটারের ব্যাবহার তোমার জীবনে কি ধরনের প্রভাব বিস্তার করে ব্যাখ্যা কর 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সফট ওয়্যারের ক্রমবিকাশ আলোচনা।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1828800"/>
            <a:ext cx="8564878" cy="4800600"/>
            <a:chOff x="198120" y="1828800"/>
            <a:chExt cx="8564878" cy="4800600"/>
          </a:xfrm>
        </p:grpSpPr>
        <p:sp>
          <p:nvSpPr>
            <p:cNvPr id="16" name="Rounded Rectangle 15"/>
            <p:cNvSpPr/>
            <p:nvPr/>
          </p:nvSpPr>
          <p:spPr>
            <a:xfrm>
              <a:off x="198120" y="33528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দুলাল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বিশ্বাস</a:t>
              </a:r>
              <a:endPara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বাদাঘাট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মডেল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নলকট,সদর,সিলেট</a:t>
              </a:r>
              <a:endPara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dulal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2012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bd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@gmail.com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Mob.-01723637624</a:t>
              </a:r>
              <a:endPara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199" y="34290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তথ্যও</a:t>
              </a:r>
              <a:r>
                <a:rPr lang="en-GB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GB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GB" sz="360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endParaRPr lang="en-GB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পাঠঃপ্রথম</a:t>
              </a:r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1828800"/>
              <a:ext cx="2844800" cy="7619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533401" y="701040"/>
            <a:ext cx="2209800" cy="25146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514600" y="304800"/>
            <a:ext cx="39624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DULAL SIR NEW\Slide Imege\ICT 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78" y="398613"/>
            <a:ext cx="2057399" cy="26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74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752600" y="1295400"/>
            <a:ext cx="6019800" cy="3429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 w="76200" cap="rnd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5760" y="2445879"/>
            <a:ext cx="4813479" cy="1107996"/>
          </a:xfrm>
          <a:prstGeom prst="rect">
            <a:avLst/>
          </a:prstGeom>
          <a:solidFill>
            <a:srgbClr val="006600"/>
          </a:solidFill>
          <a:ln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6699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6600" b="1" dirty="0">
              <a:solidFill>
                <a:srgbClr val="FF66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New Folder (2)\best-desk-top-compu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6324600" cy="3733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6096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 - কম্পিউটার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0" y="304800"/>
            <a:ext cx="3276600" cy="16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/>
              <a:t>চিত্রটি</a:t>
            </a:r>
            <a:r>
              <a:rPr lang="en-GB" sz="2400" b="1" dirty="0" smtClean="0"/>
              <a:t>  </a:t>
            </a:r>
            <a:r>
              <a:rPr lang="en-GB" sz="2400" b="1" dirty="0" err="1" smtClean="0"/>
              <a:t>কি</a:t>
            </a:r>
            <a:r>
              <a:rPr lang="en-GB" sz="2400" b="1" dirty="0" smtClean="0"/>
              <a:t>? </a:t>
            </a:r>
            <a:r>
              <a:rPr lang="en-GB" sz="2400" b="1" dirty="0" err="1" smtClean="0"/>
              <a:t>দেখতে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পারছ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71800" y="685800"/>
            <a:ext cx="2895600" cy="22098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05627" y="3810000"/>
            <a:ext cx="7239000" cy="830997"/>
          </a:xfrm>
          <a:prstGeom prst="rect">
            <a:avLst/>
          </a:prstGeom>
          <a:solidFill>
            <a:srgbClr val="006600"/>
          </a:solidFill>
          <a:ln w="7620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কম্পিউটার ও কম্পিউটারের ইতিহাস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09600"/>
            <a:ext cx="73152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rgbClr val="FFFF00"/>
              </a:solidFill>
            </a:endParaRPr>
          </a:p>
          <a:p>
            <a:r>
              <a:rPr lang="bn-BD" sz="4000" b="1" dirty="0" smtClean="0">
                <a:solidFill>
                  <a:srgbClr val="FFFF00"/>
                </a:solidFill>
              </a:rPr>
              <a:t>শিখনফলঃ</a:t>
            </a:r>
            <a:endParaRPr lang="en-GB" sz="4000" b="1" dirty="0" smtClean="0">
              <a:solidFill>
                <a:srgbClr val="FFFF00"/>
              </a:solidFill>
            </a:endParaRPr>
          </a:p>
          <a:p>
            <a:endParaRPr lang="en-GB" sz="4000" b="1" dirty="0" smtClean="0">
              <a:solidFill>
                <a:srgbClr val="FFFF00"/>
              </a:solidFill>
            </a:endParaRPr>
          </a:p>
          <a:p>
            <a:pPr lvl="0"/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en-GB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সংঙ্গায়িত</a:t>
            </a:r>
            <a:r>
              <a:rPr lang="en-GB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GB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কপিউটারের প্রজন্ম বিভাগ সম্পর্কে 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GB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 কম্পিউটারের ব্যবহার সম্পর্কে </a:t>
            </a:r>
            <a:r>
              <a:rPr lang="en-GB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GB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b="1" dirty="0"/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Photo-1\napir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57200"/>
            <a:ext cx="3581400" cy="2438400"/>
          </a:xfrm>
          <a:prstGeom prst="rect">
            <a:avLst/>
          </a:prstGeom>
          <a:noFill/>
        </p:spPr>
      </p:pic>
      <p:pic>
        <p:nvPicPr>
          <p:cNvPr id="1028" name="Picture 4" descr="H:\slaid rule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0000"/>
            <a:ext cx="3429000" cy="2209800"/>
          </a:xfrm>
          <a:prstGeom prst="rect">
            <a:avLst/>
          </a:prstGeom>
          <a:noFill/>
        </p:spPr>
      </p:pic>
      <p:pic>
        <p:nvPicPr>
          <p:cNvPr id="1030" name="Picture 6" descr="H:\brittkar slaid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10000"/>
            <a:ext cx="3276600" cy="2209800"/>
          </a:xfrm>
          <a:prstGeom prst="rect">
            <a:avLst/>
          </a:prstGeom>
          <a:noFill/>
        </p:spPr>
      </p:pic>
      <p:pic>
        <p:nvPicPr>
          <p:cNvPr id="1031" name="Picture 7" descr="H:\Dadon\im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3276600" cy="2514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14400" y="3058731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i="1" dirty="0" smtClean="0">
                <a:latin typeface="NikoshBAN" pitchFamily="2" charset="0"/>
                <a:cs typeface="NikoshBAN" pitchFamily="2" charset="0"/>
              </a:rPr>
              <a:t>প্রাচীন এবাকাস যন্ত্র ৪৫০/৫০০ অব্দ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048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i="1" dirty="0" smtClean="0">
                <a:latin typeface="NikoshBAN" pitchFamily="2" charset="0"/>
                <a:cs typeface="NikoshBAN" pitchFamily="2" charset="0"/>
              </a:rPr>
              <a:t>নেপিয়ারের হার - ১৬১৪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6172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i="1" dirty="0" smtClean="0">
                <a:latin typeface="NikoshBAN" pitchFamily="2" charset="0"/>
                <a:cs typeface="NikoshBAN" pitchFamily="2" charset="0"/>
              </a:rPr>
              <a:t>স্লাইড রুল - ১৬২৩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6248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i="1" dirty="0" smtClean="0">
                <a:latin typeface="NikoshBAN" pitchFamily="2" charset="0"/>
                <a:cs typeface="NikoshBAN" pitchFamily="2" charset="0"/>
              </a:rPr>
              <a:t>স্লাইড রুল - ১৬২২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Photo-2\nwpir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3124200" cy="2731395"/>
          </a:xfrm>
          <a:prstGeom prst="rect">
            <a:avLst/>
          </a:prstGeom>
          <a:noFill/>
        </p:spPr>
      </p:pic>
      <p:pic>
        <p:nvPicPr>
          <p:cNvPr id="4" name="Picture 5" descr="H: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57200"/>
            <a:ext cx="3429000" cy="2743200"/>
          </a:xfrm>
          <a:prstGeom prst="rect">
            <a:avLst/>
          </a:prstGeom>
          <a:noFill/>
        </p:spPr>
      </p:pic>
      <p:pic>
        <p:nvPicPr>
          <p:cNvPr id="5" name="Picture 8" descr="H:\New Folder (3)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733800"/>
            <a:ext cx="4724400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3276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জন নেপিয়ার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352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ব্লেইজ পাস্কেল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6400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চার্লস ব্যাবেজ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304800"/>
          <a:ext cx="7924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:\4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3124200" cy="3048000"/>
          </a:xfrm>
          <a:prstGeom prst="rect">
            <a:avLst/>
          </a:prstGeom>
          <a:noFill/>
        </p:spPr>
      </p:pic>
      <p:pic>
        <p:nvPicPr>
          <p:cNvPr id="1026" name="Picture 2" descr="H:\ana\ab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33400"/>
            <a:ext cx="4267200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3581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i="1" dirty="0" smtClean="0"/>
              <a:t>এ্যনালিটিক্যাল ইঞ্জিন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581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ABC </a:t>
            </a:r>
            <a:r>
              <a:rPr lang="bn-BD" sz="2000" i="1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000" i="1" dirty="0"/>
          </a:p>
        </p:txBody>
      </p:sp>
      <p:pic>
        <p:nvPicPr>
          <p:cNvPr id="7" name="Picture 3" descr="H:\Photo-1\digita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62400"/>
            <a:ext cx="3048000" cy="2209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মার্ক-১ </a:t>
            </a:r>
            <a:r>
              <a:rPr lang="bn-BD" smtClean="0"/>
              <a:t>ডিজিটাল কম্পিউটা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র</a:t>
            </a:r>
            <a:endParaRPr lang="en-US" dirty="0"/>
          </a:p>
        </p:txBody>
      </p:sp>
      <p:pic>
        <p:nvPicPr>
          <p:cNvPr id="3074" name="Picture 2" descr="C:\Documents and Settings\shameem\My Documents\Downloads\IBM70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962400"/>
            <a:ext cx="4191000" cy="2209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6324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আইবিএম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866</TotalTime>
  <Words>248</Words>
  <Application>Microsoft Office PowerPoint</Application>
  <PresentationFormat>On-screen Show (4:3)</PresentationFormat>
  <Paragraphs>79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Foundry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shameem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shameem</dc:creator>
  <cp:lastModifiedBy>BMSchool</cp:lastModifiedBy>
  <cp:revision>103</cp:revision>
  <dcterms:created xsi:type="dcterms:W3CDTF">2012-01-12T17:27:30Z</dcterms:created>
  <dcterms:modified xsi:type="dcterms:W3CDTF">2020-04-08T20:47:28Z</dcterms:modified>
</cp:coreProperties>
</file>