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6" r:id="rId11"/>
    <p:sldId id="264" r:id="rId12"/>
    <p:sldId id="269" r:id="rId13"/>
    <p:sldId id="276" r:id="rId14"/>
    <p:sldId id="267" r:id="rId15"/>
    <p:sldId id="277" r:id="rId16"/>
    <p:sldId id="271" r:id="rId17"/>
    <p:sldId id="268" r:id="rId18"/>
    <p:sldId id="270" r:id="rId19"/>
    <p:sldId id="272" r:id="rId20"/>
    <p:sldId id="275" r:id="rId21"/>
    <p:sldId id="282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23B7D-D735-4FDD-B7F5-892BAFFF649F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5B3A27-236E-4A9C-ADEE-9511CC4D4BAE}">
      <dgm:prSet phldrT="[Text]"/>
      <dgm:spPr/>
      <dgm:t>
        <a:bodyPr/>
        <a:lstStyle/>
        <a:p>
          <a:r>
            <a:rPr lang="en-US" b="1" dirty="0" err="1" smtClean="0">
              <a:latin typeface="NikoshBAN"/>
            </a:rPr>
            <a:t>সাংস্কৃতিক</a:t>
          </a:r>
          <a:r>
            <a:rPr lang="en-US" b="1" dirty="0" smtClean="0">
              <a:latin typeface="NikoshBAN"/>
            </a:rPr>
            <a:t> </a:t>
          </a:r>
          <a:r>
            <a:rPr lang="en-US" b="1" dirty="0" err="1" smtClean="0">
              <a:latin typeface="NikoshBAN"/>
            </a:rPr>
            <a:t>মানচিত্র</a:t>
          </a:r>
          <a:r>
            <a:rPr lang="en-US" b="1" dirty="0" smtClean="0">
              <a:latin typeface="NikoshBAN"/>
            </a:rPr>
            <a:t> </a:t>
          </a:r>
          <a:endParaRPr lang="en-US" dirty="0">
            <a:latin typeface="NikoshBAN"/>
          </a:endParaRPr>
        </a:p>
      </dgm:t>
    </dgm:pt>
    <dgm:pt modelId="{228D2D58-5209-43D5-BF37-C8FFBF87B1C1}" type="parTrans" cxnId="{CDD6F9D2-1F06-42B7-9839-B227C82B29F5}">
      <dgm:prSet/>
      <dgm:spPr/>
      <dgm:t>
        <a:bodyPr/>
        <a:lstStyle/>
        <a:p>
          <a:endParaRPr lang="en-US"/>
        </a:p>
      </dgm:t>
    </dgm:pt>
    <dgm:pt modelId="{3C1C98C2-DDF5-4BA7-863F-8FB8F1123352}" type="sibTrans" cxnId="{CDD6F9D2-1F06-42B7-9839-B227C82B29F5}">
      <dgm:prSet/>
      <dgm:spPr/>
      <dgm:t>
        <a:bodyPr/>
        <a:lstStyle/>
        <a:p>
          <a:endParaRPr lang="en-US"/>
        </a:p>
      </dgm:t>
    </dgm:pt>
    <dgm:pt modelId="{183BC71F-6D43-4089-AA85-AA997135285C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রাজনৈতিক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মানচিত্র</a:t>
          </a:r>
          <a:endParaRPr lang="en-US" dirty="0">
            <a:latin typeface="NikoshBAN"/>
          </a:endParaRPr>
        </a:p>
      </dgm:t>
    </dgm:pt>
    <dgm:pt modelId="{F39AAF9B-23F2-40C4-B9CF-CC9C6A26FB7F}" type="parTrans" cxnId="{C041EBB1-8B59-41DF-96A2-1CC71092FF16}">
      <dgm:prSet/>
      <dgm:spPr/>
      <dgm:t>
        <a:bodyPr/>
        <a:lstStyle/>
        <a:p>
          <a:endParaRPr lang="en-US"/>
        </a:p>
      </dgm:t>
    </dgm:pt>
    <dgm:pt modelId="{0B5E834D-D2D4-4416-AF6B-3483A449F03D}" type="sibTrans" cxnId="{C041EBB1-8B59-41DF-96A2-1CC71092FF16}">
      <dgm:prSet/>
      <dgm:spPr/>
      <dgm:t>
        <a:bodyPr/>
        <a:lstStyle/>
        <a:p>
          <a:endParaRPr lang="en-US"/>
        </a:p>
      </dgm:t>
    </dgm:pt>
    <dgm:pt modelId="{F02BC809-F4FF-4EFE-82CD-7630ED686FE6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বন্টন</a:t>
          </a:r>
          <a:r>
            <a:rPr lang="en-US" dirty="0" smtClean="0">
              <a:latin typeface="NikoshBAN"/>
            </a:rPr>
            <a:t>  </a:t>
          </a:r>
          <a:r>
            <a:rPr lang="en-US" dirty="0" err="1" smtClean="0">
              <a:latin typeface="NikoshBAN"/>
            </a:rPr>
            <a:t>মানচিত্র</a:t>
          </a:r>
          <a:endParaRPr lang="en-US" dirty="0"/>
        </a:p>
      </dgm:t>
    </dgm:pt>
    <dgm:pt modelId="{0BFBC07C-C472-40D9-AF15-0AD8C3BB033F}" type="parTrans" cxnId="{29FA013D-61E4-43DC-BAA2-31D3D3F7B3E9}">
      <dgm:prSet/>
      <dgm:spPr/>
      <dgm:t>
        <a:bodyPr/>
        <a:lstStyle/>
        <a:p>
          <a:endParaRPr lang="en-US"/>
        </a:p>
      </dgm:t>
    </dgm:pt>
    <dgm:pt modelId="{A3A525A1-3990-43CE-B3AA-D63BEBD74D83}" type="sibTrans" cxnId="{29FA013D-61E4-43DC-BAA2-31D3D3F7B3E9}">
      <dgm:prSet/>
      <dgm:spPr/>
      <dgm:t>
        <a:bodyPr/>
        <a:lstStyle/>
        <a:p>
          <a:endParaRPr lang="en-US"/>
        </a:p>
      </dgm:t>
    </dgm:pt>
    <dgm:pt modelId="{4F109C85-6E4D-42D6-AB58-07BA324FFF00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ঐতিহাসিক</a:t>
          </a:r>
          <a:r>
            <a:rPr lang="en-US" dirty="0" smtClean="0">
              <a:latin typeface="NikoshBAN"/>
            </a:rPr>
            <a:t>  </a:t>
          </a:r>
          <a:r>
            <a:rPr lang="en-US" dirty="0" err="1" smtClean="0">
              <a:latin typeface="NikoshBAN"/>
            </a:rPr>
            <a:t>মানচিত্র</a:t>
          </a:r>
          <a:endParaRPr lang="en-US" dirty="0">
            <a:latin typeface="NikoshBAN"/>
          </a:endParaRPr>
        </a:p>
      </dgm:t>
    </dgm:pt>
    <dgm:pt modelId="{07159DF7-063D-4336-AAC5-13A9C7BE64F5}" type="parTrans" cxnId="{BEEA4DD7-FF8E-4AEE-B2B7-628E1F914035}">
      <dgm:prSet/>
      <dgm:spPr/>
      <dgm:t>
        <a:bodyPr/>
        <a:lstStyle/>
        <a:p>
          <a:endParaRPr lang="en-US"/>
        </a:p>
      </dgm:t>
    </dgm:pt>
    <dgm:pt modelId="{9C0E9887-D89C-4C22-A44B-9D4C0059DA2C}" type="sibTrans" cxnId="{BEEA4DD7-FF8E-4AEE-B2B7-628E1F914035}">
      <dgm:prSet/>
      <dgm:spPr/>
      <dgm:t>
        <a:bodyPr/>
        <a:lstStyle/>
        <a:p>
          <a:endParaRPr lang="en-US"/>
        </a:p>
      </dgm:t>
    </dgm:pt>
    <dgm:pt modelId="{96055B81-E527-4A72-90C2-007B81DE16F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সামাজিক</a:t>
          </a:r>
          <a:r>
            <a:rPr lang="en-US" dirty="0" smtClean="0">
              <a:latin typeface="NikoshBAN"/>
            </a:rPr>
            <a:t>  </a:t>
          </a:r>
          <a:r>
            <a:rPr lang="en-US" dirty="0" err="1" smtClean="0">
              <a:latin typeface="NikoshBAN"/>
            </a:rPr>
            <a:t>মানচিত্র</a:t>
          </a:r>
          <a:endParaRPr lang="en-US" dirty="0">
            <a:latin typeface="NikoshBAN"/>
          </a:endParaRPr>
        </a:p>
      </dgm:t>
    </dgm:pt>
    <dgm:pt modelId="{1CC15C4D-C7D7-44B9-9761-554DF708EA1F}" type="parTrans" cxnId="{7409E8A7-530C-4349-A36C-945A921FCE8D}">
      <dgm:prSet/>
      <dgm:spPr/>
      <dgm:t>
        <a:bodyPr/>
        <a:lstStyle/>
        <a:p>
          <a:endParaRPr lang="en-US"/>
        </a:p>
      </dgm:t>
    </dgm:pt>
    <dgm:pt modelId="{ACE1096C-5FD7-486C-9230-D13ACFC56FBE}" type="sibTrans" cxnId="{7409E8A7-530C-4349-A36C-945A921FCE8D}">
      <dgm:prSet/>
      <dgm:spPr/>
      <dgm:t>
        <a:bodyPr/>
        <a:lstStyle/>
        <a:p>
          <a:endParaRPr lang="en-US"/>
        </a:p>
      </dgm:t>
    </dgm:pt>
    <dgm:pt modelId="{283DF46F-3E81-4BD5-AD44-53D45C0EABF8}">
      <dgm:prSet/>
      <dgm:spPr/>
      <dgm:t>
        <a:bodyPr/>
        <a:lstStyle/>
        <a:p>
          <a:r>
            <a:rPr lang="en-US" dirty="0" err="1" smtClean="0"/>
            <a:t>ভূমি</a:t>
          </a:r>
          <a:r>
            <a:rPr lang="en-US" dirty="0" smtClean="0"/>
            <a:t> </a:t>
          </a:r>
          <a:r>
            <a:rPr lang="en-US" dirty="0" err="1" smtClean="0"/>
            <a:t>ব্যবহার</a:t>
          </a:r>
          <a:r>
            <a:rPr lang="en-US" dirty="0" smtClean="0"/>
            <a:t>  </a:t>
          </a:r>
          <a:r>
            <a:rPr lang="en-US" dirty="0" err="1" smtClean="0"/>
            <a:t>মানচিত্র</a:t>
          </a:r>
          <a:endParaRPr lang="en-US" dirty="0">
            <a:latin typeface="NikoshBAN"/>
          </a:endParaRPr>
        </a:p>
      </dgm:t>
    </dgm:pt>
    <dgm:pt modelId="{8D477CD6-70D3-4E6D-BF83-BE60214037D6}" type="parTrans" cxnId="{164B17C4-0A62-40EC-A66A-F61F13EC3EB0}">
      <dgm:prSet/>
      <dgm:spPr/>
      <dgm:t>
        <a:bodyPr/>
        <a:lstStyle/>
        <a:p>
          <a:endParaRPr lang="en-US"/>
        </a:p>
      </dgm:t>
    </dgm:pt>
    <dgm:pt modelId="{28A8F30E-A805-4EC2-9C5F-344FC93C8530}" type="sibTrans" cxnId="{164B17C4-0A62-40EC-A66A-F61F13EC3EB0}">
      <dgm:prSet/>
      <dgm:spPr/>
      <dgm:t>
        <a:bodyPr/>
        <a:lstStyle/>
        <a:p>
          <a:endParaRPr lang="en-US"/>
        </a:p>
      </dgm:t>
    </dgm:pt>
    <dgm:pt modelId="{0F11E321-6C46-4685-8078-A9376F88B609}" type="pres">
      <dgm:prSet presAssocID="{3D723B7D-D735-4FDD-B7F5-892BAFFF64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4872D4-32B2-4F04-B7A2-74C8AFA2D20D}" type="pres">
      <dgm:prSet presAssocID="{525B3A27-236E-4A9C-ADEE-9511CC4D4BAE}" presName="centerShape" presStyleLbl="node0" presStyleIdx="0" presStyleCnt="1"/>
      <dgm:spPr/>
      <dgm:t>
        <a:bodyPr/>
        <a:lstStyle/>
        <a:p>
          <a:endParaRPr lang="en-US"/>
        </a:p>
      </dgm:t>
    </dgm:pt>
    <dgm:pt modelId="{CE99DF54-CFD2-4974-8206-CE57450D9645}" type="pres">
      <dgm:prSet presAssocID="{F39AAF9B-23F2-40C4-B9CF-CC9C6A26FB7F}" presName="Name9" presStyleLbl="parChTrans1D2" presStyleIdx="0" presStyleCnt="5"/>
      <dgm:spPr/>
      <dgm:t>
        <a:bodyPr/>
        <a:lstStyle/>
        <a:p>
          <a:endParaRPr lang="en-US"/>
        </a:p>
      </dgm:t>
    </dgm:pt>
    <dgm:pt modelId="{D4F72CD7-4EEC-48F4-88F1-AAA24DB098DC}" type="pres">
      <dgm:prSet presAssocID="{F39AAF9B-23F2-40C4-B9CF-CC9C6A26FB7F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194E00E-ABC8-40E1-9977-EBBCC6E5711F}" type="pres">
      <dgm:prSet presAssocID="{183BC71F-6D43-4089-AA85-AA99713528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68315-9ADD-45D9-8A9D-0290A0E8FDF7}" type="pres">
      <dgm:prSet presAssocID="{0BFBC07C-C472-40D9-AF15-0AD8C3BB033F}" presName="Name9" presStyleLbl="parChTrans1D2" presStyleIdx="1" presStyleCnt="5"/>
      <dgm:spPr/>
      <dgm:t>
        <a:bodyPr/>
        <a:lstStyle/>
        <a:p>
          <a:endParaRPr lang="en-US"/>
        </a:p>
      </dgm:t>
    </dgm:pt>
    <dgm:pt modelId="{F41ABDDF-FD34-473E-9385-CAFAA871F92F}" type="pres">
      <dgm:prSet presAssocID="{0BFBC07C-C472-40D9-AF15-0AD8C3BB033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550AC3F-2562-4248-BB58-835DE857E360}" type="pres">
      <dgm:prSet presAssocID="{F02BC809-F4FF-4EFE-82CD-7630ED686F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07DED-62E9-4FEA-880E-09A5595E9B3F}" type="pres">
      <dgm:prSet presAssocID="{07159DF7-063D-4336-AAC5-13A9C7BE64F5}" presName="Name9" presStyleLbl="parChTrans1D2" presStyleIdx="2" presStyleCnt="5"/>
      <dgm:spPr/>
      <dgm:t>
        <a:bodyPr/>
        <a:lstStyle/>
        <a:p>
          <a:endParaRPr lang="en-US"/>
        </a:p>
      </dgm:t>
    </dgm:pt>
    <dgm:pt modelId="{23E27C7E-9EEC-4C6E-BE79-75E372E74FAE}" type="pres">
      <dgm:prSet presAssocID="{07159DF7-063D-4336-AAC5-13A9C7BE64F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6B24B9C-94DA-4A10-8A8F-0A1FD01AF436}" type="pres">
      <dgm:prSet presAssocID="{4F109C85-6E4D-42D6-AB58-07BA324FFF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9BA38-13DA-472E-8FB3-43DAD928EB25}" type="pres">
      <dgm:prSet presAssocID="{8D477CD6-70D3-4E6D-BF83-BE60214037D6}" presName="Name9" presStyleLbl="parChTrans1D2" presStyleIdx="3" presStyleCnt="5"/>
      <dgm:spPr/>
      <dgm:t>
        <a:bodyPr/>
        <a:lstStyle/>
        <a:p>
          <a:endParaRPr lang="en-US"/>
        </a:p>
      </dgm:t>
    </dgm:pt>
    <dgm:pt modelId="{3C3EF579-A6B5-4857-89EC-25ABB4A2AC06}" type="pres">
      <dgm:prSet presAssocID="{8D477CD6-70D3-4E6D-BF83-BE60214037D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2A61608-37FA-42EA-BD6F-583412167E68}" type="pres">
      <dgm:prSet presAssocID="{283DF46F-3E81-4BD5-AD44-53D45C0EAB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EB9F9-A233-456E-806F-09DA6361CB37}" type="pres">
      <dgm:prSet presAssocID="{1CC15C4D-C7D7-44B9-9761-554DF708EA1F}" presName="Name9" presStyleLbl="parChTrans1D2" presStyleIdx="4" presStyleCnt="5"/>
      <dgm:spPr/>
      <dgm:t>
        <a:bodyPr/>
        <a:lstStyle/>
        <a:p>
          <a:endParaRPr lang="en-US"/>
        </a:p>
      </dgm:t>
    </dgm:pt>
    <dgm:pt modelId="{842CE5D5-4B56-4723-BBC9-0A08EDFCE064}" type="pres">
      <dgm:prSet presAssocID="{1CC15C4D-C7D7-44B9-9761-554DF708EA1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77F734-FBDF-42A6-AD6D-0B598F50ACF0}" type="pres">
      <dgm:prSet presAssocID="{96055B81-E527-4A72-90C2-007B81DE16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9E8A7-530C-4349-A36C-945A921FCE8D}" srcId="{525B3A27-236E-4A9C-ADEE-9511CC4D4BAE}" destId="{96055B81-E527-4A72-90C2-007B81DE16F3}" srcOrd="4" destOrd="0" parTransId="{1CC15C4D-C7D7-44B9-9761-554DF708EA1F}" sibTransId="{ACE1096C-5FD7-486C-9230-D13ACFC56FBE}"/>
    <dgm:cxn modelId="{A5FC9D6A-0195-4FB3-A285-B6764E122A22}" type="presOf" srcId="{8D477CD6-70D3-4E6D-BF83-BE60214037D6}" destId="{54C9BA38-13DA-472E-8FB3-43DAD928EB25}" srcOrd="0" destOrd="0" presId="urn:microsoft.com/office/officeart/2005/8/layout/radial1"/>
    <dgm:cxn modelId="{6636D6CC-A043-4478-9A88-520BCFE668A8}" type="presOf" srcId="{183BC71F-6D43-4089-AA85-AA997135285C}" destId="{E194E00E-ABC8-40E1-9977-EBBCC6E5711F}" srcOrd="0" destOrd="0" presId="urn:microsoft.com/office/officeart/2005/8/layout/radial1"/>
    <dgm:cxn modelId="{AE189A30-8DD6-407B-A552-2E35CE78C6E6}" type="presOf" srcId="{3D723B7D-D735-4FDD-B7F5-892BAFFF649F}" destId="{0F11E321-6C46-4685-8078-A9376F88B609}" srcOrd="0" destOrd="0" presId="urn:microsoft.com/office/officeart/2005/8/layout/radial1"/>
    <dgm:cxn modelId="{78BE5885-F4B9-45A6-9FD8-4533FC4A2647}" type="presOf" srcId="{8D477CD6-70D3-4E6D-BF83-BE60214037D6}" destId="{3C3EF579-A6B5-4857-89EC-25ABB4A2AC06}" srcOrd="1" destOrd="0" presId="urn:microsoft.com/office/officeart/2005/8/layout/radial1"/>
    <dgm:cxn modelId="{CDD6F9D2-1F06-42B7-9839-B227C82B29F5}" srcId="{3D723B7D-D735-4FDD-B7F5-892BAFFF649F}" destId="{525B3A27-236E-4A9C-ADEE-9511CC4D4BAE}" srcOrd="0" destOrd="0" parTransId="{228D2D58-5209-43D5-BF37-C8FFBF87B1C1}" sibTransId="{3C1C98C2-DDF5-4BA7-863F-8FB8F1123352}"/>
    <dgm:cxn modelId="{3BBC19D4-3142-4C9C-B2C2-961AC406EC5C}" type="presOf" srcId="{F39AAF9B-23F2-40C4-B9CF-CC9C6A26FB7F}" destId="{D4F72CD7-4EEC-48F4-88F1-AAA24DB098DC}" srcOrd="1" destOrd="0" presId="urn:microsoft.com/office/officeart/2005/8/layout/radial1"/>
    <dgm:cxn modelId="{DF6A6027-6D22-4DE5-8944-73E6ACF0C331}" type="presOf" srcId="{F02BC809-F4FF-4EFE-82CD-7630ED686FE6}" destId="{9550AC3F-2562-4248-BB58-835DE857E360}" srcOrd="0" destOrd="0" presId="urn:microsoft.com/office/officeart/2005/8/layout/radial1"/>
    <dgm:cxn modelId="{68587CFD-54FB-4323-B50D-05935DE4B80C}" type="presOf" srcId="{1CC15C4D-C7D7-44B9-9761-554DF708EA1F}" destId="{BA5EB9F9-A233-456E-806F-09DA6361CB37}" srcOrd="0" destOrd="0" presId="urn:microsoft.com/office/officeart/2005/8/layout/radial1"/>
    <dgm:cxn modelId="{6EAF9A82-5D72-4E88-B691-B9E3BF1843D3}" type="presOf" srcId="{07159DF7-063D-4336-AAC5-13A9C7BE64F5}" destId="{42207DED-62E9-4FEA-880E-09A5595E9B3F}" srcOrd="0" destOrd="0" presId="urn:microsoft.com/office/officeart/2005/8/layout/radial1"/>
    <dgm:cxn modelId="{C041EBB1-8B59-41DF-96A2-1CC71092FF16}" srcId="{525B3A27-236E-4A9C-ADEE-9511CC4D4BAE}" destId="{183BC71F-6D43-4089-AA85-AA997135285C}" srcOrd="0" destOrd="0" parTransId="{F39AAF9B-23F2-40C4-B9CF-CC9C6A26FB7F}" sibTransId="{0B5E834D-D2D4-4416-AF6B-3483A449F03D}"/>
    <dgm:cxn modelId="{B7BBF227-29C5-4548-BA79-200F87FB5768}" type="presOf" srcId="{525B3A27-236E-4A9C-ADEE-9511CC4D4BAE}" destId="{654872D4-32B2-4F04-B7A2-74C8AFA2D20D}" srcOrd="0" destOrd="0" presId="urn:microsoft.com/office/officeart/2005/8/layout/radial1"/>
    <dgm:cxn modelId="{29FA013D-61E4-43DC-BAA2-31D3D3F7B3E9}" srcId="{525B3A27-236E-4A9C-ADEE-9511CC4D4BAE}" destId="{F02BC809-F4FF-4EFE-82CD-7630ED686FE6}" srcOrd="1" destOrd="0" parTransId="{0BFBC07C-C472-40D9-AF15-0AD8C3BB033F}" sibTransId="{A3A525A1-3990-43CE-B3AA-D63BEBD74D83}"/>
    <dgm:cxn modelId="{E2D191A1-7C70-4B20-83E0-BCF6CE8B958E}" type="presOf" srcId="{1CC15C4D-C7D7-44B9-9761-554DF708EA1F}" destId="{842CE5D5-4B56-4723-BBC9-0A08EDFCE064}" srcOrd="1" destOrd="0" presId="urn:microsoft.com/office/officeart/2005/8/layout/radial1"/>
    <dgm:cxn modelId="{6EDE60E1-BA68-4797-A0E3-CD5B8F84EA36}" type="presOf" srcId="{96055B81-E527-4A72-90C2-007B81DE16F3}" destId="{9977F734-FBDF-42A6-AD6D-0B598F50ACF0}" srcOrd="0" destOrd="0" presId="urn:microsoft.com/office/officeart/2005/8/layout/radial1"/>
    <dgm:cxn modelId="{712A19AE-70B6-451B-9ACC-ECDF5967FC98}" type="presOf" srcId="{283DF46F-3E81-4BD5-AD44-53D45C0EABF8}" destId="{D2A61608-37FA-42EA-BD6F-583412167E68}" srcOrd="0" destOrd="0" presId="urn:microsoft.com/office/officeart/2005/8/layout/radial1"/>
    <dgm:cxn modelId="{BEEA4DD7-FF8E-4AEE-B2B7-628E1F914035}" srcId="{525B3A27-236E-4A9C-ADEE-9511CC4D4BAE}" destId="{4F109C85-6E4D-42D6-AB58-07BA324FFF00}" srcOrd="2" destOrd="0" parTransId="{07159DF7-063D-4336-AAC5-13A9C7BE64F5}" sibTransId="{9C0E9887-D89C-4C22-A44B-9D4C0059DA2C}"/>
    <dgm:cxn modelId="{5383E4A7-59F8-448F-B428-349BE55EAD73}" type="presOf" srcId="{0BFBC07C-C472-40D9-AF15-0AD8C3BB033F}" destId="{F41ABDDF-FD34-473E-9385-CAFAA871F92F}" srcOrd="1" destOrd="0" presId="urn:microsoft.com/office/officeart/2005/8/layout/radial1"/>
    <dgm:cxn modelId="{1F6A938D-A356-4556-82AC-FB9FD093D083}" type="presOf" srcId="{F39AAF9B-23F2-40C4-B9CF-CC9C6A26FB7F}" destId="{CE99DF54-CFD2-4974-8206-CE57450D9645}" srcOrd="0" destOrd="0" presId="urn:microsoft.com/office/officeart/2005/8/layout/radial1"/>
    <dgm:cxn modelId="{164B17C4-0A62-40EC-A66A-F61F13EC3EB0}" srcId="{525B3A27-236E-4A9C-ADEE-9511CC4D4BAE}" destId="{283DF46F-3E81-4BD5-AD44-53D45C0EABF8}" srcOrd="3" destOrd="0" parTransId="{8D477CD6-70D3-4E6D-BF83-BE60214037D6}" sibTransId="{28A8F30E-A805-4EC2-9C5F-344FC93C8530}"/>
    <dgm:cxn modelId="{717E1CEB-20EA-4999-9AE1-540262B1A9A8}" type="presOf" srcId="{07159DF7-063D-4336-AAC5-13A9C7BE64F5}" destId="{23E27C7E-9EEC-4C6E-BE79-75E372E74FAE}" srcOrd="1" destOrd="0" presId="urn:microsoft.com/office/officeart/2005/8/layout/radial1"/>
    <dgm:cxn modelId="{905F8579-AEB4-49D0-9696-CB50A1023615}" type="presOf" srcId="{0BFBC07C-C472-40D9-AF15-0AD8C3BB033F}" destId="{A1068315-9ADD-45D9-8A9D-0290A0E8FDF7}" srcOrd="0" destOrd="0" presId="urn:microsoft.com/office/officeart/2005/8/layout/radial1"/>
    <dgm:cxn modelId="{FA56A598-2088-4177-9D4A-A06A67A6E77D}" type="presOf" srcId="{4F109C85-6E4D-42D6-AB58-07BA324FFF00}" destId="{86B24B9C-94DA-4A10-8A8F-0A1FD01AF436}" srcOrd="0" destOrd="0" presId="urn:microsoft.com/office/officeart/2005/8/layout/radial1"/>
    <dgm:cxn modelId="{A9A43976-165F-4CA6-A099-D41D45B29015}" type="presParOf" srcId="{0F11E321-6C46-4685-8078-A9376F88B609}" destId="{654872D4-32B2-4F04-B7A2-74C8AFA2D20D}" srcOrd="0" destOrd="0" presId="urn:microsoft.com/office/officeart/2005/8/layout/radial1"/>
    <dgm:cxn modelId="{A2AC8C9D-4B42-4725-95BE-7496114E68C2}" type="presParOf" srcId="{0F11E321-6C46-4685-8078-A9376F88B609}" destId="{CE99DF54-CFD2-4974-8206-CE57450D9645}" srcOrd="1" destOrd="0" presId="urn:microsoft.com/office/officeart/2005/8/layout/radial1"/>
    <dgm:cxn modelId="{F72408BD-5046-41B8-B2CA-EB59B6576978}" type="presParOf" srcId="{CE99DF54-CFD2-4974-8206-CE57450D9645}" destId="{D4F72CD7-4EEC-48F4-88F1-AAA24DB098DC}" srcOrd="0" destOrd="0" presId="urn:microsoft.com/office/officeart/2005/8/layout/radial1"/>
    <dgm:cxn modelId="{0BE702CF-DCBB-44BE-9A7D-ECB1F1FDD544}" type="presParOf" srcId="{0F11E321-6C46-4685-8078-A9376F88B609}" destId="{E194E00E-ABC8-40E1-9977-EBBCC6E5711F}" srcOrd="2" destOrd="0" presId="urn:microsoft.com/office/officeart/2005/8/layout/radial1"/>
    <dgm:cxn modelId="{C8B6D8C2-8565-40ED-8E68-EC1E230AEF65}" type="presParOf" srcId="{0F11E321-6C46-4685-8078-A9376F88B609}" destId="{A1068315-9ADD-45D9-8A9D-0290A0E8FDF7}" srcOrd="3" destOrd="0" presId="urn:microsoft.com/office/officeart/2005/8/layout/radial1"/>
    <dgm:cxn modelId="{2CCA845B-460C-409A-979E-CB9095A0946C}" type="presParOf" srcId="{A1068315-9ADD-45D9-8A9D-0290A0E8FDF7}" destId="{F41ABDDF-FD34-473E-9385-CAFAA871F92F}" srcOrd="0" destOrd="0" presId="urn:microsoft.com/office/officeart/2005/8/layout/radial1"/>
    <dgm:cxn modelId="{E3BCCD1E-E10F-4ECE-94E1-73F8B3C64EB3}" type="presParOf" srcId="{0F11E321-6C46-4685-8078-A9376F88B609}" destId="{9550AC3F-2562-4248-BB58-835DE857E360}" srcOrd="4" destOrd="0" presId="urn:microsoft.com/office/officeart/2005/8/layout/radial1"/>
    <dgm:cxn modelId="{3F07D3EE-DD7A-4BBF-8E75-E62805987605}" type="presParOf" srcId="{0F11E321-6C46-4685-8078-A9376F88B609}" destId="{42207DED-62E9-4FEA-880E-09A5595E9B3F}" srcOrd="5" destOrd="0" presId="urn:microsoft.com/office/officeart/2005/8/layout/radial1"/>
    <dgm:cxn modelId="{3C65E269-FF91-4249-974D-28F41F3A3F4E}" type="presParOf" srcId="{42207DED-62E9-4FEA-880E-09A5595E9B3F}" destId="{23E27C7E-9EEC-4C6E-BE79-75E372E74FAE}" srcOrd="0" destOrd="0" presId="urn:microsoft.com/office/officeart/2005/8/layout/radial1"/>
    <dgm:cxn modelId="{DD3A12E5-8C6C-4156-ACF2-D924670555A2}" type="presParOf" srcId="{0F11E321-6C46-4685-8078-A9376F88B609}" destId="{86B24B9C-94DA-4A10-8A8F-0A1FD01AF436}" srcOrd="6" destOrd="0" presId="urn:microsoft.com/office/officeart/2005/8/layout/radial1"/>
    <dgm:cxn modelId="{6CDF7792-F914-44EE-9187-697030A45E23}" type="presParOf" srcId="{0F11E321-6C46-4685-8078-A9376F88B609}" destId="{54C9BA38-13DA-472E-8FB3-43DAD928EB25}" srcOrd="7" destOrd="0" presId="urn:microsoft.com/office/officeart/2005/8/layout/radial1"/>
    <dgm:cxn modelId="{FF2E33C0-BF11-49CA-A0D4-3A624580FD8C}" type="presParOf" srcId="{54C9BA38-13DA-472E-8FB3-43DAD928EB25}" destId="{3C3EF579-A6B5-4857-89EC-25ABB4A2AC06}" srcOrd="0" destOrd="0" presId="urn:microsoft.com/office/officeart/2005/8/layout/radial1"/>
    <dgm:cxn modelId="{1508B757-8BAA-453C-927C-8D471CBA7492}" type="presParOf" srcId="{0F11E321-6C46-4685-8078-A9376F88B609}" destId="{D2A61608-37FA-42EA-BD6F-583412167E68}" srcOrd="8" destOrd="0" presId="urn:microsoft.com/office/officeart/2005/8/layout/radial1"/>
    <dgm:cxn modelId="{9AFE3144-AEE3-4505-ABCE-5D882D645399}" type="presParOf" srcId="{0F11E321-6C46-4685-8078-A9376F88B609}" destId="{BA5EB9F9-A233-456E-806F-09DA6361CB37}" srcOrd="9" destOrd="0" presId="urn:microsoft.com/office/officeart/2005/8/layout/radial1"/>
    <dgm:cxn modelId="{8B2D51CE-A372-4C04-A1D5-D4D45FCEAFCC}" type="presParOf" srcId="{BA5EB9F9-A233-456E-806F-09DA6361CB37}" destId="{842CE5D5-4B56-4723-BBC9-0A08EDFCE064}" srcOrd="0" destOrd="0" presId="urn:microsoft.com/office/officeart/2005/8/layout/radial1"/>
    <dgm:cxn modelId="{31F5C67C-51FA-4EAA-B5BC-49092FF34055}" type="presParOf" srcId="{0F11E321-6C46-4685-8078-A9376F88B609}" destId="{9977F734-FBDF-42A6-AD6D-0B598F50ACF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872D4-32B2-4F04-B7A2-74C8AFA2D20D}">
      <dsp:nvSpPr>
        <dsp:cNvPr id="0" name=""/>
        <dsp:cNvSpPr/>
      </dsp:nvSpPr>
      <dsp:spPr>
        <a:xfrm>
          <a:off x="3384723" y="2099080"/>
          <a:ext cx="1612552" cy="1612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NikoshBAN"/>
            </a:rPr>
            <a:t>সাংস্কৃতিক</a:t>
          </a:r>
          <a:r>
            <a:rPr lang="en-US" sz="2100" b="1" kern="1200" dirty="0" smtClean="0">
              <a:latin typeface="NikoshBAN"/>
            </a:rPr>
            <a:t> </a:t>
          </a:r>
          <a:r>
            <a:rPr lang="en-US" sz="2100" b="1" kern="1200" dirty="0" err="1" smtClean="0">
              <a:latin typeface="NikoshBAN"/>
            </a:rPr>
            <a:t>মানচিত্র</a:t>
          </a:r>
          <a:r>
            <a:rPr lang="en-US" sz="2100" b="1" kern="1200" dirty="0" smtClean="0">
              <a:latin typeface="NikoshBAN"/>
            </a:rPr>
            <a:t> </a:t>
          </a:r>
          <a:endParaRPr lang="en-US" sz="2100" kern="1200" dirty="0">
            <a:latin typeface="NikoshBAN"/>
          </a:endParaRPr>
        </a:p>
      </dsp:txBody>
      <dsp:txXfrm>
        <a:off x="3620876" y="2335233"/>
        <a:ext cx="1140246" cy="1140246"/>
      </dsp:txXfrm>
    </dsp:sp>
    <dsp:sp modelId="{CE99DF54-CFD2-4974-8206-CE57450D9645}">
      <dsp:nvSpPr>
        <dsp:cNvPr id="0" name=""/>
        <dsp:cNvSpPr/>
      </dsp:nvSpPr>
      <dsp:spPr>
        <a:xfrm rot="16200000">
          <a:off x="3948716" y="1839482"/>
          <a:ext cx="484567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567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8885" y="1844682"/>
        <a:ext cx="24228" cy="24228"/>
      </dsp:txXfrm>
    </dsp:sp>
    <dsp:sp modelId="{E194E00E-ABC8-40E1-9977-EBBCC6E5711F}">
      <dsp:nvSpPr>
        <dsp:cNvPr id="0" name=""/>
        <dsp:cNvSpPr/>
      </dsp:nvSpPr>
      <dsp:spPr>
        <a:xfrm>
          <a:off x="3384723" y="1960"/>
          <a:ext cx="1612552" cy="1612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/>
            </a:rPr>
            <a:t>রাজনৈতিক</a:t>
          </a:r>
          <a:r>
            <a:rPr lang="en-US" sz="2100" kern="1200" dirty="0" smtClean="0">
              <a:latin typeface="NikoshBAN"/>
            </a:rPr>
            <a:t> </a:t>
          </a:r>
          <a:r>
            <a:rPr lang="en-US" sz="2100" kern="1200" dirty="0" err="1" smtClean="0">
              <a:latin typeface="NikoshBAN"/>
            </a:rPr>
            <a:t>মানচিত্র</a:t>
          </a:r>
          <a:endParaRPr lang="en-US" sz="2100" kern="1200" dirty="0">
            <a:latin typeface="NikoshBAN"/>
          </a:endParaRPr>
        </a:p>
      </dsp:txBody>
      <dsp:txXfrm>
        <a:off x="3620876" y="238113"/>
        <a:ext cx="1140246" cy="1140246"/>
      </dsp:txXfrm>
    </dsp:sp>
    <dsp:sp modelId="{A1068315-9ADD-45D9-8A9D-0290A0E8FDF7}">
      <dsp:nvSpPr>
        <dsp:cNvPr id="0" name=""/>
        <dsp:cNvSpPr/>
      </dsp:nvSpPr>
      <dsp:spPr>
        <a:xfrm rot="20520000">
          <a:off x="4945956" y="2564019"/>
          <a:ext cx="484567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567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76125" y="2569220"/>
        <a:ext cx="24228" cy="24228"/>
      </dsp:txXfrm>
    </dsp:sp>
    <dsp:sp modelId="{9550AC3F-2562-4248-BB58-835DE857E360}">
      <dsp:nvSpPr>
        <dsp:cNvPr id="0" name=""/>
        <dsp:cNvSpPr/>
      </dsp:nvSpPr>
      <dsp:spPr>
        <a:xfrm>
          <a:off x="5379203" y="1451034"/>
          <a:ext cx="1612552" cy="1612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/>
            </a:rPr>
            <a:t>বন্টন</a:t>
          </a:r>
          <a:r>
            <a:rPr lang="en-US" sz="2100" kern="1200" dirty="0" smtClean="0">
              <a:latin typeface="NikoshBAN"/>
            </a:rPr>
            <a:t>  </a:t>
          </a:r>
          <a:r>
            <a:rPr lang="en-US" sz="2100" kern="1200" dirty="0" err="1" smtClean="0">
              <a:latin typeface="NikoshBAN"/>
            </a:rPr>
            <a:t>মানচিত্র</a:t>
          </a:r>
          <a:endParaRPr lang="en-US" sz="2100" kern="1200" dirty="0"/>
        </a:p>
      </dsp:txBody>
      <dsp:txXfrm>
        <a:off x="5615356" y="1687187"/>
        <a:ext cx="1140246" cy="1140246"/>
      </dsp:txXfrm>
    </dsp:sp>
    <dsp:sp modelId="{42207DED-62E9-4FEA-880E-09A5595E9B3F}">
      <dsp:nvSpPr>
        <dsp:cNvPr id="0" name=""/>
        <dsp:cNvSpPr/>
      </dsp:nvSpPr>
      <dsp:spPr>
        <a:xfrm rot="3240000">
          <a:off x="4565044" y="3736345"/>
          <a:ext cx="484567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567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5214" y="3741546"/>
        <a:ext cx="24228" cy="24228"/>
      </dsp:txXfrm>
    </dsp:sp>
    <dsp:sp modelId="{86B24B9C-94DA-4A10-8A8F-0A1FD01AF436}">
      <dsp:nvSpPr>
        <dsp:cNvPr id="0" name=""/>
        <dsp:cNvSpPr/>
      </dsp:nvSpPr>
      <dsp:spPr>
        <a:xfrm>
          <a:off x="4617380" y="3795687"/>
          <a:ext cx="1612552" cy="1612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/>
            </a:rPr>
            <a:t>ঐতিহাসিক</a:t>
          </a:r>
          <a:r>
            <a:rPr lang="en-US" sz="2100" kern="1200" dirty="0" smtClean="0">
              <a:latin typeface="NikoshBAN"/>
            </a:rPr>
            <a:t>  </a:t>
          </a:r>
          <a:r>
            <a:rPr lang="en-US" sz="2100" kern="1200" dirty="0" err="1" smtClean="0">
              <a:latin typeface="NikoshBAN"/>
            </a:rPr>
            <a:t>মানচিত্র</a:t>
          </a:r>
          <a:endParaRPr lang="en-US" sz="2100" kern="1200" dirty="0">
            <a:latin typeface="NikoshBAN"/>
          </a:endParaRPr>
        </a:p>
      </dsp:txBody>
      <dsp:txXfrm>
        <a:off x="4853533" y="4031840"/>
        <a:ext cx="1140246" cy="1140246"/>
      </dsp:txXfrm>
    </dsp:sp>
    <dsp:sp modelId="{54C9BA38-13DA-472E-8FB3-43DAD928EB25}">
      <dsp:nvSpPr>
        <dsp:cNvPr id="0" name=""/>
        <dsp:cNvSpPr/>
      </dsp:nvSpPr>
      <dsp:spPr>
        <a:xfrm rot="7560000">
          <a:off x="3332387" y="3736345"/>
          <a:ext cx="484567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567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62557" y="3741546"/>
        <a:ext cx="24228" cy="24228"/>
      </dsp:txXfrm>
    </dsp:sp>
    <dsp:sp modelId="{D2A61608-37FA-42EA-BD6F-583412167E68}">
      <dsp:nvSpPr>
        <dsp:cNvPr id="0" name=""/>
        <dsp:cNvSpPr/>
      </dsp:nvSpPr>
      <dsp:spPr>
        <a:xfrm>
          <a:off x="2152067" y="3795687"/>
          <a:ext cx="1612552" cy="1612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ভূমি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ব্যবহার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মানচিত্র</a:t>
          </a:r>
          <a:endParaRPr lang="en-US" sz="2100" kern="1200" dirty="0">
            <a:latin typeface="NikoshBAN"/>
          </a:endParaRPr>
        </a:p>
      </dsp:txBody>
      <dsp:txXfrm>
        <a:off x="2388220" y="4031840"/>
        <a:ext cx="1140246" cy="1140246"/>
      </dsp:txXfrm>
    </dsp:sp>
    <dsp:sp modelId="{BA5EB9F9-A233-456E-806F-09DA6361CB37}">
      <dsp:nvSpPr>
        <dsp:cNvPr id="0" name=""/>
        <dsp:cNvSpPr/>
      </dsp:nvSpPr>
      <dsp:spPr>
        <a:xfrm rot="11880000">
          <a:off x="2951475" y="2564019"/>
          <a:ext cx="484567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567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81645" y="2569220"/>
        <a:ext cx="24228" cy="24228"/>
      </dsp:txXfrm>
    </dsp:sp>
    <dsp:sp modelId="{9977F734-FBDF-42A6-AD6D-0B598F50ACF0}">
      <dsp:nvSpPr>
        <dsp:cNvPr id="0" name=""/>
        <dsp:cNvSpPr/>
      </dsp:nvSpPr>
      <dsp:spPr>
        <a:xfrm>
          <a:off x="1390243" y="1451034"/>
          <a:ext cx="1612552" cy="1612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/>
            </a:rPr>
            <a:t>সামাজিক</a:t>
          </a:r>
          <a:r>
            <a:rPr lang="en-US" sz="2100" kern="1200" dirty="0" smtClean="0">
              <a:latin typeface="NikoshBAN"/>
            </a:rPr>
            <a:t>  </a:t>
          </a:r>
          <a:r>
            <a:rPr lang="en-US" sz="2100" kern="1200" dirty="0" err="1" smtClean="0">
              <a:latin typeface="NikoshBAN"/>
            </a:rPr>
            <a:t>মানচিত্র</a:t>
          </a:r>
          <a:endParaRPr lang="en-US" sz="2100" kern="1200" dirty="0">
            <a:latin typeface="NikoshBAN"/>
          </a:endParaRPr>
        </a:p>
      </dsp:txBody>
      <dsp:txXfrm>
        <a:off x="1626396" y="1687187"/>
        <a:ext cx="1140246" cy="1140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D7880-F553-4863-A6E2-ED39B26D39C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B78F-FB56-4BAF-9623-137A0A77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B78F-FB56-4BAF-9623-137A0A77E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7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1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0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4940-9C73-4D2B-A9DE-08005A7AE50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8C14-C5AC-44CB-B4DF-1545116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" y="0"/>
            <a:ext cx="909549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841" y="320456"/>
            <a:ext cx="89706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b="1" dirty="0" err="1" smtClean="0">
                <a:ln w="0"/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99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ln w="0"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21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25919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মৌজা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36576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27841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ক্যাডাস্ট্রাল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/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মৌজা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ক্যাডাস্ট্রাল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শব্দটি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এসেছে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ফ্রেঞ্চ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শব্দ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ক্যাডাস্ট্রে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থেকে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যার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অর্থ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রেজিস্ট্রিকৃত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নিজের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সম্পত্তি</a:t>
            </a:r>
            <a:r>
              <a:rPr lang="en-US" sz="2000" dirty="0" smtClean="0">
                <a:latin typeface="NikoshBAN"/>
              </a:rPr>
              <a:t>। </a:t>
            </a:r>
            <a:r>
              <a:rPr lang="en-US" sz="2000" dirty="0" err="1" smtClean="0">
                <a:latin typeface="NikoshBAN"/>
              </a:rPr>
              <a:t>এই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তৈরি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সাধারণত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রেজিস্ট্রিকৃত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ভূমি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বিল্ডিং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মালিকানা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চিহ্নিত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জন্য।আমাদের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দেশে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সকল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মৌজা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দেখতে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পাই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সেগুলো</a:t>
            </a:r>
            <a:r>
              <a:rPr lang="en-US" sz="2000" dirty="0" smtClean="0">
                <a:latin typeface="NikoshBAN"/>
              </a:rPr>
              <a:t>  </a:t>
            </a:r>
            <a:r>
              <a:rPr lang="en-US" sz="2000" dirty="0" err="1" smtClean="0">
                <a:latin typeface="NikoshBAN"/>
              </a:rPr>
              <a:t>আসলে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ক্যাডাস্ট্রাল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মৌজা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1838" r="2091" b="2222"/>
          <a:stretch/>
        </p:blipFill>
        <p:spPr>
          <a:xfrm>
            <a:off x="304800" y="3059398"/>
            <a:ext cx="3469759" cy="32404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1367" y="6299886"/>
            <a:ext cx="215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ভূসংস্থানিক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27660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ভূসংস্থানিক</a:t>
            </a:r>
            <a:r>
              <a:rPr lang="en-US" sz="2000" dirty="0"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ভূসংস্থানিক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আরেক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নাম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স্থানীয়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বৈচিত্র্যসূচক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। </a:t>
            </a:r>
            <a:r>
              <a:rPr lang="en-US" sz="2000" dirty="0" err="1" smtClean="0">
                <a:latin typeface="NikoshBAN"/>
              </a:rPr>
              <a:t>এই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গুলো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প্রকৃত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জরিপ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কার্যের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মাধ্যমে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তৈরি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হয়।সাধারণত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মধ্যে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প্রাকৃতিক</a:t>
            </a:r>
            <a:r>
              <a:rPr lang="en-US" sz="2000" dirty="0" smtClean="0">
                <a:latin typeface="NikoshBAN"/>
              </a:rPr>
              <a:t> ও </a:t>
            </a:r>
            <a:r>
              <a:rPr lang="en-US" sz="2000" dirty="0" err="1" smtClean="0">
                <a:latin typeface="NikoshBAN"/>
              </a:rPr>
              <a:t>সাংস্কতিক</a:t>
            </a:r>
            <a:r>
              <a:rPr lang="en-US" sz="2000" dirty="0" smtClean="0">
                <a:latin typeface="NikoshBAN"/>
              </a:rPr>
              <a:t>  </a:t>
            </a:r>
            <a:r>
              <a:rPr lang="en-US" sz="2000" dirty="0" err="1" smtClean="0">
                <a:latin typeface="NikoshBAN"/>
              </a:rPr>
              <a:t>দুই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ধরণের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উপাদান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দেখতে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পাওয়া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যায়</a:t>
            </a:r>
            <a:r>
              <a:rPr lang="en-US" sz="2000" dirty="0" smtClean="0">
                <a:latin typeface="NikoshBAN"/>
              </a:rPr>
              <a:t>। </a:t>
            </a:r>
            <a:r>
              <a:rPr lang="en-US" sz="2000" dirty="0" err="1" smtClean="0">
                <a:latin typeface="NikoshBAN"/>
              </a:rPr>
              <a:t>এই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স্কেল</a:t>
            </a:r>
            <a:r>
              <a:rPr lang="en-US" sz="2000" dirty="0" smtClean="0">
                <a:latin typeface="NikoshBAN"/>
              </a:rPr>
              <a:t> ১:২০,০০০ </a:t>
            </a:r>
            <a:r>
              <a:rPr lang="en-US" sz="2000" dirty="0" err="1" smtClean="0">
                <a:latin typeface="NikoshBAN"/>
              </a:rPr>
              <a:t>হলে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ভালোভাবে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বৈশিষ্ট্যগুলো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প্রকাশ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পায়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79852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3810000" cy="26723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8600" y="278410"/>
            <a:ext cx="495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দেয়াল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দেয়াল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মানচিত্র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তৈরি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সাধারণত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শ্রেণীকক্ষে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ব্যবহার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। </a:t>
            </a:r>
            <a:r>
              <a:rPr lang="en-US" dirty="0" err="1" smtClean="0">
                <a:latin typeface="NikoshBAN"/>
              </a:rPr>
              <a:t>সারা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বিশ্বকে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অথবা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কোন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গোলার্ধকে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মানচিত্রের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মধ্যে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প্রকাশ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 </a:t>
            </a:r>
            <a:endParaRPr lang="en-US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042" r="3039" b="6422"/>
          <a:stretch/>
        </p:blipFill>
        <p:spPr>
          <a:xfrm>
            <a:off x="152401" y="3367714"/>
            <a:ext cx="3809999" cy="28806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96162" y="6273879"/>
            <a:ext cx="215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এটলাস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মানচিত্র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96162" y="2824717"/>
            <a:ext cx="179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/>
              </a:rPr>
              <a:t>দেয়াল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মানচিত্র</a:t>
            </a:r>
            <a:endParaRPr lang="en-US" b="1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2271" y="34290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এটলাস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সমষ্টিকে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এটলাস</a:t>
            </a:r>
            <a:r>
              <a:rPr lang="en-US" sz="2000" dirty="0" smtClean="0">
                <a:latin typeface="NikoshBAN"/>
              </a:rPr>
              <a:t> (</a:t>
            </a:r>
            <a:r>
              <a:rPr lang="en-US" sz="2000" dirty="0" err="1" smtClean="0">
                <a:latin typeface="NikoshBAN"/>
              </a:rPr>
              <a:t>ভূচিত্রাবলি</a:t>
            </a:r>
            <a:r>
              <a:rPr lang="en-US" sz="2000" dirty="0" smtClean="0">
                <a:latin typeface="NikoshBAN"/>
              </a:rPr>
              <a:t>)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বলে।এই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সাধারণত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খুব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ছোট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স্কেলে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হয়।প্রাকৃতিক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জলবায়ুগত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এবং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অর্থনৈতিক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অবস্থার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উপর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ভিত্তি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প্রথিবীর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বিভিন্ন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অঞ্চল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ভাগ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এবং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স্থনির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অভাবে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রং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দিয়ে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বৈশিষ্ট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বোঝানো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0937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922840" cy="281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325" y="2971800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/>
              </a:rPr>
              <a:t>প্রাকৃতিক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smtClean="0"/>
              <a:t> </a:t>
            </a:r>
            <a:r>
              <a:rPr lang="en-US" dirty="0" err="1"/>
              <a:t>মানচিত্র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1"/>
            <a:ext cx="3922840" cy="304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6431085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/>
              </a:rPr>
              <a:t>ভূতাত্ত্বিক</a:t>
            </a:r>
            <a:r>
              <a:rPr lang="en-US" dirty="0" smtClean="0"/>
              <a:t> </a:t>
            </a:r>
            <a:r>
              <a:rPr lang="en-US" dirty="0" err="1"/>
              <a:t>মানচিত্র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5240" y="762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প্রাকৃতিক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দেশ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অঞ্চলের</a:t>
            </a:r>
            <a:r>
              <a:rPr lang="en-US" sz="2000" dirty="0" smtClean="0">
                <a:latin typeface="NikoshBAN"/>
              </a:rPr>
              <a:t>  </a:t>
            </a:r>
            <a:r>
              <a:rPr lang="en-US" sz="2000" dirty="0" err="1" smtClean="0">
                <a:latin typeface="NikoshBAN"/>
              </a:rPr>
              <a:t>বিভিন্ন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প্রাকৃতিক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ভূমিরূপ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যেমন</a:t>
            </a:r>
            <a:r>
              <a:rPr lang="en-US" sz="2000" dirty="0" smtClean="0">
                <a:latin typeface="NikoshBAN"/>
              </a:rPr>
              <a:t>- </a:t>
            </a:r>
            <a:r>
              <a:rPr lang="en-US" sz="2000" dirty="0" err="1" smtClean="0">
                <a:latin typeface="NikoshBAN"/>
              </a:rPr>
              <a:t>পর্বত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মালভূমি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মরুভূমি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নদী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হ্রদ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ইত্যাদি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সম্পর্কিত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তথ্য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থাকে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তাকে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প্রাকৃতিক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বলে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5240" y="4038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ভূতাত্ত্বিক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ভূত্বক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গঠনকারী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শিলাসমূহের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অবস্থান</a:t>
            </a:r>
            <a:r>
              <a:rPr lang="en-US" sz="2000" dirty="0" smtClean="0">
                <a:latin typeface="NikoshBAN"/>
              </a:rPr>
              <a:t> ও </a:t>
            </a:r>
            <a:r>
              <a:rPr lang="en-US" sz="2000" dirty="0" err="1" smtClean="0">
                <a:latin typeface="NikoshBAN"/>
              </a:rPr>
              <a:t>গঠনের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উপর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ভিত্তি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ধরনের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তৈরি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04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714750" cy="243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47800" y="279245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/>
              </a:rPr>
              <a:t>জলবায়ু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smtClean="0"/>
              <a:t> </a:t>
            </a:r>
            <a:r>
              <a:rPr lang="en-US" dirty="0" err="1"/>
              <a:t>মানচিত্র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33986" y="6288647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/>
              </a:rPr>
              <a:t>উদ্ভিজ্জ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বিষয়ক</a:t>
            </a:r>
            <a:r>
              <a:rPr lang="en-US" dirty="0" smtClean="0"/>
              <a:t> </a:t>
            </a:r>
            <a:r>
              <a:rPr lang="en-US" dirty="0" err="1"/>
              <a:t>মানচিত্র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7" y="3276600"/>
            <a:ext cx="3740863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9628" y="70988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জলবায়ু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বায়ুর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তাপ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বায়ুর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চাপ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বায়ুপ্রবাহ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বৃষ্টিপাত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আদ্রতা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প্রভৃতির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উপর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ভিত্তি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তৈরি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তাকে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জলবায়ু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মানচিত্র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বলে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198" y="3962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উদ্ভিজ্জ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বিষয়ক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বিশ্বের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কোথায়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ধরনের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প্রাকৃতিক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উদ্ভিদ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আছে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উপর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ভিত্তি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তৈরি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তাকে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উদ্ভিজ্জ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বিষয়ক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মানচিত্র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বলে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64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805" y="2975125"/>
            <a:ext cx="318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মৃত্তিকা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বিষয়ক</a:t>
            </a:r>
            <a:r>
              <a:rPr lang="en-US" sz="1600" dirty="0" smtClean="0"/>
              <a:t> </a:t>
            </a:r>
            <a:r>
              <a:rPr lang="en-US" sz="1600" dirty="0" err="1" smtClean="0"/>
              <a:t>উৎপাদন</a:t>
            </a:r>
            <a:r>
              <a:rPr lang="en-US" sz="1600" dirty="0" smtClean="0"/>
              <a:t> </a:t>
            </a:r>
            <a:r>
              <a:rPr lang="en-US" sz="1600" dirty="0" err="1" smtClean="0"/>
              <a:t>মানচিত্র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5891" r="4279" b="2337"/>
          <a:stretch/>
        </p:blipFill>
        <p:spPr>
          <a:xfrm>
            <a:off x="152400" y="155377"/>
            <a:ext cx="3919871" cy="2740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4" y="3581400"/>
            <a:ext cx="3882657" cy="2593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8066" y="6279986"/>
            <a:ext cx="2188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সাংস্কৃতিক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মানচিত্র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072271" y="533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মৃত্তিকা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বিষয়ক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বিশ্বের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কোথায়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ধরণের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উপর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ভিত্তি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তৈরি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কৃষিবিদরা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ধরণের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বেশি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ব্যবহার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2271" y="3754903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সাংস্কৃতিক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বিভিন্ন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দেশের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অর্থনৈতিক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অবস্থা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বিভিন্ন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দেশ</a:t>
            </a:r>
            <a:r>
              <a:rPr lang="en-US" sz="2000" dirty="0" smtClean="0">
                <a:latin typeface="NikoshBAN"/>
              </a:rPr>
              <a:t> ও </a:t>
            </a:r>
            <a:r>
              <a:rPr lang="en-US" sz="2000" dirty="0" err="1" smtClean="0">
                <a:latin typeface="NikoshBAN"/>
              </a:rPr>
              <a:t>রাষ্ট্রের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সীমা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ঐতিহাসিক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স্থান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স্থাপত্য</a:t>
            </a:r>
            <a:r>
              <a:rPr lang="en-US" sz="2000" dirty="0" smtClean="0">
                <a:latin typeface="NikoshBAN"/>
              </a:rPr>
              <a:t>, </a:t>
            </a:r>
            <a:r>
              <a:rPr lang="en-US" sz="2000" dirty="0" err="1" smtClean="0">
                <a:latin typeface="NikoshBAN"/>
              </a:rPr>
              <a:t>পৃথিবীর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বিভিন্ন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অঞ্চলের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সমাজ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ব্যবস্থা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ইত্যাদি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নিয়ে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তৈরি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তাকে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সাংস্কৃতিক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মানচিত্র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বলে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823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8735" y="5628382"/>
            <a:ext cx="8776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NikoshBAN"/>
              </a:rPr>
              <a:t>উপস্থাপিত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বিষয়ের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উপর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ভিত্তি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মানচিত্র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গুলো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তৈরি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হয়েছে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সেগুলোর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বর্ণনা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দাও</a:t>
            </a:r>
            <a:r>
              <a:rPr lang="en-US" sz="2800" dirty="0" smtClean="0">
                <a:latin typeface="NikoshBAN"/>
              </a:rPr>
              <a:t> 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0" y="152400"/>
            <a:ext cx="3200400" cy="609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90600"/>
            <a:ext cx="76961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730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সাংস্কৃতিক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মানচিত্রকে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কয়েকটি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ভাগে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ভাগ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হয়েছে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যথাঃ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8376323"/>
              </p:ext>
            </p:extLst>
          </p:nvPr>
        </p:nvGraphicFramePr>
        <p:xfrm>
          <a:off x="533400" y="9144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9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1148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7951" y="3048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রাজনৈতিক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মানচিত্র</a:t>
            </a:r>
            <a:endParaRPr lang="en-US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6248400"/>
            <a:ext cx="18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বন্টন</a:t>
            </a:r>
            <a:r>
              <a:rPr lang="en-US" sz="2000" dirty="0" smtClean="0">
                <a:latin typeface="NikoshBAN"/>
              </a:rPr>
              <a:t>  </a:t>
            </a:r>
            <a:r>
              <a:rPr lang="en-US" sz="2000" dirty="0" err="1" smtClean="0">
                <a:latin typeface="NikoshBAN"/>
              </a:rPr>
              <a:t>মানচিত্র</a:t>
            </a:r>
            <a:endParaRPr lang="en-US" sz="2000" dirty="0">
              <a:latin typeface="NikoshBAN"/>
            </a:endParaRPr>
          </a:p>
        </p:txBody>
      </p:sp>
      <p:pic>
        <p:nvPicPr>
          <p:cNvPr id="15" name="Picture 1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3" y="3505200"/>
            <a:ext cx="4114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1403" y="457200"/>
            <a:ext cx="4590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রাজনৈতিক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বিভিন্ন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দেশ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রাষ্ট্রের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সীমা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দেখিয়ে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তৈরি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এর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মধ্যে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রাষ্ট্রের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রাজধানী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গুরুত্বপূর্ণ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শহরও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দেখানো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203" y="4382631"/>
            <a:ext cx="4700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বন্টন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যেসব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জনসংখ্যা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শস্য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জীবযন্তু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শিল্প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ইত্যাদির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বন্টন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অঞ্চল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দেশে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দেখানো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বন্টন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বলে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15442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829796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3593" y="3059668"/>
            <a:ext cx="211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ঐতিহাসিক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err="1" smtClean="0">
                <a:latin typeface="NikoshBAN"/>
              </a:rPr>
              <a:t>মানচিত্র</a:t>
            </a:r>
            <a:endParaRPr lang="en-US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168" y="6321623"/>
            <a:ext cx="211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সামাজিক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err="1" smtClean="0">
                <a:latin typeface="NikoshBAN"/>
              </a:rPr>
              <a:t>মানচিত্র</a:t>
            </a:r>
            <a:endParaRPr lang="en-US" dirty="0">
              <a:latin typeface="NikoshBAN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5"/>
          <a:stretch/>
        </p:blipFill>
        <p:spPr>
          <a:xfrm>
            <a:off x="152400" y="3552692"/>
            <a:ext cx="3829796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2271" y="38862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সামাজিক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পৃথিবীর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বিভিন্ন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অঞ্চলের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সমাজ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ব্যবস্থার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ভিত্তি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এ </a:t>
            </a:r>
            <a:r>
              <a:rPr lang="en-US" sz="2400" dirty="0" err="1" smtClean="0">
                <a:latin typeface="NikoshBAN"/>
              </a:rPr>
              <a:t>মানচিত্রগুলো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তৈরি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বিশেষ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যারা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সামাজিক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প্রথা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বৈষম্য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জনসংখ্যা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এসব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গবেষনা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তারা</a:t>
            </a:r>
            <a:r>
              <a:rPr lang="en-US" sz="2400" dirty="0" smtClean="0">
                <a:latin typeface="NikoshBAN"/>
              </a:rPr>
              <a:t> এ </a:t>
            </a:r>
            <a:r>
              <a:rPr lang="en-US" sz="2400" dirty="0" err="1" smtClean="0">
                <a:latin typeface="NikoshBAN"/>
              </a:rPr>
              <a:t>মানচিত্র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ব্যবহার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2271" y="355937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ঐতিহাসিক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ঐতিহাসিক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স্থান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স্থাপত্যকে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যেসব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তৈরি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ঐতিহাসিক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বলে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01635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3814873" cy="3693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476690"/>
            <a:ext cx="249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ভূমি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ব্যবহার</a:t>
            </a:r>
            <a:r>
              <a:rPr lang="en-US" sz="2000" dirty="0" smtClean="0">
                <a:latin typeface="NikoshBAN"/>
              </a:rPr>
              <a:t>  </a:t>
            </a:r>
            <a:r>
              <a:rPr lang="en-US" sz="2000" dirty="0" err="1" smtClean="0">
                <a:latin typeface="NikoshBAN"/>
              </a:rPr>
              <a:t>মানচিত্র</a:t>
            </a:r>
            <a:endParaRPr lang="en-US" sz="2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654076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ভূমি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ব্যবহার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মানচিত্রঃ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ভূমি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ব্যবহার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হচ্ছে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ভূমি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ব্যবহার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সবচেয়ে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বেশি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উপযোগী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ভিত্তি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তৈরি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ভূমি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ব্যবহার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বলে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17463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2477631"/>
            <a:ext cx="3962400" cy="2246769"/>
          </a:xfrm>
          <a:prstGeom prst="rect">
            <a:avLst/>
          </a:prstGeom>
          <a:noFill/>
          <a:ln w="698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124" y="2275394"/>
            <a:ext cx="4065076" cy="2585323"/>
          </a:xfrm>
          <a:prstGeom prst="rect">
            <a:avLst/>
          </a:prstGeom>
          <a:noFill/>
          <a:ln w="50800"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অশেকুর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রহমান</a:t>
            </a:r>
            <a:endParaRPr lang="en-US" sz="2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সহকারি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শিক্ষক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(</a:t>
            </a:r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সমাজ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বিজ্ঞান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)</a:t>
            </a:r>
          </a:p>
          <a:p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মতিহারা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দ্বি-মূখী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বিদ্যালয়</a:t>
            </a:r>
            <a:endParaRPr lang="en-US" sz="2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নবাবগঞ্জ,দিনাজপুর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2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নং-</a:t>
            </a:r>
            <a:r>
              <a:rPr lang="en-US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Times New Roman" pitchFamily="18" charset="0"/>
              </a:rPr>
              <a:t>০১৭২৯১০৩০৪০</a:t>
            </a:r>
          </a:p>
          <a:p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Times New Roman" pitchFamily="18" charset="0"/>
              </a:rPr>
              <a:t>Email-ashikbiram@gmail.com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1295400"/>
            <a:ext cx="0" cy="41148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196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244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65766" y="449759"/>
            <a:ext cx="2212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5452561"/>
            <a:ext cx="75057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/>
              </a:rPr>
              <a:t>সাংস্কৃতিক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4730" y="1437705"/>
            <a:ext cx="7086600" cy="3346060"/>
            <a:chOff x="3147935" y="1439056"/>
            <a:chExt cx="5503090" cy="1970439"/>
          </a:xfrm>
          <a:scene3d>
            <a:camera prst="perspectiveRight"/>
            <a:lightRig rig="threePt" dir="t"/>
          </a:scene3d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6"/>
            <a:stretch>
              <a:fillRect/>
            </a:stretch>
          </p:blipFill>
          <p:spPr>
            <a:xfrm>
              <a:off x="6640643" y="1439056"/>
              <a:ext cx="2010382" cy="197043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4"/>
            <a:stretch>
              <a:fillRect/>
            </a:stretch>
          </p:blipFill>
          <p:spPr>
            <a:xfrm>
              <a:off x="4676930" y="1570746"/>
              <a:ext cx="2241967" cy="17716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2" r="11756"/>
            <a:stretch>
              <a:fillRect/>
            </a:stretch>
          </p:blipFill>
          <p:spPr>
            <a:xfrm>
              <a:off x="3147935" y="1499017"/>
              <a:ext cx="1528995" cy="187013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854755" y="437303"/>
            <a:ext cx="303677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u="sng" spc="141" dirty="0" err="1" smtClean="0">
                <a:ln w="11430"/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u="sng" spc="14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141" dirty="0" err="1" smtClean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7796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7720" y="259828"/>
            <a:ext cx="27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785" y="1281781"/>
            <a:ext cx="80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>
                <a:latin typeface="NikoshBAN"/>
              </a:rPr>
              <a:t>স্কেল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অনুসারে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মানচিত্রকে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ভাগে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ভাগ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8900" y="1828800"/>
            <a:ext cx="304800" cy="484390"/>
            <a:chOff x="7696200" y="914400"/>
            <a:chExt cx="304800" cy="48439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7696200" y="928048"/>
              <a:ext cx="304800" cy="4707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696200" y="914400"/>
              <a:ext cx="304800" cy="484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77355" y="1941494"/>
            <a:ext cx="112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(ক) ২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ভাগে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2527" y="1945417"/>
            <a:ext cx="119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(গ) ৬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ভাগে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51327" y="1960353"/>
            <a:ext cx="119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(ঘ) ৭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1942000"/>
            <a:ext cx="1442930" cy="36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(খ) ৪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ভাগে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5981" y="1749133"/>
            <a:ext cx="990600" cy="384722"/>
            <a:chOff x="6629400" y="914400"/>
            <a:chExt cx="990600" cy="4843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29400" y="1014069"/>
              <a:ext cx="228600" cy="38472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58000" y="914400"/>
              <a:ext cx="762000" cy="4843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86170" y="1828800"/>
            <a:ext cx="304800" cy="484390"/>
            <a:chOff x="7696200" y="914400"/>
            <a:chExt cx="304800" cy="484390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7696200" y="928048"/>
              <a:ext cx="304800" cy="4707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96200" y="914400"/>
              <a:ext cx="304800" cy="484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598727" y="1828800"/>
            <a:ext cx="304800" cy="484390"/>
            <a:chOff x="7696200" y="914400"/>
            <a:chExt cx="304800" cy="484390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7696200" y="928048"/>
              <a:ext cx="304800" cy="4707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96200" y="914400"/>
              <a:ext cx="304800" cy="484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24272" y="2465001"/>
            <a:ext cx="849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>
                <a:latin typeface="NikoshBAN"/>
              </a:rPr>
              <a:t>সাধারণত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কোথায়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ব্যবহার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করার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দেয়াল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তৈরি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</a:t>
            </a:r>
            <a:r>
              <a:rPr lang="en-US" sz="2400" dirty="0" err="1" smtClean="0">
                <a:latin typeface="NikoshBAN"/>
              </a:rPr>
              <a:t>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515100" y="3124200"/>
            <a:ext cx="304800" cy="484390"/>
            <a:chOff x="7696200" y="914400"/>
            <a:chExt cx="304800" cy="48439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696200" y="928048"/>
              <a:ext cx="304800" cy="4707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696200" y="914400"/>
              <a:ext cx="304800" cy="484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77354" y="3222645"/>
            <a:ext cx="134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22527" y="3240817"/>
            <a:ext cx="134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বাজারে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27527" y="3255753"/>
            <a:ext cx="134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অফিসে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2130" y="3237400"/>
            <a:ext cx="137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dirty="0" err="1">
                <a:latin typeface="NikoshBAN"/>
              </a:rPr>
              <a:t>শ্রেণীকক্ষে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90800" y="3040761"/>
            <a:ext cx="990600" cy="384722"/>
            <a:chOff x="6629400" y="914400"/>
            <a:chExt cx="990600" cy="48439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629400" y="1014069"/>
              <a:ext cx="228600" cy="38472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858000" y="914400"/>
              <a:ext cx="762000" cy="4843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28697" y="3137848"/>
            <a:ext cx="304800" cy="484390"/>
            <a:chOff x="7696200" y="914400"/>
            <a:chExt cx="304800" cy="484390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7696200" y="928048"/>
              <a:ext cx="304800" cy="4707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696200" y="914400"/>
              <a:ext cx="304800" cy="484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598727" y="3124200"/>
            <a:ext cx="304800" cy="484390"/>
            <a:chOff x="7696200" y="914400"/>
            <a:chExt cx="304800" cy="48439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696200" y="928048"/>
              <a:ext cx="304800" cy="4707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96200" y="914400"/>
              <a:ext cx="304800" cy="484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58957" y="3886200"/>
            <a:ext cx="600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dirty="0" smtClean="0">
                <a:latin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328615" y="4661701"/>
            <a:ext cx="304800" cy="484390"/>
            <a:chOff x="7696200" y="914400"/>
            <a:chExt cx="304800" cy="48439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7696200" y="928048"/>
              <a:ext cx="304800" cy="4707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96200" y="914400"/>
              <a:ext cx="304800" cy="484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03144" y="4876800"/>
            <a:ext cx="22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>
                <a:latin typeface="NikoshBAN" pitchFamily="2" charset="0"/>
              </a:rPr>
              <a:t>দেয়াল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মানচিত্র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6415" y="5526817"/>
            <a:ext cx="187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269190" y="5452928"/>
            <a:ext cx="220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>
                <a:latin typeface="NikoshBAN" pitchFamily="2" charset="0"/>
              </a:rPr>
              <a:t>মৌজা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মানচিত্র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75810" y="4776759"/>
            <a:ext cx="212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>
                <a:latin typeface="NikoshBAN" pitchFamily="2" charset="0"/>
              </a:rPr>
              <a:t>ভূচিত্রাবলি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মানচিত্র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854487" y="4792003"/>
            <a:ext cx="304800" cy="484390"/>
            <a:chOff x="7696200" y="914400"/>
            <a:chExt cx="304800" cy="48439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7696200" y="928048"/>
              <a:ext cx="304800" cy="4707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696200" y="914400"/>
              <a:ext cx="304800" cy="484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42615" y="5410200"/>
            <a:ext cx="338482" cy="484390"/>
            <a:chOff x="7696200" y="914400"/>
            <a:chExt cx="304800" cy="484390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7696200" y="928048"/>
              <a:ext cx="304800" cy="4707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96200" y="914400"/>
              <a:ext cx="304800" cy="484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191000" y="5254078"/>
            <a:ext cx="990600" cy="384722"/>
            <a:chOff x="6629400" y="914400"/>
            <a:chExt cx="990600" cy="48439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629400" y="1014069"/>
              <a:ext cx="228600" cy="38472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858000" y="914400"/>
              <a:ext cx="762000" cy="4843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0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21" grpId="0"/>
      <p:bldP spid="25" grpId="0"/>
      <p:bldP spid="26" grpId="0"/>
      <p:bldP spid="27" grpId="0"/>
      <p:bldP spid="28" grpId="0"/>
      <p:bldP spid="38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6" y="858685"/>
            <a:ext cx="7359045" cy="4475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76200"/>
            <a:ext cx="352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5626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52883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7175"/>
            <a:ext cx="4005944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152400"/>
            <a:ext cx="3962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37174"/>
            <a:ext cx="3917376" cy="223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48095"/>
            <a:ext cx="2889265" cy="2700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5436" r="2057" b="5663"/>
          <a:stretch/>
        </p:blipFill>
        <p:spPr>
          <a:xfrm>
            <a:off x="4953000" y="3548094"/>
            <a:ext cx="3917376" cy="2294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248400"/>
            <a:ext cx="873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89462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68322"/>
            <a:ext cx="5105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0" y="3486090"/>
            <a:ext cx="4206240" cy="22860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7" y="3516566"/>
            <a:ext cx="4206240" cy="22860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9090"/>
            <a:ext cx="420624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1700" y="3085980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বিশ্ব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62700" y="3028890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বাংলাদেশ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466850" y="5848290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রংপুর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বিভাগ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58482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দিনাজপুর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জেলা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1" y="819090"/>
            <a:ext cx="3740724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6400" y="623850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34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……..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892" y="990600"/>
            <a:ext cx="8748215" cy="5715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1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9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2819400" y="457200"/>
            <a:ext cx="2895600" cy="6096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90990"/>
            <a:ext cx="7620000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………..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590800"/>
            <a:ext cx="792480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95800"/>
            <a:ext cx="86868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44669"/>
            <a:ext cx="8857398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2286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306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2362200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871387"/>
            <a:ext cx="869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মানচিত্র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বিভিন্ন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প্রকার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পারে</a:t>
            </a:r>
            <a:r>
              <a:rPr lang="en-US" dirty="0" smtClean="0">
                <a:latin typeface="NikoshBAN"/>
              </a:rPr>
              <a:t>, </a:t>
            </a:r>
            <a:r>
              <a:rPr lang="en-US" dirty="0" err="1" smtClean="0">
                <a:latin typeface="NikoshBAN"/>
              </a:rPr>
              <a:t>মানচিত্রে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ব্যবহৃত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স্কেল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অনুসারে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মানচিত্রকে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দুই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ভাগে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ভাগ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r>
              <a:rPr lang="en-US" dirty="0" smtClean="0">
                <a:latin typeface="NikoshBAN"/>
              </a:rPr>
              <a:t>। </a:t>
            </a:r>
            <a:r>
              <a:rPr lang="en-US" dirty="0" err="1">
                <a:latin typeface="NikoshBAN"/>
              </a:rPr>
              <a:t>য</a:t>
            </a:r>
            <a:r>
              <a:rPr lang="en-US" dirty="0" err="1" smtClean="0">
                <a:latin typeface="NikoshBAN"/>
              </a:rPr>
              <a:t>থাঃ</a:t>
            </a:r>
            <a:endParaRPr lang="en-US" dirty="0"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198167"/>
            <a:ext cx="8690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মানচিত্রঃ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এলাকাকে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অনেক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তথ্য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মানচিত্রে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ভালোভাবে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দেখানো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</a:rPr>
              <a:t>যেমনঃমৌজা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মানচিত্র</a:t>
            </a:r>
            <a:r>
              <a:rPr lang="en-US" sz="2000" dirty="0" smtClean="0">
                <a:latin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</a:rPr>
              <a:t>বিমান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চলাচল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সংক্রান্ত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বৈমানিকের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চার্ট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4800600"/>
            <a:ext cx="8690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মানচিত্রঃ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অঞ্চলকে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</a:rPr>
              <a:t>। এ </a:t>
            </a:r>
            <a:r>
              <a:rPr lang="en-US" sz="2000" dirty="0" err="1" smtClean="0">
                <a:latin typeface="NikoshBAN" pitchFamily="2" charset="0"/>
              </a:rPr>
              <a:t>মানচিত্রে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বেশি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কিছু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দেখানো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যায়না</a:t>
            </a:r>
            <a:r>
              <a:rPr lang="en-US" sz="2000" dirty="0" smtClean="0">
                <a:latin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</a:rPr>
              <a:t>যেমনঃদেয়াল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মানচিত্র</a:t>
            </a:r>
            <a:r>
              <a:rPr lang="en-US" sz="2000" dirty="0" smtClean="0">
                <a:latin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</a:rPr>
              <a:t>ভূচিত্রাবলি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মানচিত্র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60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2514600" y="152400"/>
            <a:ext cx="3505200" cy="762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39825"/>
            <a:ext cx="7467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3975"/>
            <a:ext cx="5943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10500">
                  <a:srgbClr val="045EA3"/>
                </a:gs>
                <a:gs pos="0">
                  <a:srgbClr val="00B050">
                    <a:lumMod val="92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rect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2902" y="361890"/>
            <a:ext cx="856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উপস্থাপিত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বিষয়ের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উপর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ভিত্তি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মানচিত্রকে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দুই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ভাগে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ভাগ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যায়।যথাঃ</a:t>
            </a:r>
            <a:endParaRPr lang="en-US" sz="2000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314124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গুনগত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4124020"/>
            <a:ext cx="8551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পরিমানগত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মানচিত্রঃ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উত্তাপ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বৃষ্টিপাতের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বন্টন,জনসংখ্যার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উৎপাদন,শিল্পজ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প্রভূতি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পরিমানগত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4508" y="1211743"/>
            <a:ext cx="3615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পরিমানগত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2400" y="2474893"/>
            <a:ext cx="8729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গুনগত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ভূতাত্বিক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ভূসংস্থানিক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মৃত্তিকা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বৈশিষ্ট্যসূচক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মৌজা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গুনগত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410200"/>
            <a:ext cx="862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err="1" smtClean="0">
                <a:latin typeface="NikoshBAN"/>
              </a:rPr>
              <a:t>এছাড়া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কার্যের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উপর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উপর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ভিত্তি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মানচিত্রকে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কয়েক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ভাগে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ভাগ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যায়</a:t>
            </a:r>
            <a:r>
              <a:rPr lang="en-US" sz="2000" b="1" dirty="0" smtClean="0">
                <a:latin typeface="NikoshBAN"/>
              </a:rPr>
              <a:t>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নিম্নে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সেগুলো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আলোচনা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হলো</a:t>
            </a:r>
            <a:r>
              <a:rPr lang="en-US" sz="2000" b="1" dirty="0" smtClean="0">
                <a:latin typeface="NikoshBAN"/>
              </a:rPr>
              <a:t> -</a:t>
            </a:r>
            <a:endParaRPr lang="en-US" sz="2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846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967</Words>
  <Application>Microsoft Office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186</cp:revision>
  <dcterms:created xsi:type="dcterms:W3CDTF">2020-06-22T13:42:01Z</dcterms:created>
  <dcterms:modified xsi:type="dcterms:W3CDTF">2020-07-31T18:01:53Z</dcterms:modified>
</cp:coreProperties>
</file>