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gif" ContentType="image/gif"/>
  <Default Extension="bin" ContentType="application/vnd.openxmlformats-officedocument.oleObject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drawings/vmlDrawing36.vml" ContentType="application/vnd.openxmlformats-officedocument.vmlDrawing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18" r:id="rId1"/>
  </p:sldMasterIdLst>
  <p:notesMasterIdLst>
    <p:notesMasterId r:id="rId2"/>
  </p:notesMasterIdLst>
  <p:sldIdLst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</p:sldIdLst>
  <p:sldSz cy="7199313" cx="9599613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RASEL" initials="R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B17852"/>
    <a:srgbClr val="11AF73"/>
    <a:srgbClr val="D4D0CE"/>
    <a:srgbClr val="C29A42"/>
    <a:srgbClr val="99744F"/>
    <a:srgbClr val="396208"/>
    <a:srgbClr val="D3D3D3"/>
    <a:srgbClr val="AC8F5E"/>
    <a:srgbClr val="B19066"/>
    <a:srgbClr val="4375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4706" autoAdjust="0"/>
    <p:restoredTop sz="89228" autoAdjust="0"/>
  </p:normalViewPr>
  <p:slideViewPr>
    <p:cSldViewPr>
      <p:cViewPr varScale="1">
        <p:scale>
          <a:sx n="63" d="100"/>
          <a:sy n="63" d="100"/>
        </p:scale>
        <p:origin x="1542" y="78"/>
      </p:cViewPr>
      <p:guideLst>
        <p:guide orient="horz" pos="2268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commentAuthors" Target="commentAuthors.xml"/><Relationship Id="rId29" Type="http://schemas.openxmlformats.org/officeDocument/2006/relationships/theme" Target="theme/theme1.xml"/></Relationships>
</file>

<file path=ppt/drawings/_rels/vmlDrawing36.vml.rels><?xml version="1.0" encoding="UTF-8" standalone="yes"?>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3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3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যুক্তফ্রcন্ট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এ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২/৩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কার্যক্রমটি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১৯৫৪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ফ্রন্টের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নিহীত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প্রশ্নন্তোরের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প্রশ্নন্তোরের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প্রশ্নন্তোরের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aseline="0" dirty="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baseline="0" dirty="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5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algn="ctr" indent="0" marL="0">
              <a:buNone/>
              <a:defRPr sz="2520"/>
            </a:lvl1pPr>
            <a:lvl2pPr algn="ctr" indent="0" marL="479969">
              <a:buNone/>
              <a:defRPr sz="2100"/>
            </a:lvl2pPr>
            <a:lvl3pPr algn="ctr" indent="0" marL="959937">
              <a:buNone/>
              <a:defRPr sz="1890"/>
            </a:lvl3pPr>
            <a:lvl4pPr algn="ctr" indent="0" marL="1439906">
              <a:buNone/>
              <a:defRPr sz="1680"/>
            </a:lvl4pPr>
            <a:lvl5pPr algn="ctr" indent="0" marL="1919874">
              <a:buNone/>
              <a:defRPr sz="1680"/>
            </a:lvl5pPr>
            <a:lvl6pPr algn="ctr" indent="0" marL="2399843">
              <a:buNone/>
              <a:defRPr sz="1680"/>
            </a:lvl6pPr>
            <a:lvl7pPr algn="ctr" indent="0" marL="2879811">
              <a:buNone/>
              <a:defRPr sz="1680"/>
            </a:lvl7pPr>
            <a:lvl8pPr algn="ctr" indent="0" marL="3359780">
              <a:buNone/>
              <a:defRPr sz="1680"/>
            </a:lvl8pPr>
            <a:lvl9pPr algn="ctr" indent="0" marL="3839748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7"/>
          <p:cNvSpPr/>
          <p:nvPr userDrawn="1"/>
        </p:nvSpPr>
        <p:spPr>
          <a:xfrm>
            <a:off x="164432" y="154093"/>
            <a:ext cx="9282071" cy="6868808"/>
          </a:xfrm>
          <a:prstGeom prst="rect"/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116" lang="en-GB" u="sng"/>
          </a:p>
        </p:txBody>
      </p:sp>
      <p:sp>
        <p:nvSpPr>
          <p:cNvPr id="1048582" name="Rounded Rectangle 32"/>
          <p:cNvSpPr/>
          <p:nvPr userDrawn="1"/>
        </p:nvSpPr>
        <p:spPr>
          <a:xfrm flipV="1">
            <a:off x="303040" y="1085056"/>
            <a:ext cx="9004853" cy="45719"/>
          </a:xfrm>
          <a:prstGeom prst="roundRect"/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p>
            <a:fld id="{DA916400-C6B5-4C86-BDF9-757EC2DDEE6C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1048764" name="Rectangle 7"/>
          <p:cNvSpPr/>
          <p:nvPr userDrawn="1"/>
        </p:nvSpPr>
        <p:spPr>
          <a:xfrm>
            <a:off x="0" y="-67456"/>
            <a:ext cx="9602114" cy="7199313"/>
          </a:xfrm>
          <a:prstGeom prst="rect"/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116" lang="en-GB"/>
          </a:p>
        </p:txBody>
      </p:sp>
      <p:grpSp>
        <p:nvGrpSpPr>
          <p:cNvPr id="124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1048765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/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116" lang="en-GB"/>
            </a:p>
          </p:txBody>
        </p:sp>
        <p:pic>
          <p:nvPicPr>
            <p:cNvPr id="2097224" name="Picture 2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/>
          </p:spPr>
        </p:pic>
        <p:pic>
          <p:nvPicPr>
            <p:cNvPr id="2097225" name="Picture 23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/>
          </p:spPr>
        </p:pic>
        <p:pic>
          <p:nvPicPr>
            <p:cNvPr id="2097226" name="Picture 24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/>
          </p:spPr>
        </p:pic>
        <p:pic>
          <p:nvPicPr>
            <p:cNvPr id="2097227" name="Picture 25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/>
          </p:spPr>
        </p:pic>
        <p:pic>
          <p:nvPicPr>
            <p:cNvPr id="2097228" name="Picture 26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/>
            <a:noFill/>
          </p:spPr>
        </p:pic>
        <p:pic>
          <p:nvPicPr>
            <p:cNvPr id="2097229" name="Picture 27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/>
          </p:spPr>
        </p:pic>
        <p:pic>
          <p:nvPicPr>
            <p:cNvPr id="2097230" name="Picture 28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/>
          </p:spPr>
        </p:pic>
        <p:pic>
          <p:nvPicPr>
            <p:cNvPr id="2097231" name="Picture 29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/>
          </p:spPr>
        </p:pic>
        <p:pic>
          <p:nvPicPr>
            <p:cNvPr id="2097232" name="Picture 30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/>
            <a:ln>
              <a:noFill/>
            </a:ln>
            <a:effectLst>
              <a:softEdge rad="112500"/>
            </a:effectLst>
          </p:spPr>
        </p:pic>
      </p:grpSp>
      <p:grpSp>
        <p:nvGrpSpPr>
          <p:cNvPr id="125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126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1048766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/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67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/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68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/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69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/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0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/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1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/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2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/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</p:grpSp>
        <p:pic>
          <p:nvPicPr>
            <p:cNvPr id="2097233" name="Picture 33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34" name="Picture 34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35" name="Picture 43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36" name="Picture 44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37" name="Picture 45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38" name="Picture 46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39" name="Picture 47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</p:grpSp>
      <p:grpSp>
        <p:nvGrpSpPr>
          <p:cNvPr id="12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12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1048773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/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4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/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5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/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6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/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7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/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8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/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  <p:sp>
            <p:nvSpPr>
              <p:cNvPr id="1048779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/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417" lang="en-GB"/>
              </a:p>
            </p:txBody>
          </p:sp>
        </p:grpSp>
        <p:pic>
          <p:nvPicPr>
            <p:cNvPr id="2097240" name="Picture 58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41" name="Picture 59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42" name="Picture 60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43" name="Picture 6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44" name="Picture 6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45" name="Picture 63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/>
            <a:ln>
              <a:noFill/>
            </a:ln>
            <a:effectLst>
              <a:softEdge rad="112500"/>
            </a:effectLst>
          </p:spPr>
        </p:pic>
        <p:pic>
          <p:nvPicPr>
            <p:cNvPr id="2097246" name="Picture 64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/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2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indent="0" marL="0">
              <a:buNone/>
              <a:defRPr sz="2520">
                <a:solidFill>
                  <a:schemeClr val="tx1"/>
                </a:solidFill>
              </a:defRPr>
            </a:lvl1pPr>
            <a:lvl2pPr indent="0" marL="479969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indent="0" marL="959937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indent="0" marL="1439906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indent="0" marL="1919874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indent="0" marL="2399843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indent="0" marL="2879811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indent="0" marL="335978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indent="0" marL="3839748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8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9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7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indent="0" marL="0">
              <a:buNone/>
              <a:defRPr b="1" sz="2520"/>
            </a:lvl1pPr>
            <a:lvl2pPr indent="0" marL="479969">
              <a:buNone/>
              <a:defRPr b="1" sz="2100"/>
            </a:lvl2pPr>
            <a:lvl3pPr indent="0" marL="959937">
              <a:buNone/>
              <a:defRPr b="1" sz="1890"/>
            </a:lvl3pPr>
            <a:lvl4pPr indent="0" marL="1439906">
              <a:buNone/>
              <a:defRPr b="1" sz="1680"/>
            </a:lvl4pPr>
            <a:lvl5pPr indent="0" marL="1919874">
              <a:buNone/>
              <a:defRPr b="1" sz="1680"/>
            </a:lvl5pPr>
            <a:lvl6pPr indent="0" marL="2399843">
              <a:buNone/>
              <a:defRPr b="1" sz="1680"/>
            </a:lvl6pPr>
            <a:lvl7pPr indent="0" marL="2879811">
              <a:buNone/>
              <a:defRPr b="1" sz="1680"/>
            </a:lvl7pPr>
            <a:lvl8pPr indent="0" marL="3359780">
              <a:buNone/>
              <a:defRPr b="1" sz="1680"/>
            </a:lvl8pPr>
            <a:lvl9pPr indent="0" marL="3839748">
              <a:buNone/>
              <a:defRPr b="1" sz="1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8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indent="0" marL="0">
              <a:buNone/>
              <a:defRPr b="1" sz="2520"/>
            </a:lvl1pPr>
            <a:lvl2pPr indent="0" marL="479969">
              <a:buNone/>
              <a:defRPr b="1" sz="2100"/>
            </a:lvl2pPr>
            <a:lvl3pPr indent="0" marL="959937">
              <a:buNone/>
              <a:defRPr b="1" sz="1890"/>
            </a:lvl3pPr>
            <a:lvl4pPr indent="0" marL="1439906">
              <a:buNone/>
              <a:defRPr b="1" sz="1680"/>
            </a:lvl4pPr>
            <a:lvl5pPr indent="0" marL="1919874">
              <a:buNone/>
              <a:defRPr b="1" sz="1680"/>
            </a:lvl5pPr>
            <a:lvl6pPr indent="0" marL="2399843">
              <a:buNone/>
              <a:defRPr b="1" sz="1680"/>
            </a:lvl6pPr>
            <a:lvl7pPr indent="0" marL="2879811">
              <a:buNone/>
              <a:defRPr b="1" sz="1680"/>
            </a:lvl7pPr>
            <a:lvl8pPr indent="0" marL="3359780">
              <a:buNone/>
              <a:defRPr b="1" sz="1680"/>
            </a:lvl8pPr>
            <a:lvl9pPr indent="0" marL="3839748">
              <a:buNone/>
              <a:defRPr b="1" sz="1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0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7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0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4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5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indent="0" marL="0">
              <a:buNone/>
              <a:defRPr sz="1680"/>
            </a:lvl1pPr>
            <a:lvl2pPr indent="0" marL="479969">
              <a:buNone/>
              <a:defRPr sz="1470"/>
            </a:lvl2pPr>
            <a:lvl3pPr indent="0" marL="959937">
              <a:buNone/>
              <a:defRPr sz="1260"/>
            </a:lvl3pPr>
            <a:lvl4pPr indent="0" marL="1439906">
              <a:buNone/>
              <a:defRPr sz="1050"/>
            </a:lvl4pPr>
            <a:lvl5pPr indent="0" marL="1919874">
              <a:buNone/>
              <a:defRPr sz="1050"/>
            </a:lvl5pPr>
            <a:lvl6pPr indent="0" marL="2399843">
              <a:buNone/>
              <a:defRPr sz="1050"/>
            </a:lvl6pPr>
            <a:lvl7pPr indent="0" marL="2879811">
              <a:buNone/>
              <a:defRPr sz="1050"/>
            </a:lvl7pPr>
            <a:lvl8pPr indent="0" marL="3359780">
              <a:buNone/>
              <a:defRPr sz="1050"/>
            </a:lvl8pPr>
            <a:lvl9pPr indent="0" marL="3839748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8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indent="0" marL="0">
              <a:buNone/>
              <a:defRPr sz="3359"/>
            </a:lvl1pPr>
            <a:lvl2pPr indent="0" marL="479969">
              <a:buNone/>
              <a:defRPr sz="2939"/>
            </a:lvl2pPr>
            <a:lvl3pPr indent="0" marL="959937">
              <a:buNone/>
              <a:defRPr sz="2520"/>
            </a:lvl3pPr>
            <a:lvl4pPr indent="0" marL="1439906">
              <a:buNone/>
              <a:defRPr sz="2100"/>
            </a:lvl4pPr>
            <a:lvl5pPr indent="0" marL="1919874">
              <a:buNone/>
              <a:defRPr sz="2100"/>
            </a:lvl5pPr>
            <a:lvl6pPr indent="0" marL="2399843">
              <a:buNone/>
              <a:defRPr sz="2100"/>
            </a:lvl6pPr>
            <a:lvl7pPr indent="0" marL="2879811">
              <a:buNone/>
              <a:defRPr sz="2100"/>
            </a:lvl7pPr>
            <a:lvl8pPr indent="0" marL="3359780">
              <a:buNone/>
              <a:defRPr sz="2100"/>
            </a:lvl8pPr>
            <a:lvl9pPr indent="0" marL="3839748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87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indent="0" marL="0">
              <a:buNone/>
              <a:defRPr sz="1680"/>
            </a:lvl1pPr>
            <a:lvl2pPr indent="0" marL="479969">
              <a:buNone/>
              <a:defRPr sz="1470"/>
            </a:lvl2pPr>
            <a:lvl3pPr indent="0" marL="959937">
              <a:buNone/>
              <a:defRPr sz="1260"/>
            </a:lvl3pPr>
            <a:lvl4pPr indent="0" marL="1439906">
              <a:buNone/>
              <a:defRPr sz="1050"/>
            </a:lvl4pPr>
            <a:lvl5pPr indent="0" marL="1919874">
              <a:buNone/>
              <a:defRPr sz="1050"/>
            </a:lvl5pPr>
            <a:lvl6pPr indent="0" marL="2399843">
              <a:buNone/>
              <a:defRPr sz="1050"/>
            </a:lvl6pPr>
            <a:lvl7pPr indent="0" marL="2879811">
              <a:buNone/>
              <a:defRPr sz="1050"/>
            </a:lvl7pPr>
            <a:lvl8pPr indent="0" marL="3359780">
              <a:buNone/>
              <a:defRPr sz="1050"/>
            </a:lvl8pPr>
            <a:lvl9pPr indent="0" marL="3839748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7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59937" eaLnBrk="1" hangingPunct="1" latinLnBrk="0" rtl="0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59937" eaLnBrk="1" hangingPunct="1" indent="-239984" latinLnBrk="0" marL="239984" rtl="0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59937" eaLnBrk="1" hangingPunct="1" indent="-239984" latinLnBrk="0" marL="719953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59937" eaLnBrk="1" hangingPunct="1" indent="-239984" latinLnBrk="0" marL="1199921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59937" eaLnBrk="1" hangingPunct="1" indent="-239984" latinLnBrk="0" marL="1679890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59937" eaLnBrk="1" hangingPunct="1" indent="-239984" latinLnBrk="0" marL="2159859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59937" eaLnBrk="1" hangingPunct="1" indent="-239984" latinLnBrk="0" marL="2639827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59937" eaLnBrk="1" hangingPunct="1" indent="-239984" latinLnBrk="0" marL="3119796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59937" eaLnBrk="1" hangingPunct="1" indent="-239984" latinLnBrk="0" marL="3599764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59937" eaLnBrk="1" hangingPunct="1" indent="-239984" latinLnBrk="0" marL="4079733" rtl="0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59937" eaLnBrk="1" hangingPunct="1" latinLnBrk="0" marL="0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59937" eaLnBrk="1" hangingPunct="1" latinLnBrk="0" marL="479969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59937" eaLnBrk="1" hangingPunct="1" latinLnBrk="0" marL="959937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59937" eaLnBrk="1" hangingPunct="1" latinLnBrk="0" marL="1439906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59937" eaLnBrk="1" hangingPunct="1" latinLnBrk="0" marL="1919874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59937" eaLnBrk="1" hangingPunct="1" latinLnBrk="0" marL="2399843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59937" eaLnBrk="1" hangingPunct="1" latinLnBrk="0" marL="2879811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59937" eaLnBrk="1" hangingPunct="1" latinLnBrk="0" marL="3359780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59937" eaLnBrk="1" hangingPunct="1" latinLnBrk="0" marL="3839748" rtl="0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9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0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1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40.jpeg"/><Relationship Id="rId8" Type="http://schemas.openxmlformats.org/officeDocument/2006/relationships/slideLayout" Target="../slideLayouts/slideLayout1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5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61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slideLayout" Target="../slideLayouts/slideLayout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45.jpeg"/><Relationship Id="rId6" Type="http://schemas.openxmlformats.org/officeDocument/2006/relationships/audio" Target="../media/media1.wav"/><Relationship Id="rId7" Type="http://schemas.openxmlformats.org/officeDocument/2006/relationships/audio" Target="../media/media2.wav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13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gif"/><Relationship Id="rId3" Type="http://schemas.openxmlformats.org/officeDocument/2006/relationships/slideLayout" Target="../slideLayouts/slideLayout1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vmlDrawing" Target="../drawings/vmlDrawing36.v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Pentagon 1"/>
          <p:cNvSpPr/>
          <p:nvPr/>
        </p:nvSpPr>
        <p:spPr>
          <a:xfrm flipH="1">
            <a:off x="389728" y="3230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1048638" name="Pentagon 2"/>
          <p:cNvSpPr/>
          <p:nvPr/>
        </p:nvSpPr>
        <p:spPr>
          <a:xfrm flipH="1">
            <a:off x="618329" y="2685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just"/>
            <a:r>
              <a:rPr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dirty="0" sz="28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dirty="0" sz="28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ফলপ্রসু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8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8806" y="1237456"/>
            <a:ext cx="1981200" cy="2359429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3" name="Picture 3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40289" y="1237456"/>
            <a:ext cx="1905000" cy="245052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4" name="Picture 39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054434" y="1237456"/>
            <a:ext cx="1844391" cy="246226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5" name="Picture 4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66426" b="41319"/>
          <a:stretch>
            <a:fillRect/>
          </a:stretch>
        </p:blipFill>
        <p:spPr>
          <a:xfrm>
            <a:off x="7230988" y="1235104"/>
            <a:ext cx="1914631" cy="2445638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583" name="Rectangle 14"/>
          <p:cNvSpPr/>
          <p:nvPr/>
        </p:nvSpPr>
        <p:spPr>
          <a:xfrm>
            <a:off x="2073993" y="337337"/>
            <a:ext cx="6456680" cy="5740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যুক্তফ্রন্টে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? </a:t>
            </a:r>
            <a:endParaRPr b="1" dirty="0" sz="32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4" name="Rectangle 15"/>
          <p:cNvSpPr/>
          <p:nvPr/>
        </p:nvSpPr>
        <p:spPr>
          <a:xfrm>
            <a:off x="247900" y="3661690"/>
            <a:ext cx="2342106" cy="13487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শেরে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এ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ফজলুল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হক</a:t>
            </a:r>
            <a:endParaRPr b="1" dirty="0" sz="28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5" name="Rectangle 16"/>
          <p:cNvSpPr/>
          <p:nvPr/>
        </p:nvSpPr>
        <p:spPr>
          <a:xfrm>
            <a:off x="2589212" y="3661689"/>
            <a:ext cx="2342106" cy="1348739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ভাসানী</a:t>
            </a:r>
            <a:endParaRPr b="1" dirty="0" sz="28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6" name="Rectangle 17"/>
          <p:cNvSpPr/>
          <p:nvPr/>
        </p:nvSpPr>
        <p:spPr>
          <a:xfrm>
            <a:off x="4749257" y="3661689"/>
            <a:ext cx="2342106" cy="954107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সোহরাওয়ার্দী</a:t>
            </a:r>
            <a:endParaRPr b="1" dirty="0" sz="28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Rectangle 18"/>
          <p:cNvSpPr/>
          <p:nvPr/>
        </p:nvSpPr>
        <p:spPr>
          <a:xfrm>
            <a:off x="6945814" y="3661688"/>
            <a:ext cx="2342106" cy="9296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b="1" dirty="0" sz="28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Rectangle 12"/>
          <p:cNvSpPr/>
          <p:nvPr/>
        </p:nvSpPr>
        <p:spPr>
          <a:xfrm>
            <a:off x="1973659" y="295064"/>
            <a:ext cx="5543259" cy="11582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?  </a:t>
            </a:r>
            <a:endParaRPr b="1" dirty="0" sz="36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Rounded Rectangle 1"/>
          <p:cNvSpPr/>
          <p:nvPr/>
        </p:nvSpPr>
        <p:spPr>
          <a:xfrm>
            <a:off x="532607" y="1806412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endParaRPr dirty="0" sz="4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0" name="Rounded Rectangle 21"/>
          <p:cNvSpPr/>
          <p:nvPr/>
        </p:nvSpPr>
        <p:spPr>
          <a:xfrm>
            <a:off x="5069387" y="1798096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পার্টি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1" name="Rounded Rectangle 22"/>
          <p:cNvSpPr/>
          <p:nvPr/>
        </p:nvSpPr>
        <p:spPr>
          <a:xfrm>
            <a:off x="532607" y="5066396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নেজামে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ইসলামী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2" name="Rounded Rectangle 23"/>
          <p:cNvSpPr/>
          <p:nvPr/>
        </p:nvSpPr>
        <p:spPr>
          <a:xfrm>
            <a:off x="5072063" y="5060892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গণতন্ত্রী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6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4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5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6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57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0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1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2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5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6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7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0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1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7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5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6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7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9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0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1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82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4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5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6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8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9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0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1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92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4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5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6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9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5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22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2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  <p:bldP spid="1048583" grpId="1"/>
      <p:bldP spid="1048584" grpId="0"/>
      <p:bldP spid="1048584" grpId="1"/>
      <p:bldP spid="1048585" grpId="0"/>
      <p:bldP spid="1048585" grpId="1"/>
      <p:bldP spid="1048586" grpId="0"/>
      <p:bldP spid="1048586" grpId="1"/>
      <p:bldP spid="1048587" grpId="0"/>
      <p:bldP spid="1048587" grpId="1"/>
      <p:bldP spid="1048588" grpId="0"/>
      <p:bldP spid="1048589" grpId="0" animBg="1"/>
      <p:bldP spid="1048590" grpId="0" animBg="1"/>
      <p:bldP spid="1048591" grpId="0" animBg="1"/>
      <p:bldP spid="10485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Pentagon 13"/>
          <p:cNvSpPr/>
          <p:nvPr/>
        </p:nvSpPr>
        <p:spPr>
          <a:xfrm flipH="1">
            <a:off x="837402" y="246856"/>
            <a:ext cx="7696203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দাবিগুলো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dirty="0" sz="4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Pentagon 14"/>
          <p:cNvSpPr/>
          <p:nvPr/>
        </p:nvSpPr>
        <p:spPr>
          <a:xfrm flipH="1">
            <a:off x="3849318" y="5657056"/>
            <a:ext cx="1087274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dirty="0" sz="96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8" name="Pentagon 15"/>
          <p:cNvSpPr/>
          <p:nvPr/>
        </p:nvSpPr>
        <p:spPr>
          <a:xfrm flipH="1">
            <a:off x="4217377" y="1638298"/>
            <a:ext cx="1011074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dirty="0" sz="96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Pentagon 16"/>
          <p:cNvSpPr/>
          <p:nvPr/>
        </p:nvSpPr>
        <p:spPr>
          <a:xfrm flipH="1">
            <a:off x="4217377" y="3520676"/>
            <a:ext cx="1011074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1048600" name="Pentagon 17"/>
          <p:cNvSpPr/>
          <p:nvPr/>
        </p:nvSpPr>
        <p:spPr>
          <a:xfrm flipH="1">
            <a:off x="3451621" y="4468858"/>
            <a:ext cx="1011074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dirty="0" sz="96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6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75672" y="1499707"/>
            <a:ext cx="3715587" cy="2508729"/>
          </a:xfrm>
          <a:prstGeom prst="rect"/>
          <a:ln>
            <a:noFill/>
          </a:ln>
          <a:effectLst>
            <a:softEdge rad="112500"/>
          </a:effectLst>
        </p:spPr>
      </p:pic>
      <p:grpSp>
        <p:nvGrpSpPr>
          <p:cNvPr id="43" name="Group 19"/>
          <p:cNvGrpSpPr/>
          <p:nvPr/>
        </p:nvGrpSpPr>
        <p:grpSpPr>
          <a:xfrm>
            <a:off x="488380" y="1483340"/>
            <a:ext cx="3657600" cy="2497316"/>
            <a:chOff x="227806" y="2197893"/>
            <a:chExt cx="4404360" cy="2301082"/>
          </a:xfrm>
        </p:grpSpPr>
        <p:pic>
          <p:nvPicPr>
            <p:cNvPr id="2097157" name="Picture 2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227806" y="2197893"/>
              <a:ext cx="4047130" cy="2301082"/>
            </a:xfrm>
            <a:prstGeom prst="rect"/>
          </p:spPr>
        </p:pic>
        <p:pic>
          <p:nvPicPr>
            <p:cNvPr id="2097158" name="Picture 2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l="20500"/>
            <a:stretch>
              <a:fillRect/>
            </a:stretch>
          </p:blipFill>
          <p:spPr>
            <a:xfrm>
              <a:off x="2209006" y="2212975"/>
              <a:ext cx="2423160" cy="2286000"/>
            </a:xfrm>
            <a:prstGeom prst="rect"/>
          </p:spPr>
        </p:pic>
      </p:grpSp>
      <p:pic>
        <p:nvPicPr>
          <p:cNvPr id="2097159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406" y="4048490"/>
            <a:ext cx="2751315" cy="2791775"/>
          </a:xfrm>
          <a:prstGeom prst="rect"/>
        </p:spPr>
      </p:pic>
      <p:pic>
        <p:nvPicPr>
          <p:cNvPr id="2097160" name="Picture 2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129243" y="4209256"/>
            <a:ext cx="3779958" cy="2631009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1" name="Pentagon 24"/>
          <p:cNvSpPr/>
          <p:nvPr/>
        </p:nvSpPr>
        <p:spPr>
          <a:xfrm flipH="1">
            <a:off x="227114" y="328453"/>
            <a:ext cx="8991599" cy="7646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অনতম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দাবীগুলো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000"/>
                            </p:stCondLst>
                            <p:childTnLst>
                              <p:par>
                                <p:cTn fill="hold" id="3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1500"/>
                            </p:stCondLst>
                            <p:childTnLst>
                              <p:par>
                                <p:cTn fill="hold" id="4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2000"/>
                            </p:stCondLst>
                            <p:childTnLst>
                              <p:par>
                                <p:cTn fill="hold" id="5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5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8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1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9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4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75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6" grpId="1"/>
      <p:bldP spid="1048597" grpId="0"/>
      <p:bldP spid="1048598" grpId="0"/>
      <p:bldP spid="1048599" grpId="0"/>
      <p:bldP spid="1048600" grpId="0"/>
      <p:bldP spid="1048601" grpId="0"/>
      <p:bldP spid="10486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Pentagon 10"/>
          <p:cNvSpPr/>
          <p:nvPr/>
        </p:nvSpPr>
        <p:spPr>
          <a:xfrm flipH="1">
            <a:off x="-146212" y="3229955"/>
            <a:ext cx="4837919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Pentagon 11"/>
          <p:cNvSpPr/>
          <p:nvPr/>
        </p:nvSpPr>
        <p:spPr>
          <a:xfrm flipH="1">
            <a:off x="4614317" y="3184160"/>
            <a:ext cx="4837919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23"/>
          <p:cNvGrpSpPr/>
          <p:nvPr/>
        </p:nvGrpSpPr>
        <p:grpSpPr>
          <a:xfrm>
            <a:off x="5398761" y="1185951"/>
            <a:ext cx="3269032" cy="2207219"/>
            <a:chOff x="5398761" y="1185951"/>
            <a:chExt cx="3269032" cy="2207219"/>
          </a:xfrm>
        </p:grpSpPr>
        <p:pic>
          <p:nvPicPr>
            <p:cNvPr id="2097164" name="Picture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5398761" y="1185951"/>
              <a:ext cx="3269032" cy="2207219"/>
            </a:xfrm>
            <a:prstGeom prst="rect"/>
            <a:ln>
              <a:noFill/>
            </a:ln>
            <a:effectLst>
              <a:softEdge rad="112500"/>
            </a:effectLst>
          </p:spPr>
        </p:pic>
        <p:grpSp>
          <p:nvGrpSpPr>
            <p:cNvPr id="51" name="Group 22"/>
            <p:cNvGrpSpPr/>
            <p:nvPr/>
          </p:nvGrpSpPr>
          <p:grpSpPr>
            <a:xfrm>
              <a:off x="5564143" y="1313656"/>
              <a:ext cx="2893263" cy="2024407"/>
              <a:chOff x="5564143" y="1313656"/>
              <a:chExt cx="2893263" cy="2024407"/>
            </a:xfrm>
          </p:grpSpPr>
          <p:cxnSp>
            <p:nvCxnSpPr>
              <p:cNvPr id="3145728" name="Straight Connector 17"/>
              <p:cNvCxnSpPr>
                <a:cxnSpLocks/>
              </p:cNvCxnSpPr>
              <p:nvPr/>
            </p:nvCxnSpPr>
            <p:spPr>
              <a:xfrm>
                <a:off x="5604385" y="1313656"/>
                <a:ext cx="2853021" cy="1870504"/>
              </a:xfrm>
              <a:prstGeom prst="line"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29" name="Straight Connector 19"/>
              <p:cNvCxnSpPr>
                <a:cxnSpLocks/>
              </p:cNvCxnSpPr>
              <p:nvPr/>
            </p:nvCxnSpPr>
            <p:spPr>
              <a:xfrm flipH="1">
                <a:off x="5564143" y="1313656"/>
                <a:ext cx="2893263" cy="2024407"/>
              </a:xfrm>
              <a:prstGeom prst="line"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97165" name="Picture 2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61173" y="1112805"/>
            <a:ext cx="3647440" cy="2280365"/>
          </a:xfrm>
          <a:prstGeom prst="rect"/>
          <a:ln>
            <a:noFill/>
          </a:ln>
          <a:effectLst>
            <a:softEdge rad="112500"/>
          </a:effectLst>
        </p:spPr>
      </p:pic>
      <p:grpSp>
        <p:nvGrpSpPr>
          <p:cNvPr id="52" name="Group 42"/>
          <p:cNvGrpSpPr/>
          <p:nvPr/>
        </p:nvGrpSpPr>
        <p:grpSpPr>
          <a:xfrm>
            <a:off x="526538" y="3970326"/>
            <a:ext cx="3733343" cy="2524930"/>
            <a:chOff x="526538" y="3970326"/>
            <a:chExt cx="3733343" cy="2524930"/>
          </a:xfrm>
        </p:grpSpPr>
        <p:pic>
          <p:nvPicPr>
            <p:cNvPr id="2097166" name="Picture 3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6538" y="3970326"/>
              <a:ext cx="3733343" cy="2524930"/>
            </a:xfrm>
            <a:prstGeom prst="rect"/>
            <a:ln>
              <a:noFill/>
            </a:ln>
            <a:effectLst>
              <a:softEdge rad="112500"/>
            </a:effectLst>
          </p:spPr>
        </p:pic>
        <p:pic>
          <p:nvPicPr>
            <p:cNvPr id="2097167" name="Picture 4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661173" y="5057194"/>
              <a:ext cx="1929627" cy="13332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algn="tl" blurRad="76200" dir="7800000" dist="381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contrasting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097168" name="Picture 4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402729" y="3950668"/>
            <a:ext cx="3505200" cy="2439766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2" name="Pentagon 44"/>
          <p:cNvSpPr/>
          <p:nvPr/>
        </p:nvSpPr>
        <p:spPr>
          <a:xfrm flipH="1">
            <a:off x="-5557" y="6164610"/>
            <a:ext cx="4837919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পাটশিল্প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জাতীয়করণ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Pentagon 45"/>
          <p:cNvSpPr/>
          <p:nvPr/>
        </p:nvSpPr>
        <p:spPr>
          <a:xfrm flipH="1">
            <a:off x="5398760" y="6157863"/>
            <a:ext cx="3863605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সমবায়ভিত্তিক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Pentagon 46"/>
          <p:cNvSpPr/>
          <p:nvPr/>
        </p:nvSpPr>
        <p:spPr>
          <a:xfrm flipH="1">
            <a:off x="741228" y="101015"/>
            <a:ext cx="7994322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endParaRPr dirty="0" sz="4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500"/>
                            </p:stCondLst>
                            <p:childTnLst>
                              <p:par>
                                <p:cTn fill="hold" id="3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500"/>
                            </p:stCondLst>
                            <p:childTnLst>
                              <p:par>
                                <p:cTn fill="hold" id="4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5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1" grpId="0"/>
      <p:bldP spid="1048612" grpId="0"/>
      <p:bldP spid="1048613" grpId="0"/>
      <p:bldP spid="10486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Pentagon 10"/>
          <p:cNvSpPr/>
          <p:nvPr/>
        </p:nvSpPr>
        <p:spPr>
          <a:xfrm flipH="1">
            <a:off x="29234" y="3157677"/>
            <a:ext cx="4837919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পয়সায়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dirty="0" sz="32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Pentagon 12"/>
          <p:cNvSpPr/>
          <p:nvPr/>
        </p:nvSpPr>
        <p:spPr>
          <a:xfrm flipH="1">
            <a:off x="4556007" y="3355309"/>
            <a:ext cx="4837919" cy="49247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কারিগরদের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dirty="0" sz="2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0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465" y="1185951"/>
            <a:ext cx="2172105" cy="2090547"/>
          </a:xfrm>
          <a:prstGeom prst="rect"/>
        </p:spPr>
      </p:pic>
      <p:pic>
        <p:nvPicPr>
          <p:cNvPr id="2097171" name="Picture 6" descr="http://t3.gstatic.com/images?q=tbn:ANd9GcRPx43rAZVY0cbuDn-EdngiSwhLHeFCIhzOj2pO7-syrERm67UB9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214384" y="1298050"/>
            <a:ext cx="3521166" cy="1978448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25" name="Pentagon 20"/>
          <p:cNvSpPr/>
          <p:nvPr/>
        </p:nvSpPr>
        <p:spPr>
          <a:xfrm flipH="1">
            <a:off x="224341" y="6165735"/>
            <a:ext cx="4419173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2" name="Picture 10" descr="http://t0.gstatic.com/images?q=tbn:ANd9GcSC72OuzheBTht5-dPZRpU72AC7Xz-gaS2cwbZ9ysEbt03KrsGs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14286"/>
          <a:stretch>
            <a:fillRect/>
          </a:stretch>
        </p:blipFill>
        <p:spPr bwMode="auto">
          <a:xfrm>
            <a:off x="647441" y="4014346"/>
            <a:ext cx="3657600" cy="2397625"/>
          </a:xfrm>
          <a:prstGeom prst="rect"/>
          <a:ln>
            <a:noFill/>
          </a:ln>
          <a:effectLst>
            <a:softEdge rad="112500"/>
          </a:effectLst>
        </p:spPr>
      </p:pic>
      <p:grpSp>
        <p:nvGrpSpPr>
          <p:cNvPr id="59" name="Group 22"/>
          <p:cNvGrpSpPr/>
          <p:nvPr/>
        </p:nvGrpSpPr>
        <p:grpSpPr>
          <a:xfrm>
            <a:off x="4866359" y="4105732"/>
            <a:ext cx="4193601" cy="1731350"/>
            <a:chOff x="5100376" y="4052098"/>
            <a:chExt cx="4193601" cy="1731350"/>
          </a:xfrm>
        </p:grpSpPr>
        <p:grpSp>
          <p:nvGrpSpPr>
            <p:cNvPr id="60" name="Group 24"/>
            <p:cNvGrpSpPr/>
            <p:nvPr/>
          </p:nvGrpSpPr>
          <p:grpSpPr>
            <a:xfrm>
              <a:off x="5100376" y="4052098"/>
              <a:ext cx="4193601" cy="1731350"/>
              <a:chOff x="5100376" y="4052098"/>
              <a:chExt cx="4193601" cy="1731350"/>
            </a:xfrm>
          </p:grpSpPr>
          <p:pic>
            <p:nvPicPr>
              <p:cNvPr id="2097173" name="Picture 10" descr="http://www.bd-pratidin.com/assets/images/news_images/2014/02/27/1_45779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4"/>
              <a:srcRect/>
              <a:stretch>
                <a:fillRect/>
              </a:stretch>
            </p:blipFill>
            <p:spPr bwMode="auto">
              <a:xfrm>
                <a:off x="5100376" y="4052098"/>
                <a:ext cx="2441001" cy="1731350"/>
              </a:xfrm>
              <a:prstGeom prst="rect"/>
              <a:noFill/>
              <a:ln>
                <a:noFill/>
              </a:ln>
            </p:spPr>
          </p:pic>
          <p:pic>
            <p:nvPicPr>
              <p:cNvPr id="2097174" name="Picture 12" descr="http://www.onn24.com/source/upload/20141201023114.jpg"/>
              <p:cNvPicPr>
                <a:picLocks noChangeAspect="1" noChangeArrowheads="1"/>
              </p:cNvPicPr>
              <p:nvPr/>
            </p:nvPicPr>
            <p:blipFill rotWithShape="1">
              <a:blip xmlns:r="http://schemas.openxmlformats.org/officeDocument/2006/relationships" r:embed="rId5" cstate="print"/>
              <a:srcRect l="9097" r="21858"/>
              <a:stretch>
                <a:fillRect/>
              </a:stretch>
            </p:blipFill>
            <p:spPr bwMode="auto">
              <a:xfrm>
                <a:off x="7541377" y="4098550"/>
                <a:ext cx="1752600" cy="1652238"/>
              </a:xfrm>
              <a:prstGeom prst="rect"/>
              <a:noFill/>
              <a:ln>
                <a:noFill/>
              </a:ln>
            </p:spPr>
          </p:pic>
        </p:grpSp>
        <p:sp>
          <p:nvSpPr>
            <p:cNvPr id="1048626" name="Rectangle 25"/>
            <p:cNvSpPr/>
            <p:nvPr/>
          </p:nvSpPr>
          <p:spPr>
            <a:xfrm>
              <a:off x="7541377" y="5480426"/>
              <a:ext cx="1752600" cy="224237"/>
            </a:xfrm>
            <a:prstGeom prst="rect"/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</a:rPr>
                <a:t>রাজশাহী</a:t>
              </a:r>
              <a:r>
                <a:rPr b="1" dirty="0" lang="en-US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b="1" dirty="0" lang="en-US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algn="tl" blurRad="38100" dir="5400000" dist="22860" rotWithShape="0">
                      <a:srgbClr val="000000">
                        <a:alpha val="30000"/>
                      </a:srgbClr>
                    </a:outerShdw>
                  </a:effectLst>
                </a:rPr>
                <a:t>বিশ্ববিদ্যালয়</a:t>
              </a:r>
              <a:endParaRPr b="1" dirty="0"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048627" name="TextBox 28"/>
          <p:cNvSpPr txBox="1"/>
          <p:nvPr/>
        </p:nvSpPr>
        <p:spPr>
          <a:xfrm>
            <a:off x="5146279" y="5800773"/>
            <a:ext cx="4037807" cy="15138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ঢাকা ও রাজশাহী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প্রভৃতি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শীল </a:t>
            </a: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আইন বাতিল এবং উচ্চশিক্ষা সহজলভ্য করা।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Pentagon 16"/>
          <p:cNvSpPr/>
          <p:nvPr/>
        </p:nvSpPr>
        <p:spPr>
          <a:xfrm flipH="1">
            <a:off x="741228" y="101015"/>
            <a:ext cx="7994322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endParaRPr dirty="0" sz="4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500"/>
                            </p:stCondLst>
                            <p:childTnLst>
                              <p:par>
                                <p:cTn fill="hold" id="3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500"/>
                            </p:stCondLst>
                            <p:childTnLst>
                              <p:par>
                                <p:cTn fill="hold" id="4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5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5" grpId="0"/>
      <p:bldP spid="1048627" grpId="0"/>
      <p:bldP spid="1048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extBox 16"/>
          <p:cNvSpPr txBox="1"/>
          <p:nvPr/>
        </p:nvSpPr>
        <p:spPr>
          <a:xfrm>
            <a:off x="344763" y="3235279"/>
            <a:ext cx="3962399" cy="8026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দুর্নীতি, স্বজনপ্রীতি ও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ঘুষ </a:t>
            </a: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বন্ধের কার্যকর ব্যবস্থা গ্রহন।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7" name="Rectangle 18"/>
          <p:cNvSpPr/>
          <p:nvPr/>
        </p:nvSpPr>
        <p:spPr>
          <a:xfrm>
            <a:off x="5904934" y="3715200"/>
            <a:ext cx="4348480" cy="358140"/>
          </a:xfrm>
          <a:prstGeom prst="rect"/>
        </p:spPr>
        <p:txBody>
          <a:bodyPr wrap="none">
            <a:spAutoFit/>
          </a:bodyPr>
          <a:p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বিচারবিভাগকে শাসনবিভাগ থেকে পৃথক করা।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9" name="Picture 2" descr="http://bcrfnews24.com/wp-content/uploads/2014/02/%E0%A6%A6%E0%A7%81%E0%A6%B0%E0%A7%8D%E0%A6%A8%E0%A6%BF%E0%A6%A4%E0%A6%BF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6472" r="8422" b="11698"/>
          <a:stretch>
            <a:fillRect/>
          </a:stretch>
        </p:blipFill>
        <p:spPr bwMode="auto">
          <a:xfrm>
            <a:off x="532606" y="1313656"/>
            <a:ext cx="3586712" cy="2039503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0" name="Picture 8" descr="http://4.bp.blogspot.com/-5QrEHhrpEpk/UBaCLmyJ6FI/AAAAAAAALRA/cxPMXs47Pss/s1600/bangladesh_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12652" y="2138058"/>
            <a:ext cx="2389609" cy="157714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1" name="Picture 6" descr="http://www.breakingnews.com.bd/media/image/news/000/002/630/news_img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2047" y="1128090"/>
            <a:ext cx="2466975" cy="1847851"/>
          </a:xfrm>
          <a:prstGeom prst="rect"/>
          <a:noFill/>
        </p:spPr>
      </p:pic>
      <p:sp>
        <p:nvSpPr>
          <p:cNvPr id="1048678" name="Rectangle 17"/>
          <p:cNvSpPr/>
          <p:nvPr/>
        </p:nvSpPr>
        <p:spPr>
          <a:xfrm>
            <a:off x="344763" y="5771277"/>
            <a:ext cx="8950843" cy="1513839"/>
          </a:xfrm>
          <a:prstGeom prst="rect"/>
        </p:spPr>
        <p:txBody>
          <a:bodyPr wrap="square">
            <a:spAutoFit/>
          </a:bodyPr>
          <a:p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দেশরক্ষা ক্ষেত্রে স্থলবাহিনীর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হেডকো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 এবং নৌবাহিনীর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হেডকো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য়াটার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পাকিস্তানে স্থাপন এবং পূর্ব পাকিস্তানে অস্ত্রনির্মাণ কারখানা স্থাপন ও আনসার বাহিনীকে সশস্ত্র বাহিনীতে পরিণত করা।</a:t>
            </a:r>
          </a:p>
        </p:txBody>
      </p:sp>
      <p:pic>
        <p:nvPicPr>
          <p:cNvPr id="2097192" name="Picture 12" descr="http://s3.amazonaws.com/somewherein/pictures/s_shuvro/03-2014/b866c3ac4f6ee6a50aa8c38addcba017_xlarge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611962" y="4166685"/>
            <a:ext cx="2234011" cy="1469483"/>
          </a:xfrm>
          <a:prstGeom prst="rect"/>
          <a:noFill/>
        </p:spPr>
      </p:pic>
      <p:pic>
        <p:nvPicPr>
          <p:cNvPr id="2097193" name="Picture 14" descr="http://s3.amazonaws.com/somewherein/assets/images/amiamiamiami_1297456780_1-Shahjal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0323" y="3623777"/>
            <a:ext cx="2331639" cy="2009001"/>
          </a:xfrm>
          <a:prstGeom prst="rect"/>
          <a:noFill/>
        </p:spPr>
      </p:pic>
      <p:sp>
        <p:nvSpPr>
          <p:cNvPr id="1048679" name="Pentagon 10"/>
          <p:cNvSpPr/>
          <p:nvPr/>
        </p:nvSpPr>
        <p:spPr>
          <a:xfrm flipH="1">
            <a:off x="741228" y="101015"/>
            <a:ext cx="7994322" cy="9755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endParaRPr dirty="0" sz="4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500"/>
                            </p:stCondLst>
                            <p:childTnLst>
                              <p:par>
                                <p:cTn fill="hold" id="3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1000"/>
                            </p:stCondLst>
                            <p:childTnLst>
                              <p:par>
                                <p:cTn fill="hold" id="4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4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1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/>
      <p:bldP spid="1048677" grpId="0"/>
      <p:bldP spid="1048678" grpId="0"/>
      <p:bldP spid="10486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6"/>
          <p:cNvGrpSpPr/>
          <p:nvPr/>
        </p:nvGrpSpPr>
        <p:grpSpPr>
          <a:xfrm>
            <a:off x="319246" y="299244"/>
            <a:ext cx="8915399" cy="6577011"/>
            <a:chOff x="319246" y="299244"/>
            <a:chExt cx="8915399" cy="6577011"/>
          </a:xfrm>
        </p:grpSpPr>
        <p:sp>
          <p:nvSpPr>
            <p:cNvPr id="1048683" name="Rounded Rectangle 7"/>
            <p:cNvSpPr/>
            <p:nvPr/>
          </p:nvSpPr>
          <p:spPr>
            <a:xfrm>
              <a:off x="319246" y="299244"/>
              <a:ext cx="8915399" cy="675481"/>
            </a:xfrm>
            <a:prstGeom prst="roundRect"/>
            <a:blipFill>
              <a:blip xmlns:r="http://schemas.openxmlformats.org/officeDocument/2006/relationships" r:embed="rId1"/>
              <a:tile algn="tl" flip="none" sx="100000" sy="100000" tx="88900" ty="69850"/>
            </a:blipFill>
            <a:ln>
              <a:solidFill>
                <a:srgbClr val="C00000"/>
              </a:solidFill>
            </a:ln>
            <a:effectLst>
              <a:glow rad="127000">
                <a:schemeClr val="tx1">
                  <a:lumMod val="50000"/>
                  <a:lumOff val="50000"/>
                </a:schemeClr>
              </a:glow>
              <a:innerShdw blurRad="228600" dir="3600000" dist="50800">
                <a:srgbClr val="92D05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১৯৫৪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নির্বাচনে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যুক্তফ্রন্ট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মুসলীম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লীগ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কেতটি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আসন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পায়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4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dirty="0" sz="24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dirty="0" sz="24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84" name="Rounded Rectangle 12"/>
            <p:cNvSpPr/>
            <p:nvPr/>
          </p:nvSpPr>
          <p:spPr>
            <a:xfrm>
              <a:off x="4252118" y="1208086"/>
              <a:ext cx="558403" cy="5668169"/>
            </a:xfrm>
            <a:prstGeom prst="roundRect"/>
            <a:blipFill>
              <a:blip xmlns:r="http://schemas.openxmlformats.org/officeDocument/2006/relationships" r:embed="rId1"/>
              <a:tile algn="tl" flip="none" sx="100000" sy="100000" tx="88900" ty="69850"/>
            </a:blipFill>
            <a:ln>
              <a:solidFill>
                <a:srgbClr val="C00000"/>
              </a:solidFill>
            </a:ln>
            <a:effectLst>
              <a:glow rad="127000">
                <a:srgbClr val="92D050"/>
              </a:glow>
              <a:innerShdw blurRad="228600" dir="3600000" dist="50800">
                <a:srgbClr val="92D05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8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pPr algn="ctr"/>
              <a:r>
                <a:rPr dirty="0" sz="28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৯৫</a:t>
              </a:r>
            </a:p>
            <a:p>
              <a:pPr algn="ctr"/>
              <a:r>
                <a:rPr dirty="0" sz="28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dirty="0" sz="28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নির্বা</a:t>
              </a:r>
              <a:endParaRPr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dirty="0" sz="28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চনী</a:t>
              </a:r>
              <a:r>
                <a:rPr dirty="0" sz="2800" lang="en-US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800" lang="en-US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ফলাফল</a:t>
              </a:r>
              <a:endParaRPr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685" name="Rounded Rectangle 15"/>
          <p:cNvSpPr/>
          <p:nvPr/>
        </p:nvSpPr>
        <p:spPr>
          <a:xfrm>
            <a:off x="380206" y="1469072"/>
            <a:ext cx="3505200" cy="1292384"/>
          </a:xfrm>
          <a:prstGeom prst="roundRect"/>
          <a:blipFill>
            <a:blip xmlns:r="http://schemas.openxmlformats.org/officeDocument/2006/relationships" r:embed="rId2"/>
            <a:tile algn="tl" flip="none" sx="100000" sy="100000" tx="88900" ty="69850"/>
          </a:blipFill>
          <a:ln>
            <a:solidFill>
              <a:srgbClr val="C00000"/>
            </a:solidFill>
          </a:ln>
          <a:effectLst>
            <a:glow rad="127000">
              <a:srgbClr val="C00000"/>
            </a:glow>
            <a:innerShdw blurRad="228600" dir="3600000" dist="508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dirty="0" sz="66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66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6" name="Rounded Rectangle 16"/>
          <p:cNvSpPr/>
          <p:nvPr/>
        </p:nvSpPr>
        <p:spPr>
          <a:xfrm>
            <a:off x="5304472" y="1469072"/>
            <a:ext cx="3686334" cy="1289368"/>
          </a:xfrm>
          <a:prstGeom prst="roundRect"/>
          <a:blipFill>
            <a:blip xmlns:r="http://schemas.openxmlformats.org/officeDocument/2006/relationships" r:embed="rId3"/>
            <a:tile algn="tl" flip="none" sx="100000" sy="100000" tx="88900" ty="69850"/>
          </a:blipFill>
          <a:ln>
            <a:solidFill>
              <a:srgbClr val="C00000"/>
            </a:solidFill>
          </a:ln>
          <a:effectLst>
            <a:glow rad="127000">
              <a:srgbClr val="C00000"/>
            </a:glow>
            <a:innerShdw blurRad="228600" dir="3600000" dist="50800">
              <a:schemeClr val="accent6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dirty="0" sz="66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6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dirty="0" sz="66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7" name="Rounded Rectangle 17"/>
          <p:cNvSpPr/>
          <p:nvPr/>
        </p:nvSpPr>
        <p:spPr>
          <a:xfrm>
            <a:off x="685006" y="3447256"/>
            <a:ext cx="2728754" cy="1524000"/>
          </a:xfrm>
          <a:prstGeom prst="roundRect"/>
          <a:blipFill>
            <a:blip xmlns:r="http://schemas.openxmlformats.org/officeDocument/2006/relationships" r:embed="rId2"/>
            <a:tile algn="tl" flip="none" sx="100000" sy="100000" tx="88900" ty="69850"/>
          </a:blipFill>
          <a:ln>
            <a:solidFill>
              <a:srgbClr val="C00000"/>
            </a:solidFill>
          </a:ln>
          <a:effectLst>
            <a:glow rad="127000">
              <a:srgbClr val="C00000"/>
            </a:glow>
            <a:innerShdw blurRad="228600" dir="3600000" dist="508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15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২২৩</a:t>
            </a:r>
            <a:endParaRPr dirty="0" sz="115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8" name="Rounded Rectangle 18"/>
          <p:cNvSpPr/>
          <p:nvPr/>
        </p:nvSpPr>
        <p:spPr>
          <a:xfrm>
            <a:off x="6704806" y="3980656"/>
            <a:ext cx="1066800" cy="609600"/>
          </a:xfrm>
          <a:prstGeom prst="roundRect"/>
          <a:blipFill>
            <a:blip xmlns:r="http://schemas.openxmlformats.org/officeDocument/2006/relationships" r:embed="rId3"/>
            <a:tile algn="tl" flip="none" sx="100000" sy="100000" tx="88900" ty="69850"/>
          </a:blipFill>
          <a:ln>
            <a:solidFill>
              <a:srgbClr val="C00000"/>
            </a:solidFill>
          </a:ln>
          <a:effectLst>
            <a:glow rad="127000">
              <a:srgbClr val="C00000"/>
            </a:glow>
            <a:innerShdw blurRad="228600" dir="3600000" dist="50800">
              <a:schemeClr val="accent6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dirty="0" sz="44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2" nodeType="interactiveSeq" restart="whenNotActive">
                <p:stCondLst>
                  <p:cond evt="onClick" delay="0">
                    <p:tgtEl>
                      <p:spTgt spid="104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3">
                      <p:stCondLst>
                        <p:cond delay="0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5"/>
                  </p:tgtEl>
                </p:cond>
              </p:nextCondLst>
            </p:seq>
            <p:seq concurrent="1" nextAc="seek">
              <p:cTn evtFilter="cancelBubble" fill="hold" id="30" nodeType="interactiveSeq" restart="whenNotActive">
                <p:stCondLst>
                  <p:cond evt="onClick" delay="0">
                    <p:tgtEl>
                      <p:spTgt spid="104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1">
                      <p:stCondLst>
                        <p:cond delay="0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6"/>
                  </p:tgtEl>
                </p:cond>
              </p:nextCondLst>
            </p:seq>
          </p:childTnLst>
        </p:cTn>
      </p:par>
    </p:tnLst>
    <p:bldLst>
      <p:bldP spid="1048685" grpId="0" animBg="1"/>
      <p:bldP spid="1048686" grpId="0" animBg="1"/>
      <p:bldP spid="1048687" grpId="0" animBg="1"/>
      <p:bldP spid="10486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Pentagon 14"/>
          <p:cNvSpPr/>
          <p:nvPr/>
        </p:nvSpPr>
        <p:spPr>
          <a:xfrm flipH="1">
            <a:off x="989806" y="469583"/>
            <a:ext cx="8077199" cy="4564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097194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20949" y="2970144"/>
            <a:ext cx="3279057" cy="2382112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95" name="Picture 21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8606" y="4865687"/>
            <a:ext cx="2605023" cy="198633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96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862" y="4666456"/>
            <a:ext cx="2214930" cy="221493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97" name="Picture 23"/>
          <p:cNvPicPr>
            <a:picLocks noChangeAspect="1"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068" y="1189517"/>
            <a:ext cx="1767842" cy="2105339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98" name="Picture 24"/>
          <p:cNvPicPr>
            <a:picLocks noChangeAspect="1"/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971" y="1165986"/>
            <a:ext cx="2197658" cy="2272578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93" name="Pentagon 26"/>
          <p:cNvSpPr/>
          <p:nvPr/>
        </p:nvSpPr>
        <p:spPr>
          <a:xfrm flipH="1">
            <a:off x="721877" y="469583"/>
            <a:ext cx="8077199" cy="4564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ক্ষুদ্ধ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সংগবদ্ধ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20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0" name="Group 8"/>
          <p:cNvGrpSpPr/>
          <p:nvPr/>
        </p:nvGrpSpPr>
        <p:grpSpPr>
          <a:xfrm>
            <a:off x="5203385" y="2083198"/>
            <a:ext cx="3675856" cy="2524125"/>
            <a:chOff x="5124450" y="1399381"/>
            <a:chExt cx="3675856" cy="2524125"/>
          </a:xfrm>
        </p:grpSpPr>
        <p:pic>
          <p:nvPicPr>
            <p:cNvPr id="2097199" name="Picture 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6"/>
            <a:stretch>
              <a:fillRect/>
            </a:stretch>
          </p:blipFill>
          <p:spPr>
            <a:xfrm>
              <a:off x="5124450" y="1589880"/>
              <a:ext cx="1866106" cy="2143125"/>
            </a:xfrm>
            <a:prstGeom prst="ellipse"/>
            <a:ln w="63500" cap="rnd">
              <a:solidFill>
                <a:srgbClr val="333333"/>
              </a:solidFill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97200" name="Picture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/>
            <a:stretch>
              <a:fillRect/>
            </a:stretch>
          </p:blipFill>
          <p:spPr>
            <a:xfrm>
              <a:off x="6990556" y="1399381"/>
              <a:ext cx="1809750" cy="2524125"/>
            </a:xfrm>
            <a:prstGeom prst="rect"/>
          </p:spPr>
        </p:pic>
      </p:grpSp>
      <p:sp>
        <p:nvSpPr>
          <p:cNvPr id="1048694" name="Flowchart: Connector 11"/>
          <p:cNvSpPr/>
          <p:nvPr/>
        </p:nvSpPr>
        <p:spPr>
          <a:xfrm>
            <a:off x="594336" y="2068115"/>
            <a:ext cx="3962400" cy="3825083"/>
          </a:xfrm>
          <a:prstGeom prst="flowChartConnector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dirty="0" sz="5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endParaRPr dirty="0" sz="5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5" name="Pentagon 12"/>
          <p:cNvSpPr/>
          <p:nvPr/>
        </p:nvSpPr>
        <p:spPr>
          <a:xfrm flipH="1">
            <a:off x="264677" y="349427"/>
            <a:ext cx="8991598" cy="605582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২১দফা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endParaRPr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11" nodeType="after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3916E-7 -1.44432E-6 L -0.50471 -0.4011 " pathEditMode="relative" rAng="0" ptsTypes="AA">
                                      <p:cBhvr>
                                        <p:cTn dur="2000" fill="hold" id="12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6" y="-200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14" nodeType="after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4215E-6 -4.5645E-6 L 0.55102 -0.37618 " pathEditMode="relative" rAng="0" ptsTypes="AA">
                                      <p:cBhvr>
                                        <p:cTn dur="2000" fill="hold" id="15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1" y="-18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hold" id="17" nodeType="after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843E-6 4.6086E-6 L -0.54589 0.39184 " pathEditMode="relative" rAng="0" ptsTypes="AA">
                                      <p:cBhvr>
                                        <p:cTn dur="2000" fill="hold" id="18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3" y="19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500"/>
                            </p:stCondLst>
                            <p:childTnLst>
                              <p:par>
                                <p:cTn accel="50000" decel="50000" fill="hold" id="20" nodeType="after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529E-6 3.88093E-6 L 0.59798 0.4108 " pathEditMode="relative" rAng="0" ptsTypes="AA">
                                      <p:cBhvr>
                                        <p:cTn dur="2000" fill="hold" id="21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9" y="205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4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5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27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38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9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0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1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4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5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6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9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0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51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5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56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9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0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1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4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5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6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9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0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71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6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7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78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>
                            <p:stCondLst>
                              <p:cond delay="2500"/>
                            </p:stCondLst>
                            <p:childTnLst>
                              <p:par>
                                <p:cTn fill="hold" id="80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8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1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2" grpId="0"/>
      <p:bldP spid="1048692" grpId="1"/>
      <p:bldP spid="1048692" grpId="2"/>
      <p:bldP spid="1048693" grpId="0"/>
      <p:bldP spid="1048693" grpId="1"/>
      <p:bldP spid="1048694" grpId="0" animBg="1"/>
      <p:bldP spid="10486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Pentagon 10"/>
          <p:cNvSpPr/>
          <p:nvPr/>
        </p:nvSpPr>
        <p:spPr>
          <a:xfrm flipH="1">
            <a:off x="289163" y="389599"/>
            <a:ext cx="8991599" cy="4564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dirty="0" sz="36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01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1775" y="1194483"/>
            <a:ext cx="2877324" cy="23241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00" name="Pentagon 35"/>
          <p:cNvSpPr/>
          <p:nvPr/>
        </p:nvSpPr>
        <p:spPr>
          <a:xfrm flipH="1">
            <a:off x="297112" y="3564251"/>
            <a:ext cx="4267200" cy="605582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দ্রব্যমূল্যের</a:t>
            </a:r>
            <a:r>
              <a:rPr dirty="0" sz="4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ঊর্ধ্বগতি</a:t>
            </a:r>
            <a:endParaRPr dirty="0" sz="40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4" name="Group 53"/>
          <p:cNvGrpSpPr/>
          <p:nvPr/>
        </p:nvGrpSpPr>
        <p:grpSpPr>
          <a:xfrm>
            <a:off x="5333206" y="1167908"/>
            <a:ext cx="4037806" cy="2444655"/>
            <a:chOff x="4446587" y="1389062"/>
            <a:chExt cx="5153026" cy="2705100"/>
          </a:xfrm>
        </p:grpSpPr>
        <p:pic>
          <p:nvPicPr>
            <p:cNvPr id="2097202" name="Picture 54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25000" t="-1458" r="-11538" b="1458"/>
            <a:stretch>
              <a:fillRect/>
            </a:stretch>
          </p:blipFill>
          <p:spPr>
            <a:xfrm>
              <a:off x="6170613" y="1389062"/>
              <a:ext cx="3429000" cy="2667000"/>
            </a:xfrm>
            <a:prstGeom prst="rect"/>
            <a:ln>
              <a:noFill/>
            </a:ln>
            <a:effectLst>
              <a:softEdge rad="112500"/>
            </a:effectLst>
          </p:spPr>
        </p:pic>
        <p:pic>
          <p:nvPicPr>
            <p:cNvPr id="2097203" name="Picture 55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l="16523" r="38260" b="11429"/>
            <a:stretch>
              <a:fillRect/>
            </a:stretch>
          </p:blipFill>
          <p:spPr>
            <a:xfrm>
              <a:off x="4446587" y="1427162"/>
              <a:ext cx="1981200" cy="2667000"/>
            </a:xfrm>
            <a:prstGeom prst="rect"/>
            <a:ln>
              <a:noFill/>
            </a:ln>
            <a:effectLst>
              <a:softEdge rad="112500"/>
            </a:effectLst>
          </p:spPr>
        </p:pic>
      </p:grpSp>
      <p:sp>
        <p:nvSpPr>
          <p:cNvPr id="1048701" name="Pentagon 64"/>
          <p:cNvSpPr/>
          <p:nvPr/>
        </p:nvSpPr>
        <p:spPr>
          <a:xfrm flipH="1">
            <a:off x="5122926" y="3579653"/>
            <a:ext cx="4267200" cy="640724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endParaRPr dirty="0" sz="40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5" name="Group 66"/>
          <p:cNvGrpSpPr/>
          <p:nvPr/>
        </p:nvGrpSpPr>
        <p:grpSpPr>
          <a:xfrm>
            <a:off x="-1248242" y="3624368"/>
            <a:ext cx="6352848" cy="3023288"/>
            <a:chOff x="601804" y="3614127"/>
            <a:chExt cx="6581448" cy="3415932"/>
          </a:xfrm>
        </p:grpSpPr>
        <p:grpSp>
          <p:nvGrpSpPr>
            <p:cNvPr id="96" name="Group 67"/>
            <p:cNvGrpSpPr/>
            <p:nvPr/>
          </p:nvGrpSpPr>
          <p:grpSpPr>
            <a:xfrm>
              <a:off x="3190938" y="3614127"/>
              <a:ext cx="3992314" cy="3415932"/>
              <a:chOff x="-3311992" y="-945274"/>
              <a:chExt cx="9236241" cy="7351262"/>
            </a:xfrm>
          </p:grpSpPr>
          <p:pic>
            <p:nvPicPr>
              <p:cNvPr id="2097204" name="Picture 6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311992" y="236301"/>
                <a:ext cx="9236241" cy="6169687"/>
              </a:xfrm>
              <a:prstGeom prst="rect"/>
            </p:spPr>
          </p:pic>
          <p:pic>
            <p:nvPicPr>
              <p:cNvPr id="2097205" name="Picture 70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5">
                <a:clrChange>
                  <a:clrFrom>
                    <a:srgbClr val="FBF7F9"/>
                  </a:clrFrom>
                  <a:clrTo>
                    <a:srgbClr val="FBF7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268083" y="-945274"/>
                <a:ext cx="4212943" cy="7146759"/>
              </a:xfrm>
              <a:prstGeom prst="rect"/>
            </p:spPr>
          </p:pic>
        </p:grpSp>
        <p:pic>
          <p:nvPicPr>
            <p:cNvPr id="2097206" name="Picture 6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2842"/>
            <a:stretch>
              <a:fillRect/>
            </a:stretch>
          </p:blipFill>
          <p:spPr>
            <a:xfrm>
              <a:off x="601804" y="4070354"/>
              <a:ext cx="3702878" cy="2764202"/>
            </a:xfrm>
            <a:prstGeom prst="rect"/>
          </p:spPr>
        </p:pic>
      </p:grpSp>
      <p:sp>
        <p:nvSpPr>
          <p:cNvPr id="1048702" name="Pentagon 73"/>
          <p:cNvSpPr/>
          <p:nvPr/>
        </p:nvSpPr>
        <p:spPr>
          <a:xfrm flipH="1">
            <a:off x="135572" y="6408764"/>
            <a:ext cx="4267200" cy="640724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dirty="0" sz="2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dirty="0" sz="2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07" name="Picture 2" descr="http://bcrfnews24.com/wp-content/uploads/2014/02/%E0%A6%A6%E0%A7%81%E0%A6%B0%E0%A7%8D%E0%A6%A8%E0%A6%BF%E0%A6%A4%E0%A6%BF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7"/>
          <a:srcRect t="6472" r="8422" b="11698"/>
          <a:stretch>
            <a:fillRect/>
          </a:stretch>
        </p:blipFill>
        <p:spPr bwMode="auto">
          <a:xfrm>
            <a:off x="5134292" y="4373727"/>
            <a:ext cx="4120756" cy="2343175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500"/>
                            </p:stCondLst>
                            <p:childTnLst>
                              <p:par>
                                <p:cTn fill="hold" id="30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500"/>
                            </p:stCondLst>
                            <p:childTnLst>
                              <p:par>
                                <p:cTn fill="hold" id="4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/>
      <p:bldP spid="1048701" grpId="0"/>
      <p:bldP spid="1048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4" name="Rounded Rectangle 11"/>
          <p:cNvSpPr/>
          <p:nvPr/>
        </p:nvSpPr>
        <p:spPr>
          <a:xfrm flipV="1">
            <a:off x="304004" y="5580856"/>
            <a:ext cx="9004853" cy="45719"/>
          </a:xfrm>
          <a:prstGeom prst="roundRect"/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sp>
        <p:nvSpPr>
          <p:cNvPr id="1048705" name="Pentagon 4"/>
          <p:cNvSpPr/>
          <p:nvPr/>
        </p:nvSpPr>
        <p:spPr>
          <a:xfrm flipH="1">
            <a:off x="837406" y="1999456"/>
            <a:ext cx="7848600" cy="26325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যুক্তফ্রন্টর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কারণগুলোর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/>
      <p:bldP spid="1048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8806" y="1237456"/>
            <a:ext cx="1981200" cy="2359429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40289" y="1237456"/>
            <a:ext cx="1905000" cy="245052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1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054434" y="1237456"/>
            <a:ext cx="1844391" cy="246226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11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66426" b="41319"/>
          <a:stretch>
            <a:fillRect/>
          </a:stretch>
        </p:blipFill>
        <p:spPr>
          <a:xfrm>
            <a:off x="7230988" y="1235104"/>
            <a:ext cx="1914631" cy="2445638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709" name="Rounded Rectangle 5"/>
          <p:cNvSpPr/>
          <p:nvPr/>
        </p:nvSpPr>
        <p:spPr>
          <a:xfrm>
            <a:off x="456406" y="3877456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dirty="0" sz="44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dirty="0" sz="44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endParaRPr dirty="0" sz="44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0" name="Rounded Rectangle 6"/>
          <p:cNvSpPr/>
          <p:nvPr/>
        </p:nvSpPr>
        <p:spPr>
          <a:xfrm>
            <a:off x="5054434" y="3877456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পার্টি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1" name="Rounded Rectangle 7"/>
          <p:cNvSpPr/>
          <p:nvPr/>
        </p:nvSpPr>
        <p:spPr>
          <a:xfrm>
            <a:off x="455612" y="5551588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নেজামে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ইসলামী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2" name="Rounded Rectangle 8"/>
          <p:cNvSpPr/>
          <p:nvPr/>
        </p:nvSpPr>
        <p:spPr>
          <a:xfrm>
            <a:off x="5075745" y="5551588"/>
            <a:ext cx="4038600" cy="914400"/>
          </a:xfrm>
          <a:prstGeom prst="roundRect"/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গণতন্ত্রী</a:t>
            </a:r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3" name="Rounded Rectangle 9"/>
          <p:cNvSpPr/>
          <p:nvPr/>
        </p:nvSpPr>
        <p:spPr>
          <a:xfrm>
            <a:off x="304006" y="259080"/>
            <a:ext cx="9067800" cy="788900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8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28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পার্টি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নেজামে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ইসলামী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গণতন্ত্রী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নেতাদের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28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dirty="0" sz="28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dirty="0" sz="28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dirty="0" sz="2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4" name="Flowchart: Connector 10"/>
          <p:cNvSpPr/>
          <p:nvPr/>
        </p:nvSpPr>
        <p:spPr>
          <a:xfrm>
            <a:off x="1142161" y="1564635"/>
            <a:ext cx="2438400" cy="1981200"/>
          </a:xfrm>
          <a:prstGeom prst="flowChartConnector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dirty="0" sz="5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endParaRPr dirty="0" sz="5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12" name="Picture 11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257006" y="1510525"/>
            <a:ext cx="4035358" cy="2089420"/>
          </a:xfrm>
          <a:prstGeom prst="rect"/>
          <a:noFill/>
        </p:spPr>
      </p:pic>
      <p:grpSp>
        <p:nvGrpSpPr>
          <p:cNvPr id="101" name="Group 12"/>
          <p:cNvGrpSpPr/>
          <p:nvPr/>
        </p:nvGrpSpPr>
        <p:grpSpPr>
          <a:xfrm flipH="1">
            <a:off x="703262" y="4352781"/>
            <a:ext cx="4096544" cy="2524125"/>
            <a:chOff x="5124450" y="1399381"/>
            <a:chExt cx="3675856" cy="2524125"/>
          </a:xfrm>
        </p:grpSpPr>
        <p:pic>
          <p:nvPicPr>
            <p:cNvPr id="2097213" name="Picture 1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6"/>
            <a:stretch>
              <a:fillRect/>
            </a:stretch>
          </p:blipFill>
          <p:spPr>
            <a:xfrm>
              <a:off x="5124450" y="1589880"/>
              <a:ext cx="1866106" cy="2143125"/>
            </a:xfrm>
            <a:prstGeom prst="ellipse"/>
            <a:ln w="63500" cap="rnd">
              <a:solidFill>
                <a:srgbClr val="333333"/>
              </a:solidFill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97214" name="Picture 1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/>
            <a:stretch>
              <a:fillRect/>
            </a:stretch>
          </p:blipFill>
          <p:spPr>
            <a:xfrm>
              <a:off x="6990556" y="1399381"/>
              <a:ext cx="1809750" cy="2524125"/>
            </a:xfrm>
            <a:prstGeom prst="rect"/>
          </p:spPr>
        </p:pic>
      </p:grpSp>
      <p:grpSp>
        <p:nvGrpSpPr>
          <p:cNvPr id="102" name="Group 15"/>
          <p:cNvGrpSpPr/>
          <p:nvPr/>
        </p:nvGrpSpPr>
        <p:grpSpPr>
          <a:xfrm>
            <a:off x="3580561" y="3599945"/>
            <a:ext cx="5791200" cy="3415932"/>
            <a:chOff x="601804" y="3614127"/>
            <a:chExt cx="6581448" cy="3415932"/>
          </a:xfrm>
        </p:grpSpPr>
        <p:grpSp>
          <p:nvGrpSpPr>
            <p:cNvPr id="103" name="Group 16"/>
            <p:cNvGrpSpPr/>
            <p:nvPr/>
          </p:nvGrpSpPr>
          <p:grpSpPr>
            <a:xfrm>
              <a:off x="3190938" y="3614127"/>
              <a:ext cx="3992314" cy="3415932"/>
              <a:chOff x="-3311992" y="-945274"/>
              <a:chExt cx="9236241" cy="7351262"/>
            </a:xfrm>
          </p:grpSpPr>
          <p:pic>
            <p:nvPicPr>
              <p:cNvPr id="2097215" name="Picture 1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311992" y="236301"/>
                <a:ext cx="9236241" cy="6169687"/>
              </a:xfrm>
              <a:prstGeom prst="rect"/>
            </p:spPr>
          </p:pic>
          <p:pic>
            <p:nvPicPr>
              <p:cNvPr id="2097216" name="Picture 1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9">
                <a:clrChange>
                  <a:clrFrom>
                    <a:srgbClr val="FBF7F9"/>
                  </a:clrFrom>
                  <a:clrTo>
                    <a:srgbClr val="FBF7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3268083" y="-945274"/>
                <a:ext cx="4212943" cy="7146759"/>
              </a:xfrm>
              <a:prstGeom prst="rect"/>
            </p:spPr>
          </p:pic>
        </p:grpSp>
        <p:pic>
          <p:nvPicPr>
            <p:cNvPr id="2097217" name="Picture 1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2842"/>
            <a:stretch>
              <a:fillRect/>
            </a:stretch>
          </p:blipFill>
          <p:spPr>
            <a:xfrm>
              <a:off x="601804" y="4070354"/>
              <a:ext cx="3702878" cy="2764202"/>
            </a:xfrm>
            <a:prstGeom prst="rect"/>
          </p:spPr>
        </p:pic>
      </p:grpSp>
      <p:sp>
        <p:nvSpPr>
          <p:cNvPr id="1048715" name="Rounded Rectangle 20"/>
          <p:cNvSpPr/>
          <p:nvPr/>
        </p:nvSpPr>
        <p:spPr>
          <a:xfrm>
            <a:off x="227806" y="246856"/>
            <a:ext cx="9067800" cy="788900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0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20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20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২১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কর্মসূচী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১৯৫২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তরুন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নেতাদের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ঐক্যবদ্ধতা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১৯৭০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20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0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dirty="0" sz="20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dirty="0" sz="20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dirty="0" sz="20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dirty="0" sz="20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বৈষম্য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পরাজয়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20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dirty="0" sz="20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20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dirty="0" sz="2000" lang="en-US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dirty="0" sz="20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55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8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9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0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3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4"/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65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8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9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70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3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4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75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8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9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8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2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3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4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85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8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9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9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2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3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4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95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3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8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23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>
                      <p:stCondLst>
                        <p:cond delay="indefinite"/>
                      </p:stCondLst>
                      <p:childTnLst>
                        <p:par>
                          <p:cTn fill="hold" id="12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27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8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29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2"/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3"/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34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6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39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1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4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6" nodeType="with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47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8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49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 animBg="1"/>
      <p:bldP spid="1048709" grpId="1" animBg="1"/>
      <p:bldP spid="1048710" grpId="0" animBg="1"/>
      <p:bldP spid="1048710" grpId="1" animBg="1"/>
      <p:bldP spid="1048711" grpId="0" animBg="1"/>
      <p:bldP spid="1048711" grpId="1" animBg="1"/>
      <p:bldP spid="1048712" grpId="0" animBg="1"/>
      <p:bldP spid="1048712" grpId="1" animBg="1"/>
      <p:bldP spid="1048713" grpId="0" animBg="1"/>
      <p:bldP spid="1048713" grpId="1" animBg="1"/>
      <p:bldP spid="1048714" grpId="0" animBg="1"/>
      <p:bldP spid="1048714" grpId="1" animBg="1"/>
      <p:bldP spid="1048715" grpId="0" animBg="1"/>
      <p:bldP spid="10487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30117" y="1217088"/>
            <a:ext cx="1616031" cy="1526076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7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85206" y="2532856"/>
            <a:ext cx="5161353" cy="3928746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78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1918834" y="1236931"/>
            <a:ext cx="1356971" cy="1506233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639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/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8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dirty="0" sz="8800" lang="en-GB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209659" y="3196979"/>
            <a:ext cx="85204" cy="59217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1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5400000">
            <a:off x="283669" y="885909"/>
            <a:ext cx="450865" cy="642470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716" name="TextBox 4"/>
          <p:cNvSpPr txBox="1"/>
          <p:nvPr/>
        </p:nvSpPr>
        <p:spPr>
          <a:xfrm>
            <a:off x="5521922" y="673650"/>
            <a:ext cx="4077691" cy="726440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r>
              <a:rPr dirty="0" sz="2205" lang="bn-BD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dirty="0" sz="2205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7" name="TextBox 9"/>
          <p:cNvSpPr txBox="1"/>
          <p:nvPr/>
        </p:nvSpPr>
        <p:spPr>
          <a:xfrm>
            <a:off x="498162" y="1366814"/>
            <a:ext cx="8706692" cy="480131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52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যুক্তফন্টের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বিজয়ের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dirty="0" sz="252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5" name="Group 15"/>
          <p:cNvGrpSpPr/>
          <p:nvPr/>
        </p:nvGrpSpPr>
        <p:grpSpPr>
          <a:xfrm rot="16200000">
            <a:off x="7630570" y="4306845"/>
            <a:ext cx="979022" cy="3053080"/>
            <a:chOff x="8087088" y="1799910"/>
            <a:chExt cx="1243409" cy="3877569"/>
          </a:xfrm>
        </p:grpSpPr>
        <p:sp>
          <p:nvSpPr>
            <p:cNvPr id="1048718" name="TextBox 16"/>
            <p:cNvSpPr txBox="1"/>
            <p:nvPr/>
          </p:nvSpPr>
          <p:spPr>
            <a:xfrm rot="5400000">
              <a:off x="6930405" y="3277387"/>
              <a:ext cx="3877569" cy="922615"/>
            </a:xfrm>
            <a:prstGeom prst="rect"/>
            <a:noFill/>
          </p:spPr>
          <p:txBody>
            <a:bodyPr rtlCol="0" wrap="none">
              <a:spAutoFit/>
            </a:bodyPr>
            <a:p>
              <a:pPr algn="ctr"/>
              <a:r>
                <a:rPr b="1" dirty="0" sz="2205" lang="bn-BD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b="1" dirty="0" sz="2205" lang="bn-BD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b="1" dirty="0" sz="2205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45730" name="Straight Connector 17"/>
            <p:cNvCxnSpPr>
              <a:cxnSpLocks/>
            </p:cNvCxnSpPr>
            <p:nvPr/>
          </p:nvCxnSpPr>
          <p:spPr>
            <a:xfrm>
              <a:off x="8087088" y="2134145"/>
              <a:ext cx="15151" cy="3209095"/>
            </a:xfrm>
            <a:prstGeom prst="line"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220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82481" y="4932490"/>
            <a:ext cx="85204" cy="59217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719" name="TextBox 22"/>
          <p:cNvSpPr txBox="1"/>
          <p:nvPr/>
        </p:nvSpPr>
        <p:spPr>
          <a:xfrm>
            <a:off x="6655611" y="4406546"/>
            <a:ext cx="2515347" cy="929640"/>
          </a:xfrm>
          <a:prstGeom prst="rect"/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b="1" dirty="0" sz="2835" lang="en-US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b="1" dirty="0" sz="2835" lang="en-US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b="1" dirty="0" sz="2835" lang="en-US">
              <a:solidFill>
                <a:schemeClr val="tx1"/>
              </a:solidFill>
            </a:endParaRPr>
          </a:p>
        </p:txBody>
      </p:sp>
      <p:sp>
        <p:nvSpPr>
          <p:cNvPr id="1048720" name="TextBox 23"/>
          <p:cNvSpPr txBox="1"/>
          <p:nvPr/>
        </p:nvSpPr>
        <p:spPr>
          <a:xfrm>
            <a:off x="6655611" y="4406546"/>
            <a:ext cx="2516532" cy="929640"/>
          </a:xfrm>
          <a:prstGeom prst="rect"/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2835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b="1" dirty="0" sz="2835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835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1" name="TextBox 24"/>
          <p:cNvSpPr txBox="1"/>
          <p:nvPr/>
        </p:nvSpPr>
        <p:spPr>
          <a:xfrm>
            <a:off x="487970" y="4255728"/>
            <a:ext cx="2864036" cy="480131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dirty="0" sz="252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2" name="TextBox 25"/>
          <p:cNvSpPr txBox="1"/>
          <p:nvPr/>
        </p:nvSpPr>
        <p:spPr>
          <a:xfrm>
            <a:off x="438459" y="5046087"/>
            <a:ext cx="2543879" cy="431657"/>
          </a:xfrm>
          <a:prstGeom prst="rect"/>
          <a:blipFill>
            <a:blip xmlns:r="http://schemas.openxmlformats.org/officeDocument/2006/relationships" r:embed="rId4"/>
            <a:tile algn="tl" flip="none" sx="100000" sy="100000" tx="0" ty="0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2205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b="1" dirty="0" sz="2205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b="1" dirty="0" sz="2205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b="1" dirty="0" sz="2205" lang="en-US">
              <a:solidFill>
                <a:schemeClr val="tx1"/>
              </a:solidFill>
            </a:endParaRPr>
          </a:p>
        </p:txBody>
      </p:sp>
      <p:sp>
        <p:nvSpPr>
          <p:cNvPr id="1048723" name="TextBox 26"/>
          <p:cNvSpPr txBox="1"/>
          <p:nvPr/>
        </p:nvSpPr>
        <p:spPr>
          <a:xfrm>
            <a:off x="3762606" y="4993712"/>
            <a:ext cx="2395612" cy="400110"/>
          </a:xfrm>
          <a:prstGeom prst="rect"/>
          <a:blipFill>
            <a:blip xmlns:r="http://schemas.openxmlformats.org/officeDocument/2006/relationships" r:embed="rId4"/>
            <a:tile algn="tl" flip="none" sx="100000" sy="100000" tx="0" ty="0"/>
          </a:blipFill>
          <a:ln>
            <a:solidFill>
              <a:srgbClr val="C00000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189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b="1" dirty="0" sz="189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b="1" dirty="0" sz="189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b="1"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b="1"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iii</a:t>
            </a:r>
            <a:endParaRPr b="1" dirty="0" sz="189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4" name="TextBox 27"/>
          <p:cNvSpPr txBox="1"/>
          <p:nvPr/>
        </p:nvSpPr>
        <p:spPr>
          <a:xfrm>
            <a:off x="459935" y="5700709"/>
            <a:ext cx="2567484" cy="431657"/>
          </a:xfrm>
          <a:prstGeom prst="rect"/>
          <a:blipFill>
            <a:blip xmlns:r="http://schemas.openxmlformats.org/officeDocument/2006/relationships" r:embed="rId4"/>
            <a:tile algn="tl" flip="none" sx="100000" sy="100000" tx="0" ty="0"/>
          </a:blipFill>
          <a:ln>
            <a:solidFill>
              <a:srgbClr val="C00000"/>
            </a:solidFill>
            <a:prstDash val="sysDot"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2205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b="1" dirty="0" sz="2205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b="1" dirty="0" sz="2205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2205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b="1" dirty="0" sz="2205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b="1" dirty="0" sz="2205" lang="en-US">
              <a:solidFill>
                <a:schemeClr val="tx1"/>
              </a:solidFill>
            </a:endParaRPr>
          </a:p>
        </p:txBody>
      </p:sp>
      <p:sp>
        <p:nvSpPr>
          <p:cNvPr id="1048725" name="TextBox 28"/>
          <p:cNvSpPr txBox="1"/>
          <p:nvPr/>
        </p:nvSpPr>
        <p:spPr>
          <a:xfrm>
            <a:off x="3735120" y="5744888"/>
            <a:ext cx="2383809" cy="461665"/>
          </a:xfrm>
          <a:prstGeom prst="rect"/>
          <a:blipFill>
            <a:blip xmlns:r="http://schemas.openxmlformats.org/officeDocument/2006/relationships" r:embed="rId4"/>
            <a:tile algn="tl" flip="none" sx="100000" sy="100000" tx="0" ty="0"/>
          </a:blipFill>
          <a:ln>
            <a:solidFill>
              <a:srgbClr val="C00000"/>
            </a:solidFill>
            <a:prstDash val="sysDot"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2205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b="1" dirty="0" sz="2205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b="1"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b="1"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b="1"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6" name="TextBox 29"/>
          <p:cNvSpPr txBox="1"/>
          <p:nvPr/>
        </p:nvSpPr>
        <p:spPr>
          <a:xfrm>
            <a:off x="6641259" y="4441953"/>
            <a:ext cx="2515347" cy="929639"/>
          </a:xfrm>
          <a:prstGeom prst="rect"/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b="1" dirty="0" sz="2835" lang="en-US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b="1" dirty="0" sz="2835" lang="en-US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b="1" dirty="0" sz="2835" lang="en-US">
              <a:solidFill>
                <a:schemeClr val="tx1"/>
              </a:solidFill>
            </a:endParaRPr>
          </a:p>
        </p:txBody>
      </p:sp>
      <p:sp>
        <p:nvSpPr>
          <p:cNvPr id="1048727" name="TextBox 30"/>
          <p:cNvSpPr txBox="1"/>
          <p:nvPr/>
        </p:nvSpPr>
        <p:spPr>
          <a:xfrm>
            <a:off x="6646807" y="4400259"/>
            <a:ext cx="2515347" cy="929639"/>
          </a:xfrm>
          <a:prstGeom prst="rect"/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b="1" dirty="0" sz="2835" lang="en-US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b="1" dirty="0" sz="2835" lang="en-US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b="1" dirty="0" sz="2835" lang="en-US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b="1" dirty="0" sz="2835" lang="en-US">
              <a:solidFill>
                <a:schemeClr val="tx1"/>
              </a:solidFill>
            </a:endParaRPr>
          </a:p>
        </p:txBody>
      </p:sp>
      <p:sp>
        <p:nvSpPr>
          <p:cNvPr id="1048728" name="TextBox 31"/>
          <p:cNvSpPr txBox="1"/>
          <p:nvPr/>
        </p:nvSpPr>
        <p:spPr>
          <a:xfrm>
            <a:off x="494813" y="2148553"/>
            <a:ext cx="3681105" cy="480131"/>
          </a:xfrm>
          <a:prstGeom prst="rect"/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52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২১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কর্মসূচী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প্রনয়ণ</a:t>
            </a:r>
            <a:endParaRPr dirty="0" sz="252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9" name="TextBox 32"/>
          <p:cNvSpPr txBox="1"/>
          <p:nvPr/>
        </p:nvSpPr>
        <p:spPr>
          <a:xfrm>
            <a:off x="484982" y="2775037"/>
            <a:ext cx="4959663" cy="480131"/>
          </a:xfrm>
          <a:prstGeom prst="rect"/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.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জনগনের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আশার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বিপত্তি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endParaRPr dirty="0" sz="252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0" name="TextBox 33"/>
          <p:cNvSpPr txBox="1"/>
          <p:nvPr/>
        </p:nvSpPr>
        <p:spPr>
          <a:xfrm>
            <a:off x="475983" y="3376676"/>
            <a:ext cx="7981423" cy="828040"/>
          </a:xfrm>
          <a:prstGeom prst="rect"/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প্রবীন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নেতাকর্মীর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নেতাদের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52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অন্তদ্বন্দ্ব</a:t>
            </a:r>
            <a:r>
              <a:rPr dirty="0" sz="252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252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1" name="Rounded Rectangle 34"/>
          <p:cNvSpPr/>
          <p:nvPr/>
        </p:nvSpPr>
        <p:spPr>
          <a:xfrm>
            <a:off x="2818010" y="322581"/>
            <a:ext cx="2715815" cy="675481"/>
          </a:xfrm>
          <a:prstGeom prst="roundRect"/>
          <a:blipFill>
            <a:blip xmlns:r="http://schemas.openxmlformats.org/officeDocument/2006/relationships" r:embed="rId5"/>
            <a:tile algn="tl" flip="none" sx="100000" sy="100000" tx="88900" ty="69850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r="3600000" dist="508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dirty="0" sz="44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1048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9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5"/>
                  </p:tgtEl>
                </p:cond>
              </p:nextCondLst>
            </p:seq>
            <p:seq concurrent="1" nextAc="seek">
              <p:cTn evtFilter="cancelBubble" fill="hold" id="10" nodeType="interactiveSeq" restart="whenNotActive">
                <p:stCondLst>
                  <p:cond evt="onClick" delay="0">
                    <p:tgtEl>
                      <p:spTgt spid="1048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">
                      <p:stCondLst>
                        <p:cond delay="0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15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16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17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2"/>
                  </p:tgtEl>
                </p:cond>
              </p:nextCondLst>
            </p:seq>
            <p:seq concurrent="1" nextAc="seek">
              <p:cTn evtFilter="cancelBubble" fill="hold" id="18" nodeType="interactiveSeq" restart="whenNotActive">
                <p:stCondLst>
                  <p:cond evt="onClick" delay="0">
                    <p:tgtEl>
                      <p:spTgt spid="1048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9">
                      <p:stCondLst>
                        <p:cond delay="0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3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4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25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30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31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32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3"/>
                  </p:tgtEl>
                </p:cond>
              </p:nextCondLst>
            </p:seq>
            <p:seq concurrent="1" nextAc="seek">
              <p:cTn evtFilter="cancelBubble" fill="hold" id="33" nodeType="interactiveSeq" restart="whenNotActive">
                <p:stCondLst>
                  <p:cond evt="onClick" delay="0">
                    <p:tgtEl>
                      <p:spTgt spid="1048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4">
                      <p:stCondLst>
                        <p:cond delay="0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38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39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4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4"/>
                  </p:tgtEl>
                </p:cond>
              </p:nextCondLst>
            </p:seq>
          </p:childTnLst>
        </p:cTn>
      </p:par>
    </p:tnLst>
    <p:bldLst>
      <p:bldP spid="1048719" grpId="0" animBg="1"/>
      <p:bldP spid="1048720" grpId="0" animBg="1"/>
      <p:bldP spid="1048720" grpId="1" animBg="1"/>
      <p:bldP spid="1048726" grpId="0" animBg="1"/>
      <p:bldP spid="10487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Pentagon 13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dirty="0" sz="48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48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21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18725" y="1361906"/>
            <a:ext cx="3839845" cy="2874551"/>
          </a:xfrm>
          <a:prstGeom prst="ellipse"/>
          <a:ln>
            <a:noFill/>
          </a:ln>
          <a:effectLst>
            <a:softEdge rad="112500"/>
          </a:effectLst>
        </p:spPr>
      </p:pic>
      <p:grpSp>
        <p:nvGrpSpPr>
          <p:cNvPr id="109" name="Group 32"/>
          <p:cNvGrpSpPr/>
          <p:nvPr/>
        </p:nvGrpSpPr>
        <p:grpSpPr>
          <a:xfrm>
            <a:off x="341310" y="1052529"/>
            <a:ext cx="8915400" cy="3588302"/>
            <a:chOff x="341310" y="1052529"/>
            <a:chExt cx="8915400" cy="3588302"/>
          </a:xfrm>
        </p:grpSpPr>
        <p:grpSp>
          <p:nvGrpSpPr>
            <p:cNvPr id="110" name="Group 33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p:grpSpPr>
          <p:grpSp>
            <p:nvGrpSpPr>
              <p:cNvPr id="111" name="Group 5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1048736" name="Flowchart: Predefined Process 5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FFC00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7" name="Flowchart: Predefined Process 5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92D05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38" name="Flowchart: Predefined Process 5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FFC00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39" name="Flowchart: Predefined Process 5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92D05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grpSp>
          <p:nvGrpSpPr>
            <p:cNvPr id="112" name="Group 34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p:grpSpPr>
          <p:grpSp>
            <p:nvGrpSpPr>
              <p:cNvPr id="113" name="Group 47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1048740" name="Flowchart: Predefined Process 50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FFC00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41" name="Flowchart: Predefined Process 5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92D05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42" name="Flowchart: Predefined Process 4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FFC00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grpSp>
          <p:nvGrpSpPr>
            <p:cNvPr id="114" name="Group 35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p:grpSpPr>
          <p:grpSp>
            <p:nvGrpSpPr>
              <p:cNvPr id="115" name="Group 4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1048743" name="Flowchart: Predefined Process 4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FFC00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44" name="Flowchart: Predefined Process 4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92D05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45" name="Flowchart: Predefined Process 4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FFC00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46" name="Flowchart: Predefined Process 4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92D05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grpSp>
          <p:nvGrpSpPr>
            <p:cNvPr id="116" name="Group 36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p:grpSpPr>
          <p:grpSp>
            <p:nvGrpSpPr>
              <p:cNvPr id="117" name="Group 37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1048747" name="Flowchart: Predefined Process 40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FFC00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48" name="Flowchart: Predefined Process 4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/>
                <a:gradFill>
                  <a:gsLst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rgbClr val="92D050"/>
                    </a:gs>
                    <a:gs pos="60000">
                      <a:srgbClr val="B1785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49" name="Flowchart: Predefined Process 3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FFC00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50" name="Flowchart: Predefined Process 39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/>
              <a:gradFill>
                <a:gsLst>
                  <a:gs pos="6000">
                    <a:schemeClr val="accent1">
                      <a:lumMod val="45000"/>
                      <a:lumOff val="55000"/>
                    </a:schemeClr>
                  </a:gs>
                  <a:gs pos="45000">
                    <a:srgbClr val="92D050"/>
                  </a:gs>
                  <a:gs pos="60000">
                    <a:srgbClr val="B1785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</p:grpSp>
      <p:sp>
        <p:nvSpPr>
          <p:cNvPr id="1048751" name="Flowchart: Predefined Process 57"/>
          <p:cNvSpPr/>
          <p:nvPr/>
        </p:nvSpPr>
        <p:spPr>
          <a:xfrm>
            <a:off x="6657472" y="1049335"/>
            <a:ext cx="2599238" cy="223841"/>
          </a:xfrm>
          <a:prstGeom prst="flowChartPredefinedProcess"/>
          <a:gradFill>
            <a:gsLst>
              <a:gs pos="6000">
                <a:schemeClr val="accent1">
                  <a:lumMod val="45000"/>
                  <a:lumOff val="55000"/>
                </a:schemeClr>
              </a:gs>
              <a:gs pos="45000">
                <a:srgbClr val="92D050"/>
              </a:gs>
              <a:gs pos="60000">
                <a:srgbClr val="B1785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52" name="Pentagon 29"/>
          <p:cNvSpPr/>
          <p:nvPr/>
        </p:nvSpPr>
        <p:spPr>
          <a:xfrm flipH="1">
            <a:off x="304005" y="4319890"/>
            <a:ext cx="9004852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36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6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5" grpId="0"/>
      <p:bldP spid="10487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9"/>
          <p:cNvGrpSpPr/>
          <p:nvPr/>
        </p:nvGrpSpPr>
        <p:grpSpPr>
          <a:xfrm>
            <a:off x="10611029" y="3239671"/>
            <a:ext cx="5074081" cy="1979920"/>
            <a:chOff x="3752169" y="2913856"/>
            <a:chExt cx="8044543" cy="2514600"/>
          </a:xfrm>
        </p:grpSpPr>
        <p:grpSp>
          <p:nvGrpSpPr>
            <p:cNvPr id="120" name="Group 2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1048753" name="Rounded Rectangle 5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/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6299" lang="en-US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algn="tl" blurRad="38100" dir="2700000" dist="19050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dirty="0" sz="6299" lang="en-US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algn="tl" blurRad="38100" dir="2700000" dist="19050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dirty="0" sz="6299" lang="en-US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algn="tl" blurRad="38100" dir="2700000" dist="19050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dirty="0" sz="6299" lang="en-GB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2097222" name="Picture 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097223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64168E-6 L -0.95638 -0.02647 " pathEditMode="relative" rAng="0" ptsTypes="AA">
                                      <p:cBhvr>
                                        <p:cTn dur="5000" fill="hold" id="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3"/>
          <p:cNvGrpSpPr/>
          <p:nvPr/>
        </p:nvGrpSpPr>
        <p:grpSpPr>
          <a:xfrm>
            <a:off x="0" y="3828631"/>
            <a:ext cx="3987724" cy="2815190"/>
            <a:chOff x="756395" y="3402103"/>
            <a:chExt cx="3344957" cy="470646"/>
          </a:xfrm>
          <a:solidFill>
            <a:schemeClr val="bg1"/>
          </a:solidFill>
        </p:grpSpPr>
        <p:sp>
          <p:nvSpPr>
            <p:cNvPr id="1048642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/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sz="252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43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altLang="en-US" dirty="0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জয়শ</a:t>
              </a:r>
              <a:r>
                <a:rPr altLang="en-US" dirty="0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্রী</a:t>
              </a:r>
              <a:r>
                <a:rPr altLang="en-US" dirty="0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dirty="0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রানি</a:t>
              </a:r>
              <a:r>
                <a:rPr altLang="en-US" dirty="0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dirty="0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r>
                <a:rPr altLang="en-US" dirty="0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dirty="0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dirty="0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dirty="0" sz="252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dirty="0" sz="2520" lang="bn-BD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সহঃশিক্ষক</a:t>
              </a:r>
              <a:endParaRPr dirty="0" sz="252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ঁদপুর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খালেক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মোরিয়াল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এন্ড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IN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sz="2520" lang="en-US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sz="2520" lang="bn-BD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dirty="0" sz="252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97179" name="Picture 3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9801947">
            <a:off x="3928441" y="3334878"/>
            <a:ext cx="1773999" cy="2451659"/>
          </a:xfrm>
          <a:prstGeom prst="rect"/>
        </p:spPr>
      </p:pic>
      <p:sp>
        <p:nvSpPr>
          <p:cNvPr id="1048650" name="Pentagon 43"/>
          <p:cNvSpPr/>
          <p:nvPr/>
        </p:nvSpPr>
        <p:spPr>
          <a:xfrm>
            <a:off x="4900268" y="2156066"/>
            <a:ext cx="429432" cy="359985"/>
          </a:xfrm>
          <a:prstGeom prst="homePlate"/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520" lang="en-US">
              <a:ln w="0"/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1" name="Pentagon 46"/>
          <p:cNvSpPr/>
          <p:nvPr/>
        </p:nvSpPr>
        <p:spPr>
          <a:xfrm>
            <a:off x="5088432" y="3053080"/>
            <a:ext cx="429432" cy="359985"/>
          </a:xfrm>
          <a:prstGeom prst="homePlate"/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520" lang="en-US">
              <a:ln w="0"/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t="13009" b="13009"/>
          <a:stretch>
            <a:fillRect/>
          </a:stretch>
        </p:blipFill>
        <p:spPr>
          <a:xfrm>
            <a:off x="1184054" y="0"/>
            <a:ext cx="2546745" cy="3203971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8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488689" y="1542256"/>
            <a:ext cx="3826174" cy="5101565"/>
          </a:xfrm>
          <a:prstGeom prst="rect"/>
          <a:ln>
            <a:noFill/>
          </a:ln>
          <a:effectLst>
            <a:softEdge rad="112500"/>
          </a:effectLst>
        </p:spPr>
      </p:pic>
      <p:grpSp>
        <p:nvGrpSpPr>
          <p:cNvPr id="74" name="Group 38"/>
          <p:cNvGrpSpPr/>
          <p:nvPr/>
        </p:nvGrpSpPr>
        <p:grpSpPr>
          <a:xfrm>
            <a:off x="5621200" y="2537252"/>
            <a:ext cx="3450817" cy="2992516"/>
            <a:chOff x="5093074" y="363710"/>
            <a:chExt cx="3167303" cy="3999860"/>
          </a:xfrm>
          <a:noFill/>
        </p:grpSpPr>
        <p:sp>
          <p:nvSpPr>
            <p:cNvPr id="1048652" name="Pentagon 39"/>
            <p:cNvSpPr/>
            <p:nvPr/>
          </p:nvSpPr>
          <p:spPr>
            <a:xfrm>
              <a:off x="5093074" y="3906370"/>
              <a:ext cx="376520" cy="457200"/>
            </a:xfrm>
            <a:prstGeom prst="homePlate"/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sz="2520" lang="en-US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53" name="Pentagon 40"/>
            <p:cNvSpPr/>
            <p:nvPr/>
          </p:nvSpPr>
          <p:spPr>
            <a:xfrm flipH="1">
              <a:off x="5298664" y="363710"/>
              <a:ext cx="2961713" cy="457199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3200" lang="bn-BD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dirty="0" sz="3200" lang="en-US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dirty="0" sz="3200" lang="en-US" smtClean="0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endParaRPr dirty="0" sz="32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5" name="Group 42"/>
          <p:cNvGrpSpPr/>
          <p:nvPr/>
        </p:nvGrpSpPr>
        <p:grpSpPr>
          <a:xfrm>
            <a:off x="5561806" y="5262568"/>
            <a:ext cx="3661880" cy="622966"/>
            <a:chOff x="5014102" y="4321261"/>
            <a:chExt cx="3361024" cy="526407"/>
          </a:xfrm>
          <a:noFill/>
        </p:grpSpPr>
        <p:sp>
          <p:nvSpPr>
            <p:cNvPr id="1048654" name="Pentagon 44"/>
            <p:cNvSpPr/>
            <p:nvPr/>
          </p:nvSpPr>
          <p:spPr>
            <a:xfrm>
              <a:off x="5093074" y="4390468"/>
              <a:ext cx="376520" cy="457200"/>
            </a:xfrm>
            <a:prstGeom prst="homePlate"/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sz="2520" lang="en-US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55" name="Pentagon 45"/>
            <p:cNvSpPr/>
            <p:nvPr/>
          </p:nvSpPr>
          <p:spPr>
            <a:xfrm flipH="1">
              <a:off x="5014102" y="4321261"/>
              <a:ext cx="3361024" cy="512107"/>
            </a:xfrm>
            <a:prstGeom prst="homePlate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520" lang="en-US" err="1" smtClean="0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dirty="0" sz="2520" lang="en-US" smtClean="0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520" lang="en-US" err="1" smtClean="0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স্বাধীনতার</a:t>
              </a:r>
              <a:r>
                <a:rPr dirty="0" sz="2520" lang="en-US" smtClean="0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2520" lang="en-US" err="1" smtClean="0">
                  <a:ln w="0"/>
                  <a:solidFill>
                    <a:schemeClr val="tx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পটভূমি</a:t>
              </a:r>
              <a:endParaRPr dirty="0" sz="252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6" name="Group 47"/>
          <p:cNvGrpSpPr/>
          <p:nvPr/>
        </p:nvGrpSpPr>
        <p:grpSpPr>
          <a:xfrm>
            <a:off x="5626807" y="5971706"/>
            <a:ext cx="3631442" cy="485665"/>
            <a:chOff x="5093074" y="4198517"/>
            <a:chExt cx="3333087" cy="649151"/>
          </a:xfrm>
          <a:noFill/>
        </p:grpSpPr>
        <p:sp>
          <p:nvSpPr>
            <p:cNvPr id="1048656" name="Pentagon 61"/>
            <p:cNvSpPr/>
            <p:nvPr/>
          </p:nvSpPr>
          <p:spPr>
            <a:xfrm>
              <a:off x="5093074" y="4390468"/>
              <a:ext cx="376520" cy="457200"/>
            </a:xfrm>
            <a:prstGeom prst="homePlate"/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sz="2520" lang="en-US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57" name="Pentagon 62"/>
            <p:cNvSpPr/>
            <p:nvPr/>
          </p:nvSpPr>
          <p:spPr>
            <a:xfrm flipH="1">
              <a:off x="5464448" y="4198517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1575" lang="en-US">
                  <a:ln w="0"/>
                  <a:solidFill>
                    <a:srgbClr val="FFFF00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1048658" name="Rectangle 63"/>
          <p:cNvSpPr/>
          <p:nvPr/>
        </p:nvSpPr>
        <p:spPr>
          <a:xfrm>
            <a:off x="6602513" y="2151856"/>
            <a:ext cx="1473893" cy="343089"/>
          </a:xfrm>
          <a:prstGeom prst="rect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417" lang="en-GB"/>
          </a:p>
        </p:txBody>
      </p:sp>
      <p:sp>
        <p:nvSpPr>
          <p:cNvPr id="1048659" name="Rectangle 64"/>
          <p:cNvSpPr/>
          <p:nvPr/>
        </p:nvSpPr>
        <p:spPr>
          <a:xfrm>
            <a:off x="5618650" y="1707825"/>
            <a:ext cx="3548871" cy="443582"/>
          </a:xfrm>
          <a:prstGeom prst="rect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417" lang="en-GB"/>
          </a:p>
        </p:txBody>
      </p:sp>
      <p:sp>
        <p:nvSpPr>
          <p:cNvPr id="1048660" name="Pentagon 65"/>
          <p:cNvSpPr/>
          <p:nvPr/>
        </p:nvSpPr>
        <p:spPr>
          <a:xfrm flipH="1">
            <a:off x="5825260" y="1717091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205" lang="bn-BD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dirty="0" sz="2205" lang="en-US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dirty="0" sz="2205" lang="en-US" err="1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dirty="0" sz="2205" lang="en-US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205" lang="en-US" err="1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dirty="0" sz="2205" lang="en-US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5" lang="en-US" err="1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dirty="0" sz="2205" lang="bn-BD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205" lang="en-US">
              <a:ln w="0"/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1" name="Pentagon 66"/>
          <p:cNvSpPr/>
          <p:nvPr/>
        </p:nvSpPr>
        <p:spPr>
          <a:xfrm flipH="1">
            <a:off x="5618649" y="2149799"/>
            <a:ext cx="3548871" cy="366251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35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dirty="0" sz="2835" lang="bn-BD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35" lang="bn-BD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 </a:t>
            </a:r>
            <a:endParaRPr dirty="0" sz="2835" lang="en-US">
              <a:ln w="0"/>
              <a:solidFill>
                <a:srgbClr val="FFFF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11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>
            <a:clrChange>
              <a:clrFrom>
                <a:srgbClr val="FBF7F8"/>
              </a:clrFrom>
              <a:clrTo>
                <a:srgbClr val="FBF7F8">
                  <a:alpha val="0"/>
                </a:srgbClr>
              </a:clrTo>
            </a:clrChange>
          </a:blip>
          <a:srcRect l="3191" t="2924" r="4167" b="6367"/>
          <a:stretch>
            <a:fillRect/>
          </a:stretch>
        </p:blipFill>
        <p:spPr>
          <a:xfrm>
            <a:off x="1066006" y="1008856"/>
            <a:ext cx="6930233" cy="5763036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83" name="Picture 2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5006" y="1248960"/>
            <a:ext cx="2216331" cy="2359429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84" name="Picture 2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910918" y="1163864"/>
            <a:ext cx="2131088" cy="227183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85" name="Picture 25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766445" y="4202236"/>
            <a:ext cx="2134892" cy="227183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86" name="Picture 2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66426" b="41319"/>
          <a:stretch>
            <a:fillRect/>
          </a:stretch>
        </p:blipFill>
        <p:spPr>
          <a:xfrm>
            <a:off x="6208911" y="4069190"/>
            <a:ext cx="2141862" cy="227183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62" name="Rectangle 27"/>
          <p:cNvSpPr/>
          <p:nvPr/>
        </p:nvSpPr>
        <p:spPr>
          <a:xfrm>
            <a:off x="301655" y="3608389"/>
            <a:ext cx="3096947" cy="802640"/>
          </a:xfrm>
          <a:prstGeom prst="rect"/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শেরে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এ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ফজলুল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হক</a:t>
            </a:r>
            <a:endParaRPr b="1" dirty="0" sz="24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3" name="Rectangle 28"/>
          <p:cNvSpPr/>
          <p:nvPr/>
        </p:nvSpPr>
        <p:spPr>
          <a:xfrm>
            <a:off x="5687776" y="3463271"/>
            <a:ext cx="3639771" cy="802640"/>
          </a:xfrm>
          <a:prstGeom prst="rect"/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ভাসানী</a:t>
            </a:r>
            <a:endParaRPr b="1" dirty="0" sz="24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4" name="Rectangle 29"/>
          <p:cNvSpPr/>
          <p:nvPr/>
        </p:nvSpPr>
        <p:spPr>
          <a:xfrm>
            <a:off x="252790" y="6454481"/>
            <a:ext cx="3615253" cy="461665"/>
          </a:xfrm>
          <a:prstGeom prst="rect"/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সোহরাওয়ার্দী</a:t>
            </a:r>
            <a:endParaRPr b="1" dirty="0" sz="24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5" name="Rectangle 30"/>
          <p:cNvSpPr/>
          <p:nvPr/>
        </p:nvSpPr>
        <p:spPr>
          <a:xfrm>
            <a:off x="5935403" y="6340344"/>
            <a:ext cx="2688877" cy="461665"/>
          </a:xfrm>
          <a:prstGeom prst="rect"/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b="1" dirty="0" sz="24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Rectangle 36"/>
          <p:cNvSpPr/>
          <p:nvPr/>
        </p:nvSpPr>
        <p:spPr>
          <a:xfrm>
            <a:off x="252790" y="362216"/>
            <a:ext cx="9144000" cy="9296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ব্যক্তিরা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দলটির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?</a:t>
            </a:r>
            <a:endParaRPr b="1" dirty="0" sz="28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7" name="Pentagon 37"/>
          <p:cNvSpPr/>
          <p:nvPr/>
        </p:nvSpPr>
        <p:spPr>
          <a:xfrm flipH="1">
            <a:off x="1729345" y="3813256"/>
            <a:ext cx="5523905" cy="1828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endParaRPr dirty="0" sz="8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6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 animBg="1"/>
      <p:bldP spid="1048663" grpId="0" animBg="1"/>
      <p:bldP spid="1048664" grpId="0" animBg="1"/>
      <p:bldP spid="1048665" grpId="0" animBg="1"/>
      <p:bldP spid="1048666" grpId="0"/>
      <p:bldP spid="10486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Pentagon 13"/>
          <p:cNvSpPr/>
          <p:nvPr/>
        </p:nvSpPr>
        <p:spPr>
          <a:xfrm flipH="1">
            <a:off x="1904206" y="475456"/>
            <a:ext cx="4916195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44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44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dirty="0" sz="44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44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48669" name="Rectangle 8"/>
          <p:cNvSpPr/>
          <p:nvPr/>
        </p:nvSpPr>
        <p:spPr>
          <a:xfrm>
            <a:off x="1066006" y="2068535"/>
            <a:ext cx="7561580" cy="624840"/>
          </a:xfrm>
          <a:prstGeom prst="rect"/>
        </p:spPr>
        <p:txBody>
          <a:bodyPr wrap="none">
            <a:spAutoFit/>
          </a:bodyPr>
          <a:p>
            <a:pPr>
              <a:buFont typeface="Wingdings" pitchFamily="2" charset="2"/>
              <a:buChar char="ü"/>
            </a:pP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তা </a:t>
            </a:r>
            <a:r>
              <a:rPr b="1" dirty="0" sz="3600" lang="bn-BD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1048670" name="Rectangle 15"/>
          <p:cNvSpPr/>
          <p:nvPr/>
        </p:nvSpPr>
        <p:spPr>
          <a:xfrm>
            <a:off x="505852" y="3251530"/>
            <a:ext cx="8869680" cy="624840"/>
          </a:xfrm>
          <a:prstGeom prst="rect"/>
        </p:spPr>
        <p:txBody>
          <a:bodyPr wrap="none">
            <a:spAutoFit/>
          </a:bodyPr>
          <a:p>
            <a:pPr lvl="1">
              <a:buFont typeface="Wingdings" pitchFamily="2" charset="2"/>
              <a:buChar char="ü"/>
            </a:pP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২১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দফার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দাবিগুলো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048671" name="Rectangle 10"/>
          <p:cNvSpPr/>
          <p:nvPr/>
        </p:nvSpPr>
        <p:spPr>
          <a:xfrm>
            <a:off x="531813" y="4285456"/>
            <a:ext cx="8247380" cy="624840"/>
          </a:xfrm>
          <a:prstGeom prst="rect"/>
        </p:spPr>
        <p:txBody>
          <a:bodyPr wrap="none">
            <a:spAutoFit/>
          </a:bodyPr>
          <a:p>
            <a:pPr lvl="1">
              <a:buFont typeface="Wingdings" pitchFamily="2" charset="2"/>
              <a:buChar char="ü"/>
            </a:pP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ণ</a:t>
            </a:r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>
                <a:latin typeface="NikoshBAN" pitchFamily="2" charset="0"/>
                <a:cs typeface="NikoshBAN" pitchFamily="2" charset="0"/>
              </a:rPr>
              <a:t>করতে পারবে।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Rectangle 12"/>
          <p:cNvSpPr/>
          <p:nvPr/>
        </p:nvSpPr>
        <p:spPr>
          <a:xfrm>
            <a:off x="581258" y="5462894"/>
            <a:ext cx="9067800" cy="1691640"/>
          </a:xfrm>
          <a:prstGeom prst="rect"/>
        </p:spPr>
        <p:txBody>
          <a:bodyPr wrap="square">
            <a:spAutoFit/>
          </a:bodyPr>
          <a:p>
            <a:pPr lvl="1">
              <a:buFont typeface="Wingdings" pitchFamily="2" charset="2"/>
              <a:buChar char="ü"/>
            </a:pP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লীগের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পরাজয়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ও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কারণ</a:t>
            </a:r>
            <a:endParaRPr b="1" dirty="0" sz="360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  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>
                <a:latin typeface="NikoshBAN" pitchFamily="2" charset="0"/>
                <a:cs typeface="NikoshBAN" pitchFamily="2" charset="0"/>
              </a:rPr>
              <a:t>করতে পারবে।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6806" y="2456656"/>
          <a:ext cx="2443104" cy="206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2204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87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3656806" y="2456656"/>
                        <a:ext cx="2443104" cy="2061369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1142206" y="0"/>
            <a:ext cx="821595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800" lang="en-IN" err="1" smtClean="0"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4800" lang="en-IN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800" lang="en-IN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কাজ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TextBox 6"/>
          <p:cNvSpPr txBox="1"/>
          <p:nvPr/>
        </p:nvSpPr>
        <p:spPr>
          <a:xfrm>
            <a:off x="1142206" y="5428456"/>
            <a:ext cx="821595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?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5" name="Picture 7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21180" y="1824195"/>
            <a:ext cx="6858000" cy="3550922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3"/>
          <p:cNvSpPr txBox="1"/>
          <p:nvPr/>
        </p:nvSpPr>
        <p:spPr>
          <a:xfrm>
            <a:off x="1142206" y="0"/>
            <a:ext cx="821595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800" lang="en-IN" err="1" smtClean="0"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4800" lang="en-IN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800" lang="en-IN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48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কাজ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TextBox 6"/>
          <p:cNvSpPr txBox="1"/>
          <p:nvPr/>
        </p:nvSpPr>
        <p:spPr>
          <a:xfrm>
            <a:off x="1142206" y="5428456"/>
            <a:ext cx="821595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4800" lang="en-US" smtClean="0">
                <a:latin typeface="NikoshBAN" pitchFamily="2" charset="0"/>
                <a:cs typeface="NikoshBAN" pitchFamily="2" charset="0"/>
              </a:rPr>
              <a:t> ?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9" name="Picture 7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21180" y="1824195"/>
            <a:ext cx="6858000" cy="3550922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35030" r="10831" b="52809"/>
          <a:stretch>
            <a:fillRect/>
          </a:stretch>
        </p:blipFill>
        <p:spPr>
          <a:xfrm>
            <a:off x="532606" y="1237456"/>
            <a:ext cx="3824514" cy="2362200"/>
          </a:xfrm>
          <a:prstGeom prst="rect"/>
        </p:spPr>
      </p:pic>
      <p:pic>
        <p:nvPicPr>
          <p:cNvPr id="209716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6000"/>
          <a:stretch>
            <a:fillRect/>
          </a:stretch>
        </p:blipFill>
        <p:spPr>
          <a:xfrm>
            <a:off x="2971006" y="3808412"/>
            <a:ext cx="3832860" cy="2057400"/>
          </a:xfrm>
          <a:prstGeom prst="rect"/>
        </p:spPr>
      </p:pic>
      <p:pic>
        <p:nvPicPr>
          <p:cNvPr id="2097163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47" r="18254" b="4000"/>
          <a:stretch>
            <a:fillRect/>
          </a:stretch>
        </p:blipFill>
        <p:spPr>
          <a:xfrm>
            <a:off x="5816280" y="1199356"/>
            <a:ext cx="2400300" cy="2743200"/>
          </a:xfrm>
          <a:prstGeom prst="rect"/>
        </p:spPr>
      </p:pic>
      <p:sp>
        <p:nvSpPr>
          <p:cNvPr id="1048605" name="TextBox 5"/>
          <p:cNvSpPr txBox="1"/>
          <p:nvPr/>
        </p:nvSpPr>
        <p:spPr>
          <a:xfrm>
            <a:off x="1294606" y="215959"/>
            <a:ext cx="7467600" cy="1158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পূর্ববাংলার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অনুষ্ঠীত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TextBox 6"/>
          <p:cNvSpPr txBox="1"/>
          <p:nvPr/>
        </p:nvSpPr>
        <p:spPr>
          <a:xfrm>
            <a:off x="184942" y="5945613"/>
            <a:ext cx="9220200" cy="13487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১৯৪৯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১৯৫৫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b="1"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ফ্রন্ট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RAFID</dc:creator>
  <cp:lastModifiedBy>RAFID</cp:lastModifiedBy>
  <dcterms:created xsi:type="dcterms:W3CDTF">2006-08-15T00:00:00Z</dcterms:created>
  <dcterms:modified xsi:type="dcterms:W3CDTF">2020-08-01T12:04:34Z</dcterms:modified>
</cp:coreProperties>
</file>