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66" r:id="rId4"/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6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BDDB9-83AF-4220-89DC-F72ECFEFB0AC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597A4-7FA3-4D6E-A290-54728737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0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0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CF73-4F8F-427F-A424-B013B6E36C01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FCF2-4EF4-46F4-972D-0C180D0C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13" y="0"/>
            <a:ext cx="1272524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22532" y="947365"/>
            <a:ext cx="98536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3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7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59307"/>
                <a:ext cx="11928143" cy="6598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…………….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bs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mgxKi‡bi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Dfq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c‡ÿ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3</m:t>
                    </m:r>
                  </m:oMath>
                </a14:m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ewm‡q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cvB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36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sz="3600" b="0" dirty="0" smtClean="0">
                  <a:latin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14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b="0" i="1" dirty="0" smtClean="0">
                  <a:latin typeface="Cambria Math" panose="02040503050406030204" pitchFamily="18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2</m:t>
                      </m:r>
                    </m:oMath>
                  </m:oMathPara>
                </a14:m>
                <a:endParaRPr lang="en-US" sz="3600" b="0" dirty="0" smtClean="0">
                  <a:latin typeface="SutonnyMJ" pitchFamily="2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3600" b="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3600" b="0" dirty="0" smtClean="0">
                  <a:latin typeface="SutonnyMJ" pitchFamily="2" charset="0"/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9307"/>
                <a:ext cx="11928143" cy="6598693"/>
              </a:xfrm>
              <a:blipFill rotWithShape="0"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4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1888"/>
                <a:ext cx="11353800" cy="6776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bs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mgxKi‡bi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Dfq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c‡ÿ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ewm‡q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cvB</a:t>
                </a:r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i="0" dirty="0" smtClean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i="0" dirty="0" smtClean="0">
                    <a:latin typeface="+mj-lt"/>
                  </a:rPr>
                  <a:t>)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/>
                  <a:t>(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/>
                  <a:t>)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/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4000" dirty="0" smtClean="0"/>
                  <a:t>1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4000" dirty="0" err="1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888"/>
                <a:ext cx="11353800" cy="6776112"/>
              </a:xfrm>
              <a:blipFill rotWithShape="0">
                <a:blip r:embed="rId2"/>
                <a:stretch>
                  <a:fillRect l="-1879" t="-899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2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mgxKi‡b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ewm‡q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2023678" cy="491636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2023678" cy="4916369"/>
              </a:xfrm>
              <a:blipFill rotWithShape="0"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6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Rvovq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					 mgq-10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5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41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9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Fraction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A_©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hme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fMœvsk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j‡ei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PvB‡Z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eûc`xi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gvÎv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QvU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1825624"/>
                <a:ext cx="113538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825624"/>
                <a:ext cx="11353800" cy="5032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8822140" y="5048129"/>
            <a:ext cx="2710218" cy="1897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822140" y="5538133"/>
                <a:ext cx="2164308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140" y="5538133"/>
                <a:ext cx="2164308" cy="9089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1484430"/>
                <a:ext cx="11353800" cy="537357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484430"/>
                <a:ext cx="11353800" cy="537357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cÖK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…Z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fMœvsk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g‡b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Kwi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………………..(1)</a:t>
                </a:r>
              </a:p>
              <a:p>
                <a:pPr marL="514350" indent="-514350">
                  <a:buAutoNum type="arabicParenBoth"/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bs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G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Dfqcÿ‡K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Øviv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¸Y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cvB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……………….(</a:t>
                </a:r>
                <a:r>
                  <a:rPr lang="en-US" dirty="0"/>
                  <a:t>2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Bnv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A‡f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`|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Bnv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†h †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Kv‡bv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gv‡bi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Rb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GwU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mZ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¨|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5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bs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Dfqc‡ÿ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1</m:t>
                    </m:r>
                  </m:oMath>
                </a14:m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ewm‡q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cvB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6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bs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Dfqc‡ÿ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3</m:t>
                    </m:r>
                  </m:oMath>
                </a14:m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ewm‡q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cvB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.(−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7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mgxKi‡b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ewm‡q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5533" y="1187356"/>
                <a:ext cx="11449334" cy="55409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wKš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‘,</a:t>
                </a:r>
                <a:endParaRPr lang="en-US" sz="40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5533" y="1187356"/>
                <a:ext cx="11449334" cy="5540990"/>
              </a:xfrm>
              <a:blipFill rotWithShape="0">
                <a:blip r:embed="rId2"/>
                <a:stretch>
                  <a:fillRect l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9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03030" y="533401"/>
            <a:ext cx="11605673" cy="6176492"/>
            <a:chOff x="228600" y="954881"/>
            <a:chExt cx="8534399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kÖbxt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beg</a:t>
              </a: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welqt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D”PZi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MwbZ</a:t>
              </a:r>
              <a:endParaRPr lang="en-US" sz="28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exRMvwYwZK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ivwk</a:t>
              </a:r>
              <a:endParaRPr lang="en-US" sz="28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Abykxjbx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t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wØZxq</a:t>
              </a:r>
              <a:endParaRPr lang="bn-BD" sz="28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03030" y="3245476"/>
            <a:ext cx="5422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wek^wRZ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P›`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cyivb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Gg,GBP,D”P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vjq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cyivb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evRvi,Puv`cyi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Email:- www.biswajitchanda@gmail.com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992" y="-254519"/>
            <a:ext cx="2966040" cy="34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7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7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0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93"/>
            <a:ext cx="12192001" cy="7055493"/>
          </a:xfrm>
        </p:spPr>
      </p:pic>
      <p:sp>
        <p:nvSpPr>
          <p:cNvPr id="5" name="TextBox 4"/>
          <p:cNvSpPr txBox="1"/>
          <p:nvPr/>
        </p:nvSpPr>
        <p:spPr>
          <a:xfrm>
            <a:off x="4198513" y="3193960"/>
            <a:ext cx="66583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9900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wfwWIUv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What are Exponent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445" y="1266067"/>
            <a:ext cx="11109562" cy="5396874"/>
          </a:xfrm>
        </p:spPr>
      </p:pic>
    </p:spTree>
    <p:extLst>
      <p:ext uri="{BB962C8B-B14F-4D97-AF65-F5344CB8AC3E}">
        <p14:creationId xmlns:p14="http://schemas.microsoft.com/office/powerpoint/2010/main" val="15125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85" y="303497"/>
            <a:ext cx="9958315" cy="965744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আংশিক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ভগ্নাংশ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6479" y="2074460"/>
                <a:ext cx="11941790" cy="437069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যদি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কোন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ভগ্নাংশকে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একাধিক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ভগ্নাংশের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যোগফল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রুপে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প্রকাশ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করা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যায়,তবে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শেযোক্ত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ভগ্নাংশগুলোর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প্রত্যেকটিকে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প্রথমোক্ত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ভগ্নাংশের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আংশিক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বলা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।</a:t>
                </a:r>
              </a:p>
              <a:p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ধরি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N(x)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ও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D(x)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উভয়ে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এর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বহুপদী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।</a:t>
                </a:r>
              </a:p>
              <a:p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তাহলে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𝐷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আকারের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মূলদীয়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ভগ্নাংশকে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প্রকৃত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বলা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হবে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যদি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হর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এর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মাত্রা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লব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এর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চেয়ে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বড়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।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যদি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এর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মাত্রা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এর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চেয়ে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ছোট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সমান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হয়,তবে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সেই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ভগ্নংশকে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অপ্রকৃত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বলা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।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6479" y="2074460"/>
                <a:ext cx="11941790" cy="4370696"/>
              </a:xfrm>
              <a:blipFill rotWithShape="0">
                <a:blip r:embed="rId2"/>
                <a:stretch>
                  <a:fillRect t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2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mvavib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fMœvsk‡K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AvswkK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fMœvs‡k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iæcvšÍ‡ii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8021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mvavib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fMœvsk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ni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je‡K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fvM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Ki‡j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fvMdj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AvswkK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fMœvsk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mg¯Íc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`,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fvM‡kl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je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Avi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fvMdj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ni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| †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hgb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5 †K 2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fvM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Ki‡j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AvswkK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fMœvsk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2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latin typeface="SutonnyMJ" pitchFamily="2" charset="0"/>
                    <a:cs typeface="SutonnyMJ" pitchFamily="2" charset="0"/>
                  </a:rPr>
                  <a:t>mg¯Í</a:t>
                </a:r>
                <a:r>
                  <a:rPr lang="en-US" sz="4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80216"/>
                <a:ext cx="10515600" cy="4351338"/>
              </a:xfrm>
              <a:blipFill rotWithShape="0">
                <a:blip r:embed="rId2"/>
                <a:stretch>
                  <a:fillRect l="-2377" t="-4342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8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982734" cy="69876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Avgiv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ywU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fMœvsk‡K</a:t>
                </a:r>
                <a:r>
                  <a:rPr lang="en-US" sz="26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hvM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Ki‡Z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hvB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ZLb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wKfv‡e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Kwi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fMœsk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¸‡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jvi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ni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¸‡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jvi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j,mv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,¸ †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bB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Zvici</a:t>
                </a:r>
                <a:r>
                  <a:rPr lang="en-US" sz="26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mB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j,mv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,¸ †K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fMvœsk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ywUi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ni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fvM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fvMdjUv‡K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je¸‡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jvi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mv‡_ ¸b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en-US" sz="26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hvM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ewm‡q</a:t>
                </a:r>
                <a:r>
                  <a:rPr lang="en-US" sz="26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600" dirty="0" smtClean="0">
                    <a:latin typeface="SutonnyMJ" pitchFamily="2" charset="0"/>
                    <a:cs typeface="SutonnyMJ" pitchFamily="2" charset="0"/>
                  </a:rPr>
                  <a:t>†`B| †</a:t>
                </a:r>
                <a:r>
                  <a:rPr lang="en-US" sz="2600" dirty="0" err="1" smtClean="0">
                    <a:latin typeface="SutonnyMJ" pitchFamily="2" charset="0"/>
                    <a:cs typeface="SutonnyMJ" pitchFamily="2" charset="0"/>
                  </a:rPr>
                  <a:t>hgbt</a:t>
                </a:r>
                <a:endParaRPr lang="en-US" sz="26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982734" cy="6987653"/>
              </a:xfrm>
              <a:blipFill rotWithShape="0">
                <a:blip r:embed="rId2"/>
                <a:stretch>
                  <a:fillRect l="-916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AvswkK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fMœvsk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GB †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hvMdj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†_‡K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fMœvsk`ywU‡K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Avjv`v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Ki‡Z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hve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Dc‡ii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GB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D`vniY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†_‡K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Avjv`vKiY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cÖwµqvUv‡K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AvswkK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fMœvsk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e‡j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|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GB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fMœvskUv‡K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Dc‡ii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wbq‡g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wef³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Ki‡Z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M‡jB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wecv‡K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c‡o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hve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fMœvskUv‡K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Ggbfv‡e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wef³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Ki‡Z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cÖwZwU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fMœvs‡ki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n‡ii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As‡k</a:t>
                </a:r>
                <a:r>
                  <a:rPr lang="en-US" b="0" dirty="0" smtClean="0"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0" dirty="0" smtClean="0"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Df‡qB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bv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3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4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AvswkK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fMœvsk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024" y="1707701"/>
                <a:ext cx="11964301" cy="503555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Proper Fraction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Improper Fraction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Proper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n‡”Q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hme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fMœvsk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j‡ei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PvB‡Z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n‡i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we`¨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eûc`xi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gvÎv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eo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| ‡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hgb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-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Improper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n‡”Q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hme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fMœvsk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j‡ei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PvB‡Z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n‡i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we`¨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eûc`xi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gvÎv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QvU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| †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hgb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024" y="1707701"/>
                <a:ext cx="11964301" cy="5035550"/>
              </a:xfrm>
              <a:blipFill rotWithShape="0">
                <a:blip r:embed="rId2"/>
                <a:stretch>
                  <a:fillRect l="-1070" t="-2058" r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5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Fraction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A_©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hme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fMœvsk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j‡ei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PvB‡Z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eûc`xi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gvÎv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eo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125" y="1825624"/>
                <a:ext cx="11928144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………..(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742950" indent="-742950">
                  <a:buAutoNum type="arabicParenBoth"/>
                </a:pP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bs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evgc‡ÿi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ni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cy‡iv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fMœvsk‡K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 ¸b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w`e</a:t>
                </a:r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GKUz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KvUvKvwU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Av‡iUz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QvU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djvi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ci †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Pnviv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hv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vovq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t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125" y="1825624"/>
                <a:ext cx="11928144" cy="5032375"/>
              </a:xfrm>
              <a:blipFill rotWithShape="0">
                <a:blip r:embed="rId2"/>
                <a:stretch>
                  <a:fillRect l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367</Words>
  <Application>Microsoft Office PowerPoint</Application>
  <PresentationFormat>Widescreen</PresentationFormat>
  <Paragraphs>147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G‡mv Avgiv wfwWIUv jÿ¨ Kwi|</vt:lpstr>
      <vt:lpstr>আংশিক ভগ্নাংশ</vt:lpstr>
      <vt:lpstr>mvavib fMœvsk‡K AvswkK fMœvs‡k iæcvšÍ‡ii wbqg|</vt:lpstr>
      <vt:lpstr>PowerPoint Presentation</vt:lpstr>
      <vt:lpstr>Zvn‡j AvswkK fMœvsk wK?</vt:lpstr>
      <vt:lpstr>AvswkK fMœvsk `yB ai‡bi</vt:lpstr>
      <vt:lpstr>Proper Fraction A_©vr  †hme fMœvsk hv‡`i j‡ei PvB‡Z n‡i we`¨gvb eûc`xi gvÎv eo</vt:lpstr>
      <vt:lpstr>PowerPoint Presentation</vt:lpstr>
      <vt:lpstr>PowerPoint Presentation</vt:lpstr>
      <vt:lpstr>A I B Gi gvb (1) bs mgxKi‡b ewm‡q cvB</vt:lpstr>
      <vt:lpstr>‡Rvovq KvR       mgq-10 wgwbU</vt:lpstr>
      <vt:lpstr>Improper Fraction A_©vr  †hme fMœvsk hv‡`i j‡ei PvB‡Z n‡i we`¨gvb eûc`xi gvÎv †QvU ev mgvb|</vt:lpstr>
      <vt:lpstr>GLv‡b,</vt:lpstr>
      <vt:lpstr>(3x+1)/((x-1)(x+3))  GKwU cÖK…Z fMœvsk</vt:lpstr>
      <vt:lpstr>(2) bs Gi Dfqc‡ÿ x=1ewm‡q cvB</vt:lpstr>
      <vt:lpstr>(2) bs Gi Dfqc‡ÿ x=-3ewm‡q cvB</vt:lpstr>
      <vt:lpstr>A Ges B Gi gvb (1) bs mgxKi‡b ewm‡q cvB|</vt:lpstr>
      <vt:lpstr>evwoi KvR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আংশিক ভগ্নাংশ</dc:title>
  <dc:creator>ASUS</dc:creator>
  <cp:lastModifiedBy>ASUS</cp:lastModifiedBy>
  <cp:revision>46</cp:revision>
  <dcterms:created xsi:type="dcterms:W3CDTF">2020-07-22T14:04:48Z</dcterms:created>
  <dcterms:modified xsi:type="dcterms:W3CDTF">2020-07-31T15:36:54Z</dcterms:modified>
</cp:coreProperties>
</file>