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2" r:id="rId16"/>
    <p:sldId id="277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A79"/>
    <a:srgbClr val="F70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B92B-99F0-4EAB-B749-B7F3B5E9293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204D-6B33-4B3C-AFAC-5C293CC32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প্রমিত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উচ্চারণে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শুদ্ধ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স্পষ্ট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শ্রবণযোগ্য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F204D-6B33-4B3C-AFAC-5C293CC329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F204D-6B33-4B3C-AFAC-5C293CC329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2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1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7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1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859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8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1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7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589386-4604-4385-84B5-9ED1ABE74A4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AB633-51C4-4850-AD88-817654F4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97" y="0"/>
            <a:ext cx="61265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06" y="0"/>
            <a:ext cx="612650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43" y="1142796"/>
            <a:ext cx="6151419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3086" y="722796"/>
            <a:ext cx="27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70B7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70B7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722796"/>
            <a:ext cx="5065819" cy="52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5814" y="837126"/>
            <a:ext cx="240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85" y="946308"/>
            <a:ext cx="4094329" cy="4935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808" y="946308"/>
            <a:ext cx="327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2304" y="955343"/>
            <a:ext cx="230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7" y="777922"/>
            <a:ext cx="3725840" cy="4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35" y="859809"/>
            <a:ext cx="248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1" y="5732060"/>
            <a:ext cx="48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1" y="955343"/>
            <a:ext cx="4326342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919" y="955343"/>
            <a:ext cx="36848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8835" y="3676892"/>
            <a:ext cx="1124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8835" y="2632459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49170" y="2852382"/>
            <a:ext cx="791570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4167" y="2657297"/>
            <a:ext cx="391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7269" y="3667989"/>
            <a:ext cx="381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43243" y="3880709"/>
            <a:ext cx="791570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>
            <a:off x="2942232" y="1089363"/>
            <a:ext cx="573206" cy="5123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5648" y="750627"/>
            <a:ext cx="27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2851" y="2374712"/>
            <a:ext cx="6871649" cy="3267052"/>
            <a:chOff x="2790965" y="1774210"/>
            <a:chExt cx="6871649" cy="3267052"/>
          </a:xfrm>
        </p:grpSpPr>
        <p:sp>
          <p:nvSpPr>
            <p:cNvPr id="2" name="Rectangle 1"/>
            <p:cNvSpPr/>
            <p:nvPr/>
          </p:nvSpPr>
          <p:spPr>
            <a:xfrm>
              <a:off x="2790965" y="1774210"/>
              <a:ext cx="6871649" cy="29946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9110" y="1932719"/>
              <a:ext cx="608690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শিখলাম</a:t>
              </a:r>
              <a:endPara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চিঠির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চিঠির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ডানদিকে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সম্বোধন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চিঠির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Bent Arrow 3"/>
          <p:cNvSpPr/>
          <p:nvPr/>
        </p:nvSpPr>
        <p:spPr>
          <a:xfrm>
            <a:off x="3125336" y="3088943"/>
            <a:ext cx="245660" cy="2593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3102594" y="3606709"/>
            <a:ext cx="245660" cy="2593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3125336" y="4053373"/>
            <a:ext cx="245660" cy="2593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3136707" y="4423220"/>
            <a:ext cx="245660" cy="2593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3177651" y="4793067"/>
            <a:ext cx="245660" cy="2593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7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1804" y="1009934"/>
            <a:ext cx="3057098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1160059"/>
            <a:ext cx="5258938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6585" y="1310186"/>
            <a:ext cx="36712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289" y="3534771"/>
            <a:ext cx="7560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00134"/>
            <a:ext cx="11213764" cy="6307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6656" y="3279098"/>
            <a:ext cx="62808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9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8101" y="3252448"/>
            <a:ext cx="5257800" cy="224676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দর্শনা-চুয়াডাঙ্গা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140" y="619121"/>
            <a:ext cx="3476738" cy="70788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57" y="3605553"/>
            <a:ext cx="2202874" cy="2369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1369" y="2052119"/>
            <a:ext cx="4239491" cy="120032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বিষয় –বাংলা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6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 flipH="1">
            <a:off x="3541491" y="1714047"/>
            <a:ext cx="5468965" cy="1343463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05" y="617815"/>
            <a:ext cx="505754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8" descr="Image result for বসন্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04044" y="2996419"/>
            <a:ext cx="5542671" cy="30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57600" y="3137095"/>
            <a:ext cx="5205046" cy="2715065"/>
            <a:chOff x="3643532" y="2630658"/>
            <a:chExt cx="5205046" cy="2715065"/>
          </a:xfrm>
        </p:grpSpPr>
        <p:sp>
          <p:nvSpPr>
            <p:cNvPr id="4" name="Rectangle 3"/>
            <p:cNvSpPr/>
            <p:nvPr/>
          </p:nvSpPr>
          <p:spPr>
            <a:xfrm>
              <a:off x="3643532" y="2630658"/>
              <a:ext cx="5205046" cy="27150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56072" y="2797220"/>
              <a:ext cx="4979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খোকা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কেমন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 rot="5400000">
            <a:off x="3479376" y="3130658"/>
            <a:ext cx="2869809" cy="274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H="1">
            <a:off x="6188102" y="3143565"/>
            <a:ext cx="2855740" cy="27116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548426" y="4508696"/>
            <a:ext cx="5511168" cy="138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ap"/>
          <p:cNvSpPr/>
          <p:nvPr/>
        </p:nvSpPr>
        <p:spPr>
          <a:xfrm flipV="1">
            <a:off x="3530151" y="3082042"/>
            <a:ext cx="5468965" cy="1400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8863" y="4277348"/>
            <a:ext cx="768927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90" y="2338355"/>
            <a:ext cx="768927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8862" y="2984686"/>
            <a:ext cx="768927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8863" y="3631017"/>
            <a:ext cx="768927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7324" y="641855"/>
            <a:ext cx="34374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পুণরালোচনা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167" y="3359993"/>
            <a:ext cx="558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আজকে আমার ছুটি চাই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92451" y="927278"/>
            <a:ext cx="484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99585" y="829052"/>
            <a:ext cx="363335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2752" y="3205787"/>
            <a:ext cx="5550795" cy="2425407"/>
            <a:chOff x="951499" y="3001071"/>
            <a:chExt cx="5550795" cy="2425407"/>
          </a:xfrm>
        </p:grpSpPr>
        <p:sp>
          <p:nvSpPr>
            <p:cNvPr id="40" name="Title 4"/>
            <p:cNvSpPr txBox="1">
              <a:spLocks/>
            </p:cNvSpPr>
            <p:nvPr/>
          </p:nvSpPr>
          <p:spPr>
            <a:xfrm>
              <a:off x="951499" y="3001071"/>
              <a:ext cx="5550795" cy="6254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১.৩.১।</a:t>
              </a:r>
              <a:r>
                <a:rPr lang="en-US" sz="3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 শুনে বুঝতে পারবে</a:t>
              </a:r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itle 7"/>
            <p:cNvSpPr txBox="1">
              <a:spLocks/>
            </p:cNvSpPr>
            <p:nvPr/>
          </p:nvSpPr>
          <p:spPr>
            <a:xfrm>
              <a:off x="990600" y="4079875"/>
              <a:ext cx="4906850" cy="44449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৩.১.২।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অন্যের লিখা চিঠি  পড়তে পারবে।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itle 7"/>
            <p:cNvSpPr txBox="1">
              <a:spLocks/>
            </p:cNvSpPr>
            <p:nvPr/>
          </p:nvSpPr>
          <p:spPr>
            <a:xfrm>
              <a:off x="1081825" y="4981979"/>
              <a:ext cx="5383370" cy="444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৪.১.১।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 ভাষায় চিঠি লিখতে 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 flipH="1">
            <a:off x="4906652" y="1323262"/>
            <a:ext cx="5468965" cy="1343463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05" y="617815"/>
            <a:ext cx="505754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8" descr="Image result for বসন্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69205" y="2660226"/>
            <a:ext cx="5542671" cy="30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22761" y="2800902"/>
            <a:ext cx="5205046" cy="2715065"/>
            <a:chOff x="3643532" y="2630658"/>
            <a:chExt cx="5205046" cy="2715065"/>
          </a:xfrm>
        </p:grpSpPr>
        <p:sp>
          <p:nvSpPr>
            <p:cNvPr id="4" name="Rectangle 3"/>
            <p:cNvSpPr/>
            <p:nvPr/>
          </p:nvSpPr>
          <p:spPr>
            <a:xfrm>
              <a:off x="3643532" y="2630658"/>
              <a:ext cx="5205046" cy="27150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56072" y="2797220"/>
              <a:ext cx="4979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খোকা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কেমন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 rot="5400000">
            <a:off x="4844537" y="2794465"/>
            <a:ext cx="2869809" cy="274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6200000" flipH="1">
            <a:off x="7554870" y="2819556"/>
            <a:ext cx="2855740" cy="27116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4913587" y="4172503"/>
            <a:ext cx="5511168" cy="13898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ap" hidden="1"/>
          <p:cNvSpPr/>
          <p:nvPr/>
        </p:nvSpPr>
        <p:spPr>
          <a:xfrm flipV="1">
            <a:off x="4868016" y="2541129"/>
            <a:ext cx="5468965" cy="1400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04604" y="5754911"/>
            <a:ext cx="217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626" y="5292427"/>
            <a:ext cx="3309870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বন্ধু-বান্ধবের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6.25E-7 -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6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42479" y="1348129"/>
            <a:ext cx="2408350" cy="1326524"/>
            <a:chOff x="8693239" y="965915"/>
            <a:chExt cx="2408350" cy="1326524"/>
          </a:xfrm>
        </p:grpSpPr>
        <p:sp>
          <p:nvSpPr>
            <p:cNvPr id="5" name="Rectangle 4"/>
            <p:cNvSpPr/>
            <p:nvPr/>
          </p:nvSpPr>
          <p:spPr>
            <a:xfrm>
              <a:off x="8693239" y="965915"/>
              <a:ext cx="2408350" cy="13265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99301" y="1306011"/>
              <a:ext cx="1996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সফেদপুর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১১.০২.১৪২৩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18231" y="746975"/>
            <a:ext cx="38636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005" y="885591"/>
            <a:ext cx="26659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1673" y="1688225"/>
            <a:ext cx="2112135" cy="830997"/>
            <a:chOff x="991673" y="1688225"/>
            <a:chExt cx="2112135" cy="830997"/>
          </a:xfrm>
        </p:grpSpPr>
        <p:sp>
          <p:nvSpPr>
            <p:cNvPr id="10" name="Rectangle 9"/>
            <p:cNvSpPr/>
            <p:nvPr/>
          </p:nvSpPr>
          <p:spPr>
            <a:xfrm>
              <a:off x="991673" y="1688225"/>
              <a:ext cx="2112135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4551" y="1872890"/>
              <a:ext cx="2086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বন্ধু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শেখর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62152" y="2424945"/>
            <a:ext cx="224092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75008" y="3014749"/>
            <a:ext cx="9775064" cy="1571222"/>
            <a:chOff x="1275008" y="3014749"/>
            <a:chExt cx="9775064" cy="1571222"/>
          </a:xfrm>
        </p:grpSpPr>
        <p:sp>
          <p:nvSpPr>
            <p:cNvPr id="14" name="Rectangle 13"/>
            <p:cNvSpPr/>
            <p:nvPr/>
          </p:nvSpPr>
          <p:spPr>
            <a:xfrm>
              <a:off x="1275008" y="3014749"/>
              <a:ext cx="9775064" cy="157122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5008" y="3204246"/>
              <a:ext cx="95432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আমি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আজ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স্কুলে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আসতে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পারব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আমার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ছোট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বোনটার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খুব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অসুখ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বাবাও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বাড়ি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নেই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কাল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সন্ধ্যায়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আসবেন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তুমি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লতিফ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স্যারকে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চিঠিটা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দিবে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আমার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বিপদের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কথা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বলবে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দিনের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পড়া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ভাল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করে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দেখবে</a:t>
              </a:r>
              <a:r>
                <a:rPr lang="en-US" sz="2000" dirty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ও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লিখে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নেবে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বাবা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বাড়ি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এলে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তোমার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কাছ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থেকে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আমি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পড়া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নিয়ে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নিব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তোমার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>
                  <a:latin typeface="BongshaiSMJ" panose="00000400000000000000" pitchFamily="2" charset="0"/>
                  <a:cs typeface="BongshaiSMJ" panose="00000400000000000000" pitchFamily="2" charset="0"/>
                </a:rPr>
                <a:t>গ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ল্পের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বইটাও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নিয়ে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আসব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</a:p>
            <a:p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আজকে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স্কুলের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লাইব্রেরি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থেকে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খেলার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বইটা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নিতে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ভুলবে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না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</a:t>
              </a:r>
              <a:r>
                <a:rPr lang="en-US" sz="2000" dirty="0" err="1" smtClean="0">
                  <a:latin typeface="BongshaiSMJ" panose="00000400000000000000" pitchFamily="2" charset="0"/>
                  <a:cs typeface="BongshaiSMJ" panose="00000400000000000000" pitchFamily="2" charset="0"/>
                </a:rPr>
                <a:t>যেন</a:t>
              </a:r>
              <a:r>
                <a:rPr lang="en-US" sz="2000" dirty="0" smtClean="0">
                  <a:latin typeface="BongshaiSMJ" panose="00000400000000000000" pitchFamily="2" charset="0"/>
                  <a:cs typeface="BongshaiSMJ" panose="00000400000000000000" pitchFamily="2" charset="0"/>
                </a:rPr>
                <a:t> । </a:t>
              </a:r>
              <a:endParaRPr lang="en-US" sz="2000" dirty="0">
                <a:latin typeface="BongshaiSMJ" panose="00000400000000000000" pitchFamily="2" charset="0"/>
                <a:cs typeface="BongshaiSMJ" panose="000004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48541" y="5075059"/>
            <a:ext cx="2202288" cy="968304"/>
            <a:chOff x="8448541" y="4881093"/>
            <a:chExt cx="2202288" cy="968304"/>
          </a:xfrm>
        </p:grpSpPr>
        <p:sp>
          <p:nvSpPr>
            <p:cNvPr id="17" name="Rectangle 16"/>
            <p:cNvSpPr/>
            <p:nvPr/>
          </p:nvSpPr>
          <p:spPr>
            <a:xfrm>
              <a:off x="8448541" y="4881093"/>
              <a:ext cx="2202288" cy="914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0817" y="4926067"/>
              <a:ext cx="11977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ইতি</a:t>
              </a:r>
              <a:endParaRPr lang="en-US" dirty="0" smtClean="0"/>
            </a:p>
            <a:p>
              <a:pPr algn="ctr"/>
              <a:r>
                <a:rPr lang="en-US" dirty="0" err="1" smtClean="0"/>
                <a:t>তোমার</a:t>
              </a:r>
              <a:r>
                <a:rPr lang="en-US" dirty="0" smtClean="0"/>
                <a:t> </a:t>
              </a:r>
              <a:r>
                <a:rPr lang="en-US" dirty="0" err="1" smtClean="0"/>
                <a:t>বন্ধু</a:t>
              </a:r>
              <a:endParaRPr lang="en-US" dirty="0" smtClean="0"/>
            </a:p>
            <a:p>
              <a:pPr algn="ctr"/>
              <a:r>
                <a:rPr lang="en-US" dirty="0" err="1" smtClean="0"/>
                <a:t>শাহিন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55335" y="5347593"/>
            <a:ext cx="2562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69492" y="1750706"/>
            <a:ext cx="8856132" cy="3843866"/>
            <a:chOff x="2306220" y="863601"/>
            <a:chExt cx="8856132" cy="3843866"/>
          </a:xfrm>
        </p:grpSpPr>
        <p:sp>
          <p:nvSpPr>
            <p:cNvPr id="2" name="Rectangle 1"/>
            <p:cNvSpPr/>
            <p:nvPr/>
          </p:nvSpPr>
          <p:spPr>
            <a:xfrm>
              <a:off x="2306220" y="863601"/>
              <a:ext cx="8856132" cy="384386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417735" y="863601"/>
              <a:ext cx="0" cy="38438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280837" y="1165070"/>
              <a:ext cx="2650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প্রেরকের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397" y="1223539"/>
              <a:ext cx="2650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প্রাপকের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7734" y="2202240"/>
              <a:ext cx="45823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শেখর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চন্দ্র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আড়াইপাড়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সফেদপুর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6262" y="2202240"/>
              <a:ext cx="3530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শাহীন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সফেদপুর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পোস্ট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কোডঃ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১৩৪৫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4098" y="907472"/>
            <a:ext cx="3916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3806" y="907472"/>
            <a:ext cx="381320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386</Words>
  <Application>Microsoft Office PowerPoint</Application>
  <PresentationFormat>Widescreen</PresentationFormat>
  <Paragraphs>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BongshaiSMJ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19</cp:revision>
  <dcterms:created xsi:type="dcterms:W3CDTF">2020-02-26T02:54:04Z</dcterms:created>
  <dcterms:modified xsi:type="dcterms:W3CDTF">2020-08-01T06:07:04Z</dcterms:modified>
</cp:coreProperties>
</file>