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2" r:id="rId4"/>
    <p:sldMasterId id="2147483750" r:id="rId5"/>
  </p:sldMasterIdLst>
  <p:sldIdLst>
    <p:sldId id="256" r:id="rId6"/>
    <p:sldId id="257" r:id="rId7"/>
    <p:sldId id="258" r:id="rId8"/>
    <p:sldId id="259" r:id="rId9"/>
    <p:sldId id="260" r:id="rId10"/>
    <p:sldId id="263" r:id="rId11"/>
    <p:sldId id="261" r:id="rId12"/>
    <p:sldId id="264" r:id="rId13"/>
    <p:sldId id="262" r:id="rId14"/>
    <p:sldId id="265" r:id="rId15"/>
    <p:sldId id="266" r:id="rId16"/>
    <p:sldId id="267" r:id="rId17"/>
    <p:sldId id="268" r:id="rId18"/>
    <p:sldId id="269" r:id="rId19"/>
    <p:sldId id="271" r:id="rId20"/>
    <p:sldId id="270" r:id="rId21"/>
    <p:sldId id="272" r:id="rId22"/>
    <p:sldId id="273" r:id="rId23"/>
    <p:sldId id="276" r:id="rId24"/>
    <p:sldId id="275" r:id="rId25"/>
    <p:sldId id="278" r:id="rId26"/>
    <p:sldId id="277" r:id="rId27"/>
    <p:sldId id="27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0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4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8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35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9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818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0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04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03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6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17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586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5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26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65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30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8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26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63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3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2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7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44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79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92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1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018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22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7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5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24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4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330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A449-3073-499D-A108-EB53FC8BC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55514-23E5-49F4-BED8-A240856B4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08107-A661-486D-8DC6-4E720055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5F6AF-1015-4B22-ADEC-7D1516D8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C7714-2995-4EEE-8C3E-282084D0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04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A72A-FEF4-4B70-A22B-E9E05884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B4E3E-3035-496A-B509-6994291AF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10CDC-DC11-496F-BE9C-7C2016EE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40704-DE6F-4D46-BD57-2A889DBF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822-C841-48C9-AAB3-87F71239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61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BED9-C1B6-4711-A304-789EE88D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9154B-DB0D-42DF-8760-BE664C723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61884-E9A9-4DB0-B5A8-ABE9D60A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F224D-CF52-43A7-B93F-203C2FD1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88DD6-09B9-4867-9059-9B8267C5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B8EB-E42B-4DC3-90FB-433DAC38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CD75B-FA00-454D-B7D1-5FEDD18E7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19145-E910-4496-8C3B-1F97FD754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0B76D-8434-423A-91EE-099E2DD9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AF885-6615-4B88-90F3-122A1318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FA28E-4B96-4E77-B081-3E4A97B3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7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7D9C-A0FF-468F-8F1B-3DFF130F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449C6-466A-46EA-B1F4-CEB5FD5DF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02240-A2C3-4449-9A8C-E7DCE38E0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ECDFA-EEAB-430E-8EEF-F8F414BA0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FB112-BAE9-41EA-B18F-8D4BCF098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C4017-A4CF-4616-B056-D34198D1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CE7BF-89CD-403E-8DAC-14597160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0DB7A-3276-4B1E-BD37-3680E91A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96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81B6-DEC9-420C-8C49-08687A4C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E082E-8E5D-4ED6-96F6-42F357AD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C52AC-EDE4-4FB7-95B3-3E064D18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EABFA-586F-42E5-81AF-A282B6EE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4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39226-BE29-4DA5-93A8-27FB16AF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4BDDE-C92B-462A-B2B1-70155712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674F9-A0A0-49C3-B979-00B12B87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1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D4141-6779-4F36-AFBB-1B7D5191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E161B-8662-4E5B-8DC3-B380B0DF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CF8E6-E8B9-4CA7-B5F6-2CFB3A49B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5621A-06D0-4BCD-A048-16FF255B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BC41-619E-4323-94D9-EB912E22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DF7C-B339-4F9C-90DF-66F42A0E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72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78A3-5BB5-482C-AB16-1C87F289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1712B-2CF4-431E-A583-6E2AA259F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DD0A7-BB11-4EA9-B8C9-10437182A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A3CC1-3347-4B69-8CBC-C54D6FE2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B6210-DF61-4A96-9F9B-FB6F6478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DF7BA-3ACC-423E-878E-23CCB507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1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9302-12C4-4598-9CE8-E2D274F3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8380A-367A-42C0-8C4B-5A8BAD84C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2E4BF-8DBB-45A3-ACC8-50E5C94E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F18A1-D6CF-4BE0-AE01-CE11FCB5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66040-0FE3-49E8-9A8F-086F8C5F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2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7641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CD50B1-3E71-49B3-8E8F-5BE91DFEF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6ADC9-2DBA-49BF-ACF7-99D2EBA47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0BFD6-B6F5-4AAA-B211-23181F17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711DA-435D-449E-9365-92A4F935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26D55-ADDA-4CAB-AE5B-009DF3D8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19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4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015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27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73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37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85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49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17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72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0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36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3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0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4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78850-E59D-4D3F-9A36-6FC8F07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C095C-8575-4E0A-89F7-AD992067C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992DC-0BF7-4EF3-A5CA-F6B87C974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88BFA-53AD-4DFD-8191-ED4A3D062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BB159-ADD0-4686-828C-00B5A8842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C20E12B-6DDF-4C64-8B91-18A4DC77F28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9E361C9-D0D8-44A0-A15A-0B88B33D84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81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pn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pn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76255-4AD8-4AB8-8B6E-285662ECEC8B}"/>
              </a:ext>
            </a:extLst>
          </p:cNvPr>
          <p:cNvSpPr txBox="1"/>
          <p:nvPr/>
        </p:nvSpPr>
        <p:spPr>
          <a:xfrm>
            <a:off x="1469416" y="4328468"/>
            <a:ext cx="95483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862BA-AAB8-481D-9506-3DF08E31E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06" y="160705"/>
            <a:ext cx="6115988" cy="4466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9BFA2C-106D-4BA8-AC7B-B665CEF1A0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" y="548332"/>
            <a:ext cx="2171700" cy="396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FB008E-C0ED-4ABE-B562-124A58073F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98" y="391467"/>
            <a:ext cx="1930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accent4">
                <a:lumMod val="60000"/>
                <a:lumOff val="4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42BAAC-6D9E-47A7-B148-BE7618A1A5BD}"/>
              </a:ext>
            </a:extLst>
          </p:cNvPr>
          <p:cNvSpPr/>
          <p:nvPr/>
        </p:nvSpPr>
        <p:spPr>
          <a:xfrm>
            <a:off x="7038409" y="2377177"/>
            <a:ext cx="454898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DE4F2-A769-44C6-980E-C8A839287631}"/>
              </a:ext>
            </a:extLst>
          </p:cNvPr>
          <p:cNvSpPr/>
          <p:nvPr/>
        </p:nvSpPr>
        <p:spPr>
          <a:xfrm>
            <a:off x="2067472" y="118327"/>
            <a:ext cx="76011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আমরা বিভিন্ন নোট দেখি</a:t>
            </a:r>
            <a:endParaRPr lang="en-US" sz="5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98F18-331D-46CC-BE85-B08FAB110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85" y="1013504"/>
            <a:ext cx="5085255" cy="4830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E85721-009A-429C-9C8A-C6A482126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" y="0"/>
            <a:ext cx="1216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accent4">
                <a:lumMod val="60000"/>
                <a:lumOff val="40000"/>
              </a:schemeClr>
            </a:gs>
            <a:gs pos="32000">
              <a:schemeClr val="accent5">
                <a:lumMod val="60000"/>
                <a:lumOff val="4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42BAAC-6D9E-47A7-B148-BE7618A1A5BD}"/>
              </a:ext>
            </a:extLst>
          </p:cNvPr>
          <p:cNvSpPr/>
          <p:nvPr/>
        </p:nvSpPr>
        <p:spPr>
          <a:xfrm>
            <a:off x="7038409" y="2377177"/>
            <a:ext cx="450401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DE4F2-A769-44C6-980E-C8A839287631}"/>
              </a:ext>
            </a:extLst>
          </p:cNvPr>
          <p:cNvSpPr/>
          <p:nvPr/>
        </p:nvSpPr>
        <p:spPr>
          <a:xfrm>
            <a:off x="2067472" y="321523"/>
            <a:ext cx="76011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আমরা বিভিন্ন নোট দেখি</a:t>
            </a:r>
            <a:endParaRPr lang="en-US" sz="5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45B8E-CE53-4783-9773-EE424F1FC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6" y="1595443"/>
            <a:ext cx="5972207" cy="3858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42F61-23DE-4F74-B4F8-4D8EACF06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" y="0"/>
            <a:ext cx="1216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accent5">
                <a:lumMod val="60000"/>
                <a:lumOff val="40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42BAAC-6D9E-47A7-B148-BE7618A1A5BD}"/>
              </a:ext>
            </a:extLst>
          </p:cNvPr>
          <p:cNvSpPr/>
          <p:nvPr/>
        </p:nvSpPr>
        <p:spPr>
          <a:xfrm>
            <a:off x="7473123" y="2377177"/>
            <a:ext cx="460894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DE4F2-A769-44C6-980E-C8A839287631}"/>
              </a:ext>
            </a:extLst>
          </p:cNvPr>
          <p:cNvSpPr/>
          <p:nvPr/>
        </p:nvSpPr>
        <p:spPr>
          <a:xfrm>
            <a:off x="2067472" y="118327"/>
            <a:ext cx="76011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আমরা বিভিন্ন নোট দেখি</a:t>
            </a:r>
            <a:endParaRPr lang="en-US" sz="5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40F26-71CA-4CC5-9DC0-ECDF12515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9" y="1254177"/>
            <a:ext cx="6477190" cy="4349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2E479-465F-4386-A277-3A37AA03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accent5">
                <a:lumMod val="60000"/>
                <a:lumOff val="40000"/>
              </a:schemeClr>
            </a:gs>
            <a:gs pos="34000">
              <a:schemeClr val="accent4">
                <a:lumMod val="60000"/>
                <a:lumOff val="4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42BAAC-6D9E-47A7-B148-BE7618A1A5BD}"/>
              </a:ext>
            </a:extLst>
          </p:cNvPr>
          <p:cNvSpPr/>
          <p:nvPr/>
        </p:nvSpPr>
        <p:spPr>
          <a:xfrm>
            <a:off x="7248885" y="2644170"/>
            <a:ext cx="48395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DE4F2-A769-44C6-980E-C8A839287631}"/>
              </a:ext>
            </a:extLst>
          </p:cNvPr>
          <p:cNvSpPr/>
          <p:nvPr/>
        </p:nvSpPr>
        <p:spPr>
          <a:xfrm>
            <a:off x="2067472" y="219925"/>
            <a:ext cx="76011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আমরা বিভিন্ন নোট দেখি</a:t>
            </a:r>
            <a:endParaRPr lang="en-US" sz="5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83EF5-A6D0-4920-B008-C9BAFA823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r="12821"/>
          <a:stretch/>
        </p:blipFill>
        <p:spPr>
          <a:xfrm>
            <a:off x="314052" y="1197513"/>
            <a:ext cx="6724357" cy="480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E0D597-C921-4DC3-88C2-F5511CED0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9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chemeClr val="accent4">
                <a:lumMod val="60000"/>
                <a:lumOff val="40000"/>
              </a:schemeClr>
            </a:gs>
            <a:gs pos="35000">
              <a:schemeClr val="accent4">
                <a:lumMod val="60000"/>
                <a:lumOff val="4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A2175-2728-4A43-BD52-E1F6B5C6F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3" y="1086339"/>
            <a:ext cx="4153194" cy="2021221"/>
          </a:xfrm>
          <a:prstGeom prst="rect">
            <a:avLst/>
          </a:prstGeom>
        </p:spPr>
      </p:pic>
      <p:pic>
        <p:nvPicPr>
          <p:cNvPr id="1026" name="Picture 2" descr="৫ টাকার ধাতব মুদ্রা চালু থাকবে ...">
            <a:extLst>
              <a:ext uri="{FF2B5EF4-FFF2-40B4-BE49-F238E27FC236}">
                <a16:creationId xmlns:a16="http://schemas.microsoft.com/office/drawing/2014/main" id="{2531F2DB-6FF2-431B-97FD-D68C599C8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3" t="6600" r="1779"/>
          <a:stretch/>
        </p:blipFill>
        <p:spPr bwMode="auto">
          <a:xfrm>
            <a:off x="7190174" y="1014174"/>
            <a:ext cx="1871004" cy="21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৫ টাকার ধাতব মুদ্রা চালু থাকবে ...">
            <a:extLst>
              <a:ext uri="{FF2B5EF4-FFF2-40B4-BE49-F238E27FC236}">
                <a16:creationId xmlns:a16="http://schemas.microsoft.com/office/drawing/2014/main" id="{3363CB9C-66D2-42C7-8DB7-F30D4C6BA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0499" r="54686"/>
          <a:stretch/>
        </p:blipFill>
        <p:spPr bwMode="auto">
          <a:xfrm>
            <a:off x="9508840" y="1058623"/>
            <a:ext cx="1716258" cy="19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F75971-1D1F-4366-BE16-2B149E1F1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3" y="4050244"/>
            <a:ext cx="4153194" cy="2021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E9AC4-15BD-4E80-A76D-A755C03AD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73" y="4029030"/>
            <a:ext cx="1916194" cy="1161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4AA8A5-6ADC-4B52-9A57-2E7E36B1A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24" y="4029030"/>
            <a:ext cx="1916194" cy="1161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798714-F050-47F2-9D58-B599AFF8C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75" y="4029030"/>
            <a:ext cx="1916194" cy="1161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3ABFF6-F8AB-49C0-9DDD-571B9112E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7" y="5379528"/>
            <a:ext cx="1916194" cy="11619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F659E8-4721-42D8-8EBA-9FB4493B5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78" y="5379528"/>
            <a:ext cx="1916194" cy="11619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B31026-9628-4EDF-936C-D3FE0C5605EC}"/>
              </a:ext>
            </a:extLst>
          </p:cNvPr>
          <p:cNvSpPr/>
          <p:nvPr/>
        </p:nvSpPr>
        <p:spPr>
          <a:xfrm>
            <a:off x="4232119" y="90844"/>
            <a:ext cx="330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794208D-A415-4E75-92E3-95C9F26F837D}"/>
              </a:ext>
            </a:extLst>
          </p:cNvPr>
          <p:cNvSpPr/>
          <p:nvPr/>
        </p:nvSpPr>
        <p:spPr>
          <a:xfrm>
            <a:off x="5216577" y="1558977"/>
            <a:ext cx="1663908" cy="65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F82E351-D07C-41EA-B798-1902952A97CC}"/>
              </a:ext>
            </a:extLst>
          </p:cNvPr>
          <p:cNvSpPr/>
          <p:nvPr/>
        </p:nvSpPr>
        <p:spPr>
          <a:xfrm flipV="1">
            <a:off x="4971554" y="4573834"/>
            <a:ext cx="760062" cy="436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5A2ACE-9D44-4C3E-89C8-CB8A0F8AA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" y="0"/>
            <a:ext cx="1216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4">
                <a:lumMod val="60000"/>
                <a:lumOff val="40000"/>
              </a:schemeClr>
            </a:gs>
            <a:gs pos="33000">
              <a:schemeClr val="accent4">
                <a:lumMod val="40000"/>
                <a:lumOff val="6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9B6E6-EB02-4452-9D14-BF41255C0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13909" y="1219966"/>
            <a:ext cx="3609510" cy="1726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A46F3-E572-48C1-B7A0-A96E83A15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32" y="1123336"/>
            <a:ext cx="3548238" cy="1726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D2545-9961-41E0-8735-FC92C8674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00" y="1784517"/>
            <a:ext cx="3548238" cy="1726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4E38F-018C-4DD5-995B-E67206373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45096" y="4360984"/>
            <a:ext cx="3609510" cy="172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F571E8-A5A5-4C04-85EA-51FCCE210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67" y="4202726"/>
            <a:ext cx="2785518" cy="1459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998554-7C12-424D-9609-FA9141668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76" y="4470453"/>
            <a:ext cx="2785518" cy="1459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A33BB5-2333-401E-BA61-4F07CCFF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28" y="4738180"/>
            <a:ext cx="2785518" cy="1459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88BB2D-A790-43BE-8B12-F8D9DAC8F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47" y="5154722"/>
            <a:ext cx="2785518" cy="14590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0A21896-DA22-4C4A-8E64-98988FF705D0}"/>
              </a:ext>
            </a:extLst>
          </p:cNvPr>
          <p:cNvSpPr/>
          <p:nvPr/>
        </p:nvSpPr>
        <p:spPr>
          <a:xfrm>
            <a:off x="3798722" y="234684"/>
            <a:ext cx="330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F301B17-3C27-4656-B76B-38618FD3E94C}"/>
              </a:ext>
            </a:extLst>
          </p:cNvPr>
          <p:cNvSpPr/>
          <p:nvPr/>
        </p:nvSpPr>
        <p:spPr>
          <a:xfrm>
            <a:off x="4377128" y="1633928"/>
            <a:ext cx="1718872" cy="792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FA51BA9-66FE-40E8-BC13-222B6AEA9675}"/>
              </a:ext>
            </a:extLst>
          </p:cNvPr>
          <p:cNvSpPr/>
          <p:nvPr/>
        </p:nvSpPr>
        <p:spPr>
          <a:xfrm>
            <a:off x="4123419" y="4758592"/>
            <a:ext cx="1718872" cy="792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248B45-4A9E-44B1-974A-A0245E312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" y="0"/>
            <a:ext cx="1216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40000"/>
                <a:lumOff val="60000"/>
              </a:schemeClr>
            </a:gs>
            <a:gs pos="72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8E4C31-3F5F-4986-94A6-1528DBD7E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23942" r="10697" b="23758"/>
          <a:stretch/>
        </p:blipFill>
        <p:spPr>
          <a:xfrm>
            <a:off x="326605" y="1362141"/>
            <a:ext cx="3705747" cy="1659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F1FDB2-28C0-41F5-9E49-FA243337E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3" y="1157930"/>
            <a:ext cx="2948793" cy="1435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295595-E7E8-4C06-A72F-5581D9769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6" y="1382838"/>
            <a:ext cx="2948793" cy="1435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D6201-C1FA-4DBF-B0E4-B47CDFB48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93" y="1607746"/>
            <a:ext cx="2948793" cy="1435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C55742-E996-4B89-A746-DCC512B0C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64" y="1832654"/>
            <a:ext cx="2948793" cy="1435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A7A4F4-9C34-4394-96D5-344FE25F2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05" y="1987923"/>
            <a:ext cx="2948793" cy="1435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2E0672-CAE2-407C-8705-A1FB2E0E1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23942" r="10697" b="23758"/>
          <a:stretch/>
        </p:blipFill>
        <p:spPr>
          <a:xfrm>
            <a:off x="492365" y="4487595"/>
            <a:ext cx="3705747" cy="1659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87C05F-92B3-43D4-AA53-059589C896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573457" y="4339884"/>
            <a:ext cx="2840865" cy="1359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830A36-CCFB-44D9-925F-1B77FD1745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472536" y="4653841"/>
            <a:ext cx="2840865" cy="1359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D13D67-C259-4C6C-9B7A-6057D99EA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13" y="5035047"/>
            <a:ext cx="2821898" cy="135908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43677B-8D25-4ED5-8DA5-19029A7B41BE}"/>
              </a:ext>
            </a:extLst>
          </p:cNvPr>
          <p:cNvSpPr/>
          <p:nvPr/>
        </p:nvSpPr>
        <p:spPr>
          <a:xfrm>
            <a:off x="4232119" y="90844"/>
            <a:ext cx="330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4A7FBBB-ED70-41A8-927B-07874D85C789}"/>
              </a:ext>
            </a:extLst>
          </p:cNvPr>
          <p:cNvSpPr/>
          <p:nvPr/>
        </p:nvSpPr>
        <p:spPr>
          <a:xfrm>
            <a:off x="4295056" y="1875469"/>
            <a:ext cx="1148189" cy="605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7EC3BB3-81F5-4FDC-A990-C5805A0F5749}"/>
              </a:ext>
            </a:extLst>
          </p:cNvPr>
          <p:cNvSpPr/>
          <p:nvPr/>
        </p:nvSpPr>
        <p:spPr>
          <a:xfrm>
            <a:off x="4588831" y="4803517"/>
            <a:ext cx="1148189" cy="605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000000-992C-47C5-9F0F-1D45B169D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2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40000"/>
                <a:lumOff val="60000"/>
              </a:schemeClr>
            </a:gs>
            <a:gs pos="72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4AE486-4F7D-463E-B302-A74AB298B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b="9136"/>
          <a:stretch/>
        </p:blipFill>
        <p:spPr>
          <a:xfrm>
            <a:off x="677228" y="1069145"/>
            <a:ext cx="3191388" cy="1522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7FF0E-3F01-4CE4-8261-D30655AD6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23942" r="10697" b="23758"/>
          <a:stretch/>
        </p:blipFill>
        <p:spPr>
          <a:xfrm>
            <a:off x="6096000" y="956605"/>
            <a:ext cx="3191388" cy="1429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AAA194-AC49-43DD-85E5-57063A0CD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23942" r="10697" b="23758"/>
          <a:stretch/>
        </p:blipFill>
        <p:spPr>
          <a:xfrm>
            <a:off x="7207348" y="1322365"/>
            <a:ext cx="3191388" cy="1429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1C66D-56C5-46DA-AFB1-7780CFF30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b="9136"/>
          <a:stretch/>
        </p:blipFill>
        <p:spPr>
          <a:xfrm>
            <a:off x="508416" y="4266771"/>
            <a:ext cx="3191388" cy="1522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67B9C-5354-49AC-8679-D90D7A5A82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195112" y="4238494"/>
            <a:ext cx="2725000" cy="1303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A74013-8089-435E-AFE1-50F0E87322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120283" y="4508423"/>
            <a:ext cx="2725000" cy="1303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EAF7BD-D0E3-462B-822F-CE6968109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900647" y="4789024"/>
            <a:ext cx="2725000" cy="1303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FACDAB-0CD2-407B-8276-319E04A21C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828059" y="5021768"/>
            <a:ext cx="2725000" cy="1303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A2A65D-9CAE-48B3-98F1-D19F5FD256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700476" y="5272220"/>
            <a:ext cx="2725000" cy="13036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8820B6-BB2A-4CDF-A069-A55633F6C6F3}"/>
              </a:ext>
            </a:extLst>
          </p:cNvPr>
          <p:cNvSpPr/>
          <p:nvPr/>
        </p:nvSpPr>
        <p:spPr>
          <a:xfrm>
            <a:off x="4232119" y="189320"/>
            <a:ext cx="330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1A5FCDD-C3FD-474D-8FFF-1072BBB3B114}"/>
              </a:ext>
            </a:extLst>
          </p:cNvPr>
          <p:cNvSpPr/>
          <p:nvPr/>
        </p:nvSpPr>
        <p:spPr>
          <a:xfrm>
            <a:off x="4232119" y="1322365"/>
            <a:ext cx="1500378" cy="626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59E8AE6-8146-4CB3-8B55-3D76FDF37481}"/>
              </a:ext>
            </a:extLst>
          </p:cNvPr>
          <p:cNvSpPr/>
          <p:nvPr/>
        </p:nvSpPr>
        <p:spPr>
          <a:xfrm>
            <a:off x="3872251" y="4708590"/>
            <a:ext cx="1104483" cy="626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CFCC0B-F775-425C-B3A0-045E1DCB9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5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40000"/>
                <a:lumOff val="60000"/>
              </a:schemeClr>
            </a:gs>
            <a:gs pos="72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0A1EF-3226-41CB-B579-2D768782D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8" y="1079292"/>
            <a:ext cx="3677974" cy="5268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E7AB5-DA00-4F91-98E6-2014D8706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08" y="1079292"/>
            <a:ext cx="3638974" cy="52687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9864FF-3978-4894-8454-8A8E260EF91F}"/>
              </a:ext>
            </a:extLst>
          </p:cNvPr>
          <p:cNvSpPr/>
          <p:nvPr/>
        </p:nvSpPr>
        <p:spPr>
          <a:xfrm>
            <a:off x="8721748" y="1720840"/>
            <a:ext cx="28997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৭৪ ও ৭৫ প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EAFA47-AE74-4956-9BED-F004A2B02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2A2538-6656-4AFC-8595-3202A4DF8779}"/>
              </a:ext>
            </a:extLst>
          </p:cNvPr>
          <p:cNvSpPr/>
          <p:nvPr/>
        </p:nvSpPr>
        <p:spPr>
          <a:xfrm>
            <a:off x="4322890" y="336677"/>
            <a:ext cx="29835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8BB32F-6668-4F41-8D67-BDF1E8443034}"/>
              </a:ext>
            </a:extLst>
          </p:cNvPr>
          <p:cNvSpPr/>
          <p:nvPr/>
        </p:nvSpPr>
        <p:spPr>
          <a:xfrm>
            <a:off x="753957" y="1743446"/>
            <a:ext cx="1511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১-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8246D-B4FA-44D7-9925-B2091DF40380}"/>
              </a:ext>
            </a:extLst>
          </p:cNvPr>
          <p:cNvSpPr/>
          <p:nvPr/>
        </p:nvSpPr>
        <p:spPr>
          <a:xfrm>
            <a:off x="2418063" y="1743446"/>
            <a:ext cx="92440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5A5612-5DA3-45CB-8E1B-F4555C1626EF}"/>
              </a:ext>
            </a:extLst>
          </p:cNvPr>
          <p:cNvSpPr/>
          <p:nvPr/>
        </p:nvSpPr>
        <p:spPr>
          <a:xfrm>
            <a:off x="736324" y="2868861"/>
            <a:ext cx="1547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২-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3600E-1165-4CC3-9EA9-C862E675AD03}"/>
              </a:ext>
            </a:extLst>
          </p:cNvPr>
          <p:cNvSpPr/>
          <p:nvPr/>
        </p:nvSpPr>
        <p:spPr>
          <a:xfrm>
            <a:off x="2643146" y="2868861"/>
            <a:ext cx="92440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9B65A1-849A-43FB-A6B4-B160016A84DD}"/>
              </a:ext>
            </a:extLst>
          </p:cNvPr>
          <p:cNvSpPr/>
          <p:nvPr/>
        </p:nvSpPr>
        <p:spPr>
          <a:xfrm>
            <a:off x="705867" y="3960055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৩-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E0CC1C-4227-4AEC-9FAA-DCEE94808597}"/>
              </a:ext>
            </a:extLst>
          </p:cNvPr>
          <p:cNvSpPr/>
          <p:nvPr/>
        </p:nvSpPr>
        <p:spPr>
          <a:xfrm>
            <a:off x="2265909" y="3933815"/>
            <a:ext cx="100599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9AB51-DAEB-4E8C-A034-BB49A85E8178}"/>
              </a:ext>
            </a:extLst>
          </p:cNvPr>
          <p:cNvSpPr/>
          <p:nvPr/>
        </p:nvSpPr>
        <p:spPr>
          <a:xfrm>
            <a:off x="761380" y="4941553"/>
            <a:ext cx="152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৪-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5314E-B756-450E-BA70-68400C18841F}"/>
              </a:ext>
            </a:extLst>
          </p:cNvPr>
          <p:cNvSpPr/>
          <p:nvPr/>
        </p:nvSpPr>
        <p:spPr>
          <a:xfrm>
            <a:off x="2431097" y="4941553"/>
            <a:ext cx="92440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51625-E54A-41A2-A410-4C1722607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74" y="217750"/>
            <a:ext cx="1888096" cy="1424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D67B4D-0E89-48FD-8248-3788949E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18" y="217750"/>
            <a:ext cx="1888096" cy="14246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AD32B9-7E56-4F5A-A3FB-2526B0A66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" y="0"/>
            <a:ext cx="1216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EE3CF-BE32-4825-8674-39D72010BD46}"/>
              </a:ext>
            </a:extLst>
          </p:cNvPr>
          <p:cNvSpPr txBox="1"/>
          <p:nvPr/>
        </p:nvSpPr>
        <p:spPr>
          <a:xfrm>
            <a:off x="3413933" y="0"/>
            <a:ext cx="3782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 </a:t>
            </a:r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AF0A6-154A-4B5C-8853-C5B94F14653C}"/>
              </a:ext>
            </a:extLst>
          </p:cNvPr>
          <p:cNvSpPr txBox="1"/>
          <p:nvPr/>
        </p:nvSpPr>
        <p:spPr>
          <a:xfrm>
            <a:off x="616211" y="1675438"/>
            <a:ext cx="6372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 কুমার রায়</a:t>
            </a:r>
          </a:p>
          <a:p>
            <a:pPr algn="ctr"/>
            <a:r>
              <a:rPr lang="bn-IN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IN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বাসুদেবপুর সরকারি প্রাথমিক বিদ্যালয়</a:t>
            </a:r>
          </a:p>
          <a:p>
            <a:pPr algn="ctr"/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ঠাকুরগাঁও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CE8C0-D0B2-4B5E-8892-B48F23972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69" y="1464514"/>
            <a:ext cx="4475285" cy="4475285"/>
          </a:xfrm>
          <a:prstGeom prst="rect">
            <a:avLst/>
          </a:prstGeom>
        </p:spPr>
      </p:pic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1E0CBBE3-0435-44A3-A269-962D3D9F356B}"/>
              </a:ext>
            </a:extLst>
          </p:cNvPr>
          <p:cNvSpPr/>
          <p:nvPr/>
        </p:nvSpPr>
        <p:spPr>
          <a:xfrm>
            <a:off x="2878111" y="104931"/>
            <a:ext cx="4495458" cy="1570507"/>
          </a:xfrm>
          <a:prstGeom prst="downArrow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40000"/>
                <a:lumOff val="60000"/>
              </a:schemeClr>
            </a:gs>
            <a:gs pos="72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AD7608-E2DC-480A-9B32-AAF1B4BA3326}"/>
              </a:ext>
            </a:extLst>
          </p:cNvPr>
          <p:cNvSpPr/>
          <p:nvPr/>
        </p:nvSpPr>
        <p:spPr>
          <a:xfrm>
            <a:off x="4501653" y="181932"/>
            <a:ext cx="3188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28433-9AE0-4061-AA42-0C87C2DBC0E2}"/>
              </a:ext>
            </a:extLst>
          </p:cNvPr>
          <p:cNvSpPr/>
          <p:nvPr/>
        </p:nvSpPr>
        <p:spPr>
          <a:xfrm>
            <a:off x="-331356" y="1759814"/>
            <a:ext cx="11524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D9E8D9-5D49-4D0D-85A0-808CE19A5433}"/>
              </a:ext>
            </a:extLst>
          </p:cNvPr>
          <p:cNvSpPr/>
          <p:nvPr/>
        </p:nvSpPr>
        <p:spPr>
          <a:xfrm>
            <a:off x="1323102" y="2831802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৫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E7FA9-4AB1-463B-873A-5C3E99084A58}"/>
              </a:ext>
            </a:extLst>
          </p:cNvPr>
          <p:cNvSpPr/>
          <p:nvPr/>
        </p:nvSpPr>
        <p:spPr>
          <a:xfrm>
            <a:off x="1226923" y="3755132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১০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E0D23-D208-4064-91AB-971598C03717}"/>
              </a:ext>
            </a:extLst>
          </p:cNvPr>
          <p:cNvSpPr/>
          <p:nvPr/>
        </p:nvSpPr>
        <p:spPr>
          <a:xfrm>
            <a:off x="1233333" y="4678462"/>
            <a:ext cx="224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018DC-E7AE-4A85-ADDE-F05ECAEB4150}"/>
              </a:ext>
            </a:extLst>
          </p:cNvPr>
          <p:cNvSpPr/>
          <p:nvPr/>
        </p:nvSpPr>
        <p:spPr>
          <a:xfrm>
            <a:off x="1218906" y="5601792"/>
            <a:ext cx="2270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২০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57B388-BFF2-45DF-8380-84A73DC0861F}"/>
              </a:ext>
            </a:extLst>
          </p:cNvPr>
          <p:cNvSpPr/>
          <p:nvPr/>
        </p:nvSpPr>
        <p:spPr>
          <a:xfrm>
            <a:off x="3693045" y="2757473"/>
            <a:ext cx="7945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×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FB25B8-8327-490D-93CC-D8D932A0FC4C}"/>
              </a:ext>
            </a:extLst>
          </p:cNvPr>
          <p:cNvSpPr/>
          <p:nvPr/>
        </p:nvSpPr>
        <p:spPr>
          <a:xfrm>
            <a:off x="3663155" y="5527463"/>
            <a:ext cx="808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×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30F315-6EA8-4F84-9EFC-A6214F2ABD59}"/>
              </a:ext>
            </a:extLst>
          </p:cNvPr>
          <p:cNvSpPr/>
          <p:nvPr/>
        </p:nvSpPr>
        <p:spPr>
          <a:xfrm>
            <a:off x="3686629" y="4604133"/>
            <a:ext cx="808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×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F2FA61-F106-4D6D-90D3-995C86A854D5}"/>
              </a:ext>
            </a:extLst>
          </p:cNvPr>
          <p:cNvGrpSpPr/>
          <p:nvPr/>
        </p:nvGrpSpPr>
        <p:grpSpPr>
          <a:xfrm>
            <a:off x="3795485" y="3855382"/>
            <a:ext cx="294835" cy="517262"/>
            <a:chOff x="5824025" y="3526958"/>
            <a:chExt cx="294835" cy="5172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3EEF9A-5312-44B7-B955-5456463F944D}"/>
                </a:ext>
              </a:extLst>
            </p:cNvPr>
            <p:cNvSpPr/>
            <p:nvPr/>
          </p:nvSpPr>
          <p:spPr>
            <a:xfrm rot="19404086">
              <a:off x="5824025" y="3722127"/>
              <a:ext cx="56270" cy="2730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B843C0-30BB-4F61-9130-7DFC997A1C3C}"/>
                </a:ext>
              </a:extLst>
            </p:cNvPr>
            <p:cNvSpPr/>
            <p:nvPr/>
          </p:nvSpPr>
          <p:spPr>
            <a:xfrm rot="2690862">
              <a:off x="6073141" y="3526958"/>
              <a:ext cx="45719" cy="5172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9639B89-07F6-41AD-B1E0-316BFD77AAAB}"/>
              </a:ext>
            </a:extLst>
          </p:cNvPr>
          <p:cNvSpPr/>
          <p:nvPr/>
        </p:nvSpPr>
        <p:spPr>
          <a:xfrm>
            <a:off x="3722597" y="970873"/>
            <a:ext cx="4746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C78C06-679A-4C73-AC3B-F5E585D57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" y="0"/>
            <a:ext cx="1216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40000"/>
                <a:lumOff val="60000"/>
              </a:schemeClr>
            </a:gs>
            <a:gs pos="72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AD7608-E2DC-480A-9B32-AAF1B4BA3326}"/>
              </a:ext>
            </a:extLst>
          </p:cNvPr>
          <p:cNvSpPr/>
          <p:nvPr/>
        </p:nvSpPr>
        <p:spPr>
          <a:xfrm>
            <a:off x="4501653" y="181932"/>
            <a:ext cx="3188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28433-9AE0-4061-AA42-0C87C2DBC0E2}"/>
              </a:ext>
            </a:extLst>
          </p:cNvPr>
          <p:cNvSpPr/>
          <p:nvPr/>
        </p:nvSpPr>
        <p:spPr>
          <a:xfrm>
            <a:off x="-331356" y="1759814"/>
            <a:ext cx="11524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D9E8D9-5D49-4D0D-85A0-808CE19A5433}"/>
              </a:ext>
            </a:extLst>
          </p:cNvPr>
          <p:cNvSpPr/>
          <p:nvPr/>
        </p:nvSpPr>
        <p:spPr>
          <a:xfrm>
            <a:off x="1248152" y="2831802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৫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E7FA9-4AB1-463B-873A-5C3E99084A58}"/>
              </a:ext>
            </a:extLst>
          </p:cNvPr>
          <p:cNvSpPr/>
          <p:nvPr/>
        </p:nvSpPr>
        <p:spPr>
          <a:xfrm>
            <a:off x="1154122" y="5503438"/>
            <a:ext cx="2284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৫০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E0D23-D208-4064-91AB-971598C03717}"/>
              </a:ext>
            </a:extLst>
          </p:cNvPr>
          <p:cNvSpPr/>
          <p:nvPr/>
        </p:nvSpPr>
        <p:spPr>
          <a:xfrm>
            <a:off x="1215700" y="4678462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২৫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018DC-E7AE-4A85-ADDE-F05ECAEB4150}"/>
              </a:ext>
            </a:extLst>
          </p:cNvPr>
          <p:cNvSpPr/>
          <p:nvPr/>
        </p:nvSpPr>
        <p:spPr>
          <a:xfrm>
            <a:off x="1226920" y="3698041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১০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57B388-BFF2-45DF-8380-84A73DC0861F}"/>
              </a:ext>
            </a:extLst>
          </p:cNvPr>
          <p:cNvSpPr/>
          <p:nvPr/>
        </p:nvSpPr>
        <p:spPr>
          <a:xfrm>
            <a:off x="3618095" y="2757473"/>
            <a:ext cx="7945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×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FB25B8-8327-490D-93CC-D8D932A0FC4C}"/>
              </a:ext>
            </a:extLst>
          </p:cNvPr>
          <p:cNvSpPr/>
          <p:nvPr/>
        </p:nvSpPr>
        <p:spPr>
          <a:xfrm>
            <a:off x="3663155" y="3623712"/>
            <a:ext cx="808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×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30F315-6EA8-4F84-9EFC-A6214F2ABD59}"/>
              </a:ext>
            </a:extLst>
          </p:cNvPr>
          <p:cNvSpPr/>
          <p:nvPr/>
        </p:nvSpPr>
        <p:spPr>
          <a:xfrm>
            <a:off x="3686629" y="4604133"/>
            <a:ext cx="808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×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F2FA61-F106-4D6D-90D3-995C86A854D5}"/>
              </a:ext>
            </a:extLst>
          </p:cNvPr>
          <p:cNvGrpSpPr/>
          <p:nvPr/>
        </p:nvGrpSpPr>
        <p:grpSpPr>
          <a:xfrm>
            <a:off x="3737912" y="5603688"/>
            <a:ext cx="294835" cy="517262"/>
            <a:chOff x="5824025" y="3526958"/>
            <a:chExt cx="294835" cy="5172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3EEF9A-5312-44B7-B955-5456463F944D}"/>
                </a:ext>
              </a:extLst>
            </p:cNvPr>
            <p:cNvSpPr/>
            <p:nvPr/>
          </p:nvSpPr>
          <p:spPr>
            <a:xfrm rot="19404086">
              <a:off x="5824025" y="3722127"/>
              <a:ext cx="56270" cy="2730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B843C0-30BB-4F61-9130-7DFC997A1C3C}"/>
                </a:ext>
              </a:extLst>
            </p:cNvPr>
            <p:cNvSpPr/>
            <p:nvPr/>
          </p:nvSpPr>
          <p:spPr>
            <a:xfrm rot="2690862">
              <a:off x="6073141" y="3526958"/>
              <a:ext cx="45719" cy="5172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9639B89-07F6-41AD-B1E0-316BFD77AAAB}"/>
              </a:ext>
            </a:extLst>
          </p:cNvPr>
          <p:cNvSpPr/>
          <p:nvPr/>
        </p:nvSpPr>
        <p:spPr>
          <a:xfrm>
            <a:off x="3597563" y="970873"/>
            <a:ext cx="4996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0C7375-D7DC-48F7-B136-91F2D8D78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" y="0"/>
            <a:ext cx="1216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40000"/>
                <a:lumOff val="60000"/>
              </a:schemeClr>
            </a:gs>
            <a:gs pos="72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F8E76A-B0C4-4C88-B1B3-67C28CB3921F}"/>
              </a:ext>
            </a:extLst>
          </p:cNvPr>
          <p:cNvSpPr/>
          <p:nvPr/>
        </p:nvSpPr>
        <p:spPr>
          <a:xfrm>
            <a:off x="3561233" y="988633"/>
            <a:ext cx="49488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8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8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79846-7E89-4A96-89FD-06F7DDCA0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8" y="314075"/>
            <a:ext cx="3715157" cy="1774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13C73-D724-44EC-96C8-F25835A2F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81" y="314075"/>
            <a:ext cx="3715157" cy="1774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7F0B13-B2EE-4452-B6DB-214C740E68FD}"/>
              </a:ext>
            </a:extLst>
          </p:cNvPr>
          <p:cNvSpPr/>
          <p:nvPr/>
        </p:nvSpPr>
        <p:spPr>
          <a:xfrm>
            <a:off x="1375701" y="3536961"/>
            <a:ext cx="100767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০, 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2DF3E-B28C-49BB-84C1-FDC31A14A05B}"/>
              </a:ext>
            </a:extLst>
          </p:cNvPr>
          <p:cNvSpPr/>
          <p:nvPr/>
        </p:nvSpPr>
        <p:spPr>
          <a:xfrm>
            <a:off x="509666" y="3747541"/>
            <a:ext cx="479685" cy="43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E8A08E-5CC9-4FCA-8D1B-7B7A7A73C26E}"/>
              </a:ext>
            </a:extLst>
          </p:cNvPr>
          <p:cNvSpPr/>
          <p:nvPr/>
        </p:nvSpPr>
        <p:spPr>
          <a:xfrm>
            <a:off x="739515" y="3852472"/>
            <a:ext cx="479685" cy="4347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3D8A0B-D647-4EB2-A3B4-CEE6B5B9860B}"/>
              </a:ext>
            </a:extLst>
          </p:cNvPr>
          <p:cNvSpPr/>
          <p:nvPr/>
        </p:nvSpPr>
        <p:spPr>
          <a:xfrm>
            <a:off x="964367" y="3957403"/>
            <a:ext cx="479685" cy="434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AD61E7-2DF8-4678-A393-AFDDCF5D6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0DC88-15CC-4344-B76E-2E3483054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1E043-734A-4C9A-96A7-D2D2D40D86BF}"/>
              </a:ext>
            </a:extLst>
          </p:cNvPr>
          <p:cNvSpPr/>
          <p:nvPr/>
        </p:nvSpPr>
        <p:spPr>
          <a:xfrm>
            <a:off x="4140072" y="239125"/>
            <a:ext cx="4631396" cy="4339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D7F98-2F0E-4752-9B46-13D9B768A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3" y="1314376"/>
            <a:ext cx="3579502" cy="4656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69E7F-8F7F-43FB-9A6B-23F3F200B5C6}"/>
              </a:ext>
            </a:extLst>
          </p:cNvPr>
          <p:cNvSpPr txBox="1"/>
          <p:nvPr/>
        </p:nvSpPr>
        <p:spPr>
          <a:xfrm>
            <a:off x="4515729" y="182880"/>
            <a:ext cx="5242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2A35F-810E-444E-A61A-1CEDC6C57226}"/>
              </a:ext>
            </a:extLst>
          </p:cNvPr>
          <p:cNvSpPr txBox="1"/>
          <p:nvPr/>
        </p:nvSpPr>
        <p:spPr>
          <a:xfrm>
            <a:off x="4869266" y="1600885"/>
            <a:ext cx="7090117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 বাংলাদেশি মুদ্রা ও নোট </a:t>
            </a: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C3B6B6"/>
            </a:gs>
            <a:gs pos="77000">
              <a:schemeClr val="accent4">
                <a:lumMod val="60000"/>
                <a:lumOff val="40000"/>
              </a:schemeClr>
            </a:gs>
            <a:gs pos="26000">
              <a:schemeClr val="accent5">
                <a:lumMod val="60000"/>
                <a:lumOff val="4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AF9A3EB-6C58-4279-BD68-6274BB2F5B21}"/>
              </a:ext>
            </a:extLst>
          </p:cNvPr>
          <p:cNvSpPr/>
          <p:nvPr/>
        </p:nvSpPr>
        <p:spPr>
          <a:xfrm>
            <a:off x="4182257" y="481120"/>
            <a:ext cx="6475751" cy="202367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757CF-B7C0-4CE2-863F-C33D0F105BFC}"/>
              </a:ext>
            </a:extLst>
          </p:cNvPr>
          <p:cNvSpPr txBox="1"/>
          <p:nvPr/>
        </p:nvSpPr>
        <p:spPr>
          <a:xfrm>
            <a:off x="4894290" y="928660"/>
            <a:ext cx="5051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শিখনফল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573CA9-BE4C-4F98-8B33-3B29552A7D5A}"/>
              </a:ext>
            </a:extLst>
          </p:cNvPr>
          <p:cNvSpPr/>
          <p:nvPr/>
        </p:nvSpPr>
        <p:spPr>
          <a:xfrm>
            <a:off x="3376246" y="2570814"/>
            <a:ext cx="8241131" cy="387495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2E259-8891-40E5-80CF-B26907ADE2D9}"/>
              </a:ext>
            </a:extLst>
          </p:cNvPr>
          <p:cNvSpPr txBox="1"/>
          <p:nvPr/>
        </p:nvSpPr>
        <p:spPr>
          <a:xfrm>
            <a:off x="4182257" y="2653259"/>
            <a:ext cx="7060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১০০টাকা প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9BA74-5087-4F96-B16E-1A59A34637C1}"/>
              </a:ext>
            </a:extLst>
          </p:cNvPr>
          <p:cNvSpPr txBox="1"/>
          <p:nvPr/>
        </p:nvSpPr>
        <p:spPr>
          <a:xfrm>
            <a:off x="4557011" y="4819683"/>
            <a:ext cx="7060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C77BE-DF0C-4064-8485-9642CA54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C3B6B6"/>
            </a:gs>
            <a:gs pos="77000">
              <a:schemeClr val="accent4">
                <a:lumMod val="60000"/>
                <a:lumOff val="40000"/>
              </a:schemeClr>
            </a:gs>
            <a:gs pos="26000">
              <a:schemeClr val="accent5">
                <a:lumMod val="60000"/>
                <a:lumOff val="4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7B2BF27E-9E2A-403E-8AB3-C0EC885A80D0}"/>
              </a:ext>
            </a:extLst>
          </p:cNvPr>
          <p:cNvSpPr/>
          <p:nvPr/>
        </p:nvSpPr>
        <p:spPr>
          <a:xfrm>
            <a:off x="2620108" y="480165"/>
            <a:ext cx="8629285" cy="1154238"/>
          </a:xfrm>
          <a:prstGeom prst="downArrow">
            <a:avLst>
              <a:gd name="adj1" fmla="val 50000"/>
              <a:gd name="adj2" fmla="val 61765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B0B0DE-CDA9-46BF-A07A-19A6B87BE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26" y="3825893"/>
            <a:ext cx="2205506" cy="2635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5B5731-CAF2-45C0-BB1A-4D80386E1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97759"/>
            <a:ext cx="2518700" cy="2635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087C78-5E65-4342-A6A5-47A273456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67" y="3783684"/>
            <a:ext cx="2774577" cy="2635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D0A03-FFB4-47DB-98D4-6053696B2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40319" y="1397539"/>
            <a:ext cx="1781175" cy="25717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D0229A-2773-4C52-B5FB-CBD2AD76D06B}"/>
              </a:ext>
            </a:extLst>
          </p:cNvPr>
          <p:cNvSpPr txBox="1"/>
          <p:nvPr/>
        </p:nvSpPr>
        <p:spPr>
          <a:xfrm>
            <a:off x="4603781" y="469667"/>
            <a:ext cx="4661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1D8963-9071-4DF8-8876-A959E79E0472}"/>
              </a:ext>
            </a:extLst>
          </p:cNvPr>
          <p:cNvSpPr/>
          <p:nvPr/>
        </p:nvSpPr>
        <p:spPr>
          <a:xfrm>
            <a:off x="3040707" y="1648917"/>
            <a:ext cx="86292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115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115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714EF-B99A-4735-A4CE-2F6286F76D97}"/>
              </a:ext>
            </a:extLst>
          </p:cNvPr>
          <p:cNvSpPr/>
          <p:nvPr/>
        </p:nvSpPr>
        <p:spPr>
          <a:xfrm>
            <a:off x="2087180" y="3818399"/>
            <a:ext cx="987642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3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13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3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13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94D0E-1C60-429C-8F50-B6276F196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8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C3B6B6"/>
            </a:gs>
            <a:gs pos="77000">
              <a:schemeClr val="accent4">
                <a:lumMod val="60000"/>
                <a:lumOff val="40000"/>
              </a:schemeClr>
            </a:gs>
            <a:gs pos="26000">
              <a:schemeClr val="accent5">
                <a:lumMod val="60000"/>
                <a:lumOff val="4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EAB63-86F9-41F6-AE89-3C84BF28338F}"/>
              </a:ext>
            </a:extLst>
          </p:cNvPr>
          <p:cNvSpPr/>
          <p:nvPr/>
        </p:nvSpPr>
        <p:spPr>
          <a:xfrm>
            <a:off x="3373860" y="477353"/>
            <a:ext cx="70198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আজকে আমরা পড়ব</a:t>
            </a:r>
            <a:endParaRPr lang="en-US" sz="72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99FDCC-A656-4E14-BB24-DD2ABB260673}"/>
              </a:ext>
            </a:extLst>
          </p:cNvPr>
          <p:cNvSpPr/>
          <p:nvPr/>
        </p:nvSpPr>
        <p:spPr>
          <a:xfrm>
            <a:off x="783487" y="2906486"/>
            <a:ext cx="106250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115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 মুদ্রা ও নোট</a:t>
            </a:r>
            <a:endParaRPr lang="en-US" sz="66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025BF-F857-4E8B-A794-7D206B1EE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accent4">
                <a:lumMod val="60000"/>
                <a:lumOff val="40000"/>
              </a:schemeClr>
            </a:gs>
            <a:gs pos="43000">
              <a:schemeClr val="accent5">
                <a:lumMod val="60000"/>
                <a:lumOff val="4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08D9F-1105-41C1-A073-B075530C0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070" b="66758"/>
          <a:stretch/>
        </p:blipFill>
        <p:spPr>
          <a:xfrm>
            <a:off x="1797650" y="1590782"/>
            <a:ext cx="1924908" cy="854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3AEB4B-848A-4A53-9567-B869B7A82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242" r="-8070" b="33516"/>
          <a:stretch/>
        </p:blipFill>
        <p:spPr>
          <a:xfrm>
            <a:off x="1797650" y="2695852"/>
            <a:ext cx="1924908" cy="854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50EF9-4DF2-419C-A3CA-555DCAF83E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758" r="-8070"/>
          <a:stretch/>
        </p:blipFill>
        <p:spPr>
          <a:xfrm>
            <a:off x="1850710" y="3893697"/>
            <a:ext cx="1924908" cy="8549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F19BC1-FC48-4220-B4F1-3BE4B8F8614E}"/>
              </a:ext>
            </a:extLst>
          </p:cNvPr>
          <p:cNvSpPr/>
          <p:nvPr/>
        </p:nvSpPr>
        <p:spPr>
          <a:xfrm>
            <a:off x="1463455" y="1063832"/>
            <a:ext cx="2593298" cy="394287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3CB474-026B-453E-8966-727C5DDF5D93}"/>
              </a:ext>
            </a:extLst>
          </p:cNvPr>
          <p:cNvSpPr/>
          <p:nvPr/>
        </p:nvSpPr>
        <p:spPr>
          <a:xfrm>
            <a:off x="6520721" y="1151243"/>
            <a:ext cx="4332158" cy="454202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0DEC47-909E-4260-A8A4-016897ECD110}"/>
              </a:ext>
            </a:extLst>
          </p:cNvPr>
          <p:cNvSpPr/>
          <p:nvPr/>
        </p:nvSpPr>
        <p:spPr>
          <a:xfrm>
            <a:off x="1265368" y="5051439"/>
            <a:ext cx="2871917" cy="9375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10D959-30C9-4DD7-AC1F-C44F651D2F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9" b="17619"/>
          <a:stretch/>
        </p:blipFill>
        <p:spPr>
          <a:xfrm>
            <a:off x="6953346" y="1734546"/>
            <a:ext cx="3234129" cy="1323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01AF1-813F-4944-AA2B-B9F93FB6A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46" y="3654600"/>
            <a:ext cx="3480981" cy="16926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C56542-1512-4111-BC54-0017C85489DA}"/>
              </a:ext>
            </a:extLst>
          </p:cNvPr>
          <p:cNvSpPr/>
          <p:nvPr/>
        </p:nvSpPr>
        <p:spPr>
          <a:xfrm>
            <a:off x="6677407" y="5738226"/>
            <a:ext cx="4085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E19A9-FD62-4C74-863F-3F4E890B2E7E}"/>
              </a:ext>
            </a:extLst>
          </p:cNvPr>
          <p:cNvSpPr/>
          <p:nvPr/>
        </p:nvSpPr>
        <p:spPr>
          <a:xfrm>
            <a:off x="2067472" y="118327"/>
            <a:ext cx="76011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আমরা বিভিন্ন মুদ্রা দেখি</a:t>
            </a:r>
            <a:endParaRPr lang="en-US" sz="5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249740-D531-4478-B095-A4E4C3564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6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accent4">
                <a:lumMod val="60000"/>
                <a:lumOff val="40000"/>
              </a:schemeClr>
            </a:gs>
            <a:gs pos="35000">
              <a:schemeClr val="accent5">
                <a:lumMod val="60000"/>
                <a:lumOff val="4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42BAAC-6D9E-47A7-B148-BE7618A1A5BD}"/>
              </a:ext>
            </a:extLst>
          </p:cNvPr>
          <p:cNvSpPr/>
          <p:nvPr/>
        </p:nvSpPr>
        <p:spPr>
          <a:xfrm>
            <a:off x="1252205" y="5570082"/>
            <a:ext cx="374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DE4F2-A769-44C6-980E-C8A839287631}"/>
              </a:ext>
            </a:extLst>
          </p:cNvPr>
          <p:cNvSpPr/>
          <p:nvPr/>
        </p:nvSpPr>
        <p:spPr>
          <a:xfrm>
            <a:off x="2067472" y="190897"/>
            <a:ext cx="76011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আমরা বিভিন্ন নোট দেখি</a:t>
            </a:r>
            <a:endParaRPr lang="en-US" sz="5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78D18-0E01-40E3-881A-A7D957648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57" y="941469"/>
            <a:ext cx="3740615" cy="4448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CB23F-1A3A-440E-B5B3-3D7A8194D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65" y="941469"/>
            <a:ext cx="3593678" cy="42948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F34E4C-A5EC-4DAA-9313-60F716F944FC}"/>
              </a:ext>
            </a:extLst>
          </p:cNvPr>
          <p:cNvSpPr/>
          <p:nvPr/>
        </p:nvSpPr>
        <p:spPr>
          <a:xfrm>
            <a:off x="7013628" y="5454866"/>
            <a:ext cx="374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533EB-D9A3-462D-8DAD-CF5961D88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accent5">
                <a:lumMod val="60000"/>
                <a:lumOff val="40000"/>
              </a:schemeClr>
            </a:gs>
            <a:gs pos="42000">
              <a:schemeClr val="accent4">
                <a:lumMod val="60000"/>
                <a:lumOff val="40000"/>
              </a:schemeClr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DF69BB-8F25-4FE0-8120-4560C4AA3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2470" r="2442" b="2561"/>
          <a:stretch/>
        </p:blipFill>
        <p:spPr>
          <a:xfrm>
            <a:off x="1469036" y="1229194"/>
            <a:ext cx="4627731" cy="47968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42BAAC-6D9E-47A7-B148-BE7618A1A5BD}"/>
              </a:ext>
            </a:extLst>
          </p:cNvPr>
          <p:cNvSpPr/>
          <p:nvPr/>
        </p:nvSpPr>
        <p:spPr>
          <a:xfrm>
            <a:off x="6843535" y="2519624"/>
            <a:ext cx="441407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13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13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DE4F2-A769-44C6-980E-C8A839287631}"/>
              </a:ext>
            </a:extLst>
          </p:cNvPr>
          <p:cNvSpPr/>
          <p:nvPr/>
        </p:nvSpPr>
        <p:spPr>
          <a:xfrm>
            <a:off x="2067472" y="190897"/>
            <a:ext cx="76011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আমরা বিভিন্ন নোট দেখি</a:t>
            </a:r>
            <a:endParaRPr lang="en-US" sz="5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1412A-A337-4877-95AF-12FD597A7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257</TotalTime>
  <Words>440</Words>
  <Application>Microsoft Office PowerPoint</Application>
  <PresentationFormat>Widescreen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Century Schoolbook</vt:lpstr>
      <vt:lpstr>Corbel</vt:lpstr>
      <vt:lpstr>Gill Sans MT</vt:lpstr>
      <vt:lpstr>NikoshBAN</vt:lpstr>
      <vt:lpstr>Tw Cen MT</vt:lpstr>
      <vt:lpstr>Gallery</vt:lpstr>
      <vt:lpstr>Feathered</vt:lpstr>
      <vt:lpstr>Droplet</vt:lpstr>
      <vt:lpstr>Office Theme</vt:lpstr>
      <vt:lpstr>1_Feathered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Basudebpur gps</cp:lastModifiedBy>
  <cp:revision>85</cp:revision>
  <dcterms:created xsi:type="dcterms:W3CDTF">2019-06-25T07:46:27Z</dcterms:created>
  <dcterms:modified xsi:type="dcterms:W3CDTF">2020-08-01T02:58:11Z</dcterms:modified>
</cp:coreProperties>
</file>