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1430000" cy="6035675"/>
  <p:notesSz cx="6858000" cy="9144000"/>
  <p:defaultTextStyle>
    <a:defPPr>
      <a:defRPr lang="en-US"/>
    </a:defPPr>
    <a:lvl1pPr marL="0" algn="l" defTabSz="838322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1pPr>
    <a:lvl2pPr marL="419161" algn="l" defTabSz="838322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2pPr>
    <a:lvl3pPr marL="838322" algn="l" defTabSz="838322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3pPr>
    <a:lvl4pPr marL="1257483" algn="l" defTabSz="838322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4pPr>
    <a:lvl5pPr marL="1676644" algn="l" defTabSz="838322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5pPr>
    <a:lvl6pPr marL="2095805" algn="l" defTabSz="838322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6pPr>
    <a:lvl7pPr marL="2514966" algn="l" defTabSz="838322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7pPr>
    <a:lvl8pPr marL="2934127" algn="l" defTabSz="838322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8pPr>
    <a:lvl9pPr marL="3353288" algn="l" defTabSz="838322" rtl="0" eaLnBrk="1" latinLnBrk="0" hangingPunct="1">
      <a:defRPr sz="16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1" userDrawn="1">
          <p15:clr>
            <a:srgbClr val="A4A3A4"/>
          </p15:clr>
        </p15:guide>
        <p15:guide id="2" pos="3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18" y="96"/>
      </p:cViewPr>
      <p:guideLst>
        <p:guide orient="horz" pos="1901"/>
        <p:guide pos="3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87783"/>
            <a:ext cx="8572500" cy="2101309"/>
          </a:xfrm>
          <a:prstGeom prst="rect">
            <a:avLst/>
          </a:prstGeom>
        </p:spPr>
        <p:txBody>
          <a:bodyPr anchor="b"/>
          <a:lstStyle>
            <a:lvl1pPr algn="ctr">
              <a:defRPr sz="528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70127"/>
            <a:ext cx="8572500" cy="14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12"/>
            </a:lvl1pPr>
            <a:lvl2pPr marL="402382" indent="0" algn="ctr">
              <a:buNone/>
              <a:defRPr sz="1760"/>
            </a:lvl2pPr>
            <a:lvl3pPr marL="804763" indent="0" algn="ctr">
              <a:buNone/>
              <a:defRPr sz="1584"/>
            </a:lvl3pPr>
            <a:lvl4pPr marL="1207145" indent="0" algn="ctr">
              <a:buNone/>
              <a:defRPr sz="1408"/>
            </a:lvl4pPr>
            <a:lvl5pPr marL="1609527" indent="0" algn="ctr">
              <a:buNone/>
              <a:defRPr sz="1408"/>
            </a:lvl5pPr>
            <a:lvl6pPr marL="2011909" indent="0" algn="ctr">
              <a:buNone/>
              <a:defRPr sz="1408"/>
            </a:lvl6pPr>
            <a:lvl7pPr marL="2414290" indent="0" algn="ctr">
              <a:buNone/>
              <a:defRPr sz="1408"/>
            </a:lvl7pPr>
            <a:lvl8pPr marL="2816672" indent="0" algn="ctr">
              <a:buNone/>
              <a:defRPr sz="1408"/>
            </a:lvl8pPr>
            <a:lvl9pPr marL="3219054" indent="0" algn="ctr">
              <a:buNone/>
              <a:defRPr sz="140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39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6CADA0A-158B-4127-9F1D-506C0FF530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594177"/>
            <a:ext cx="3857625" cy="321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5EEFAE5-F4B4-4AA8-BD02-824710AB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0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1344"/>
            <a:ext cx="9858375" cy="116661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606719"/>
            <a:ext cx="9858375" cy="38295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39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6CADA0A-158B-4127-9F1D-506C0FF530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594177"/>
            <a:ext cx="3857625" cy="321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5EEFAE5-F4B4-4AA8-BD02-824710AB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5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21344"/>
            <a:ext cx="2464594" cy="511495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21344"/>
            <a:ext cx="7250906" cy="51149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39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6CADA0A-158B-4127-9F1D-506C0FF530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594177"/>
            <a:ext cx="3857625" cy="321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5EEFAE5-F4B4-4AA8-BD02-824710AB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1344"/>
            <a:ext cx="9858375" cy="116661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606719"/>
            <a:ext cx="9858375" cy="38295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39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6CADA0A-158B-4127-9F1D-506C0FF530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594177"/>
            <a:ext cx="3857625" cy="321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5EEFAE5-F4B4-4AA8-BD02-824710AB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504728"/>
            <a:ext cx="9858375" cy="2510673"/>
          </a:xfrm>
          <a:prstGeom prst="rect">
            <a:avLst/>
          </a:prstGeom>
        </p:spPr>
        <p:txBody>
          <a:bodyPr anchor="b"/>
          <a:lstStyle>
            <a:lvl1pPr>
              <a:defRPr sz="528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39153"/>
            <a:ext cx="9858375" cy="1320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2">
                <a:solidFill>
                  <a:schemeClr val="tx1">
                    <a:tint val="75000"/>
                  </a:schemeClr>
                </a:solidFill>
              </a:defRPr>
            </a:lvl1pPr>
            <a:lvl2pPr marL="402382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804763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3pPr>
            <a:lvl4pPr marL="1207145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4pPr>
            <a:lvl5pPr marL="1609527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5pPr>
            <a:lvl6pPr marL="2011909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6pPr>
            <a:lvl7pPr marL="2414290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7pPr>
            <a:lvl8pPr marL="2816672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8pPr>
            <a:lvl9pPr marL="3219054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39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6CADA0A-158B-4127-9F1D-506C0FF530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594177"/>
            <a:ext cx="3857625" cy="321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5EEFAE5-F4B4-4AA8-BD02-824710AB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1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1344"/>
            <a:ext cx="9858375" cy="116661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606719"/>
            <a:ext cx="4857750" cy="38295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606719"/>
            <a:ext cx="4857750" cy="38295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8339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6CADA0A-158B-4127-9F1D-506C0FF530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594177"/>
            <a:ext cx="3857625" cy="321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5EEFAE5-F4B4-4AA8-BD02-824710AB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21344"/>
            <a:ext cx="9858375" cy="116661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79579"/>
            <a:ext cx="4835425" cy="7251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2" b="1"/>
            </a:lvl1pPr>
            <a:lvl2pPr marL="402382" indent="0">
              <a:buNone/>
              <a:defRPr sz="1760" b="1"/>
            </a:lvl2pPr>
            <a:lvl3pPr marL="804763" indent="0">
              <a:buNone/>
              <a:defRPr sz="1584" b="1"/>
            </a:lvl3pPr>
            <a:lvl4pPr marL="1207145" indent="0">
              <a:buNone/>
              <a:defRPr sz="1408" b="1"/>
            </a:lvl4pPr>
            <a:lvl5pPr marL="1609527" indent="0">
              <a:buNone/>
              <a:defRPr sz="1408" b="1"/>
            </a:lvl5pPr>
            <a:lvl6pPr marL="2011909" indent="0">
              <a:buNone/>
              <a:defRPr sz="1408" b="1"/>
            </a:lvl6pPr>
            <a:lvl7pPr marL="2414290" indent="0">
              <a:buNone/>
              <a:defRPr sz="1408" b="1"/>
            </a:lvl7pPr>
            <a:lvl8pPr marL="2816672" indent="0">
              <a:buNone/>
              <a:defRPr sz="1408" b="1"/>
            </a:lvl8pPr>
            <a:lvl9pPr marL="3219054" indent="0">
              <a:buNone/>
              <a:defRPr sz="140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204698"/>
            <a:ext cx="4835425" cy="32427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79579"/>
            <a:ext cx="4859239" cy="7251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2" b="1"/>
            </a:lvl1pPr>
            <a:lvl2pPr marL="402382" indent="0">
              <a:buNone/>
              <a:defRPr sz="1760" b="1"/>
            </a:lvl2pPr>
            <a:lvl3pPr marL="804763" indent="0">
              <a:buNone/>
              <a:defRPr sz="1584" b="1"/>
            </a:lvl3pPr>
            <a:lvl4pPr marL="1207145" indent="0">
              <a:buNone/>
              <a:defRPr sz="1408" b="1"/>
            </a:lvl4pPr>
            <a:lvl5pPr marL="1609527" indent="0">
              <a:buNone/>
              <a:defRPr sz="1408" b="1"/>
            </a:lvl5pPr>
            <a:lvl6pPr marL="2011909" indent="0">
              <a:buNone/>
              <a:defRPr sz="1408" b="1"/>
            </a:lvl6pPr>
            <a:lvl7pPr marL="2414290" indent="0">
              <a:buNone/>
              <a:defRPr sz="1408" b="1"/>
            </a:lvl7pPr>
            <a:lvl8pPr marL="2816672" indent="0">
              <a:buNone/>
              <a:defRPr sz="1408" b="1"/>
            </a:lvl8pPr>
            <a:lvl9pPr marL="3219054" indent="0">
              <a:buNone/>
              <a:defRPr sz="140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204698"/>
            <a:ext cx="4859239" cy="32427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8339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6CADA0A-158B-4127-9F1D-506C0FF530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5594177"/>
            <a:ext cx="3857625" cy="321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5EEFAE5-F4B4-4AA8-BD02-824710AB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1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1344"/>
            <a:ext cx="9858375" cy="116661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8339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6CADA0A-158B-4127-9F1D-506C0FF530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5594177"/>
            <a:ext cx="3857625" cy="321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5EEFAE5-F4B4-4AA8-BD02-824710AB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8339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6CADA0A-158B-4127-9F1D-506C0FF530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5594177"/>
            <a:ext cx="3857625" cy="321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5EEFAE5-F4B4-4AA8-BD02-824710AB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6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2378"/>
            <a:ext cx="3686472" cy="1408324"/>
          </a:xfrm>
          <a:prstGeom prst="rect">
            <a:avLst/>
          </a:prstGeom>
        </p:spPr>
        <p:txBody>
          <a:bodyPr anchor="b"/>
          <a:lstStyle>
            <a:lvl1pPr>
              <a:defRPr sz="281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9026"/>
            <a:ext cx="5786438" cy="4289241"/>
          </a:xfrm>
          <a:prstGeom prst="rect">
            <a:avLst/>
          </a:prstGeom>
        </p:spPr>
        <p:txBody>
          <a:bodyPr/>
          <a:lstStyle>
            <a:lvl1pPr>
              <a:defRPr sz="2816"/>
            </a:lvl1pPr>
            <a:lvl2pPr>
              <a:defRPr sz="2464"/>
            </a:lvl2pPr>
            <a:lvl3pPr>
              <a:defRPr sz="2112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10703"/>
            <a:ext cx="3686472" cy="335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8"/>
            </a:lvl1pPr>
            <a:lvl2pPr marL="402382" indent="0">
              <a:buNone/>
              <a:defRPr sz="1232"/>
            </a:lvl2pPr>
            <a:lvl3pPr marL="804763" indent="0">
              <a:buNone/>
              <a:defRPr sz="1056"/>
            </a:lvl3pPr>
            <a:lvl4pPr marL="1207145" indent="0">
              <a:buNone/>
              <a:defRPr sz="880"/>
            </a:lvl4pPr>
            <a:lvl5pPr marL="1609527" indent="0">
              <a:buNone/>
              <a:defRPr sz="880"/>
            </a:lvl5pPr>
            <a:lvl6pPr marL="2011909" indent="0">
              <a:buNone/>
              <a:defRPr sz="880"/>
            </a:lvl6pPr>
            <a:lvl7pPr marL="2414290" indent="0">
              <a:buNone/>
              <a:defRPr sz="880"/>
            </a:lvl7pPr>
            <a:lvl8pPr marL="2816672" indent="0">
              <a:buNone/>
              <a:defRPr sz="880"/>
            </a:lvl8pPr>
            <a:lvl9pPr marL="3219054" indent="0">
              <a:buNone/>
              <a:defRPr sz="8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8339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6CADA0A-158B-4127-9F1D-506C0FF530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594177"/>
            <a:ext cx="3857625" cy="321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5EEFAE5-F4B4-4AA8-BD02-824710AB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0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2378"/>
            <a:ext cx="3686472" cy="1408324"/>
          </a:xfrm>
          <a:prstGeom prst="rect">
            <a:avLst/>
          </a:prstGeom>
        </p:spPr>
        <p:txBody>
          <a:bodyPr anchor="b"/>
          <a:lstStyle>
            <a:lvl1pPr>
              <a:defRPr sz="281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9026"/>
            <a:ext cx="5786438" cy="428924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16"/>
            </a:lvl1pPr>
            <a:lvl2pPr marL="402382" indent="0">
              <a:buNone/>
              <a:defRPr sz="2464"/>
            </a:lvl2pPr>
            <a:lvl3pPr marL="804763" indent="0">
              <a:buNone/>
              <a:defRPr sz="2112"/>
            </a:lvl3pPr>
            <a:lvl4pPr marL="1207145" indent="0">
              <a:buNone/>
              <a:defRPr sz="1760"/>
            </a:lvl4pPr>
            <a:lvl5pPr marL="1609527" indent="0">
              <a:buNone/>
              <a:defRPr sz="1760"/>
            </a:lvl5pPr>
            <a:lvl6pPr marL="2011909" indent="0">
              <a:buNone/>
              <a:defRPr sz="1760"/>
            </a:lvl6pPr>
            <a:lvl7pPr marL="2414290" indent="0">
              <a:buNone/>
              <a:defRPr sz="1760"/>
            </a:lvl7pPr>
            <a:lvl8pPr marL="2816672" indent="0">
              <a:buNone/>
              <a:defRPr sz="1760"/>
            </a:lvl8pPr>
            <a:lvl9pPr marL="3219054" indent="0">
              <a:buNone/>
              <a:defRPr sz="17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10703"/>
            <a:ext cx="3686472" cy="335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8"/>
            </a:lvl1pPr>
            <a:lvl2pPr marL="402382" indent="0">
              <a:buNone/>
              <a:defRPr sz="1232"/>
            </a:lvl2pPr>
            <a:lvl3pPr marL="804763" indent="0">
              <a:buNone/>
              <a:defRPr sz="1056"/>
            </a:lvl3pPr>
            <a:lvl4pPr marL="1207145" indent="0">
              <a:buNone/>
              <a:defRPr sz="880"/>
            </a:lvl4pPr>
            <a:lvl5pPr marL="1609527" indent="0">
              <a:buNone/>
              <a:defRPr sz="880"/>
            </a:lvl5pPr>
            <a:lvl6pPr marL="2011909" indent="0">
              <a:buNone/>
              <a:defRPr sz="880"/>
            </a:lvl6pPr>
            <a:lvl7pPr marL="2414290" indent="0">
              <a:buNone/>
              <a:defRPr sz="880"/>
            </a:lvl7pPr>
            <a:lvl8pPr marL="2816672" indent="0">
              <a:buNone/>
              <a:defRPr sz="880"/>
            </a:lvl8pPr>
            <a:lvl9pPr marL="3219054" indent="0">
              <a:buNone/>
              <a:defRPr sz="8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8339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6CADA0A-158B-4127-9F1D-506C0FF530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594177"/>
            <a:ext cx="3857625" cy="3213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594177"/>
            <a:ext cx="2571750" cy="321344"/>
          </a:xfrm>
          <a:prstGeom prst="rect">
            <a:avLst/>
          </a:prstGeom>
        </p:spPr>
        <p:txBody>
          <a:bodyPr/>
          <a:lstStyle/>
          <a:p>
            <a:fld id="{B5EEFAE5-F4B4-4AA8-BD02-824710AB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035675"/>
          </a:xfrm>
          <a:prstGeom prst="frame">
            <a:avLst>
              <a:gd name="adj1" fmla="val 3885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76" tIns="40238" rIns="80476" bIns="402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2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6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4763" rtl="0" eaLnBrk="1" latinLnBrk="0" hangingPunct="1">
        <a:lnSpc>
          <a:spcPct val="90000"/>
        </a:lnSpc>
        <a:spcBef>
          <a:spcPct val="0"/>
        </a:spcBef>
        <a:buNone/>
        <a:defRPr sz="38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91" indent="-201191" algn="l" defTabSz="804763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464" kern="1200">
          <a:solidFill>
            <a:schemeClr val="tx1"/>
          </a:solidFill>
          <a:latin typeface="+mn-lt"/>
          <a:ea typeface="+mn-ea"/>
          <a:cs typeface="+mn-cs"/>
        </a:defRPr>
      </a:lvl1pPr>
      <a:lvl2pPr marL="603573" indent="-201191" algn="l" defTabSz="80476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2pPr>
      <a:lvl3pPr marL="1005954" indent="-201191" algn="l" defTabSz="80476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408336" indent="-201191" algn="l" defTabSz="80476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810718" indent="-201191" algn="l" defTabSz="80476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213099" indent="-201191" algn="l" defTabSz="80476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615481" indent="-201191" algn="l" defTabSz="80476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3017863" indent="-201191" algn="l" defTabSz="80476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420245" indent="-201191" algn="l" defTabSz="804763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763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1pPr>
      <a:lvl2pPr marL="402382" algn="l" defTabSz="804763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2pPr>
      <a:lvl3pPr marL="804763" algn="l" defTabSz="804763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3pPr>
      <a:lvl4pPr marL="1207145" algn="l" defTabSz="804763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4pPr>
      <a:lvl5pPr marL="1609527" algn="l" defTabSz="804763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5pPr>
      <a:lvl6pPr marL="2011909" algn="l" defTabSz="804763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6pPr>
      <a:lvl7pPr marL="2414290" algn="l" defTabSz="804763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7pPr>
      <a:lvl8pPr marL="2816672" algn="l" defTabSz="804763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8pPr>
      <a:lvl9pPr marL="3219054" algn="l" defTabSz="804763" rtl="0" eaLnBrk="1" latinLnBrk="0" hangingPunct="1">
        <a:defRPr sz="15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-sona.com/definition/%E0%A6%A8%E0%A6%BE%E0%A6%87%E0%A6%9F%E0%A7%8D%E0%A6%B0%E0%A7%8B%E0%A6%9C%E0%A7%87%E0%A6%A8" TargetMode="External"/><Relationship Id="rId2" Type="http://schemas.openxmlformats.org/officeDocument/2006/relationships/hyperlink" Target="http://www.pora-sona.com/definition/%E0%A6%8F%E0%A6%B8%E0%A6%BF%E0%A6%A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hyperlink" Target="http://www.pora-sona.com/definition/%E0%A6%85%E0%A7%8D%E0%A6%AF%E0%A6%BE%E0%A6%AE%E0%A6%BE%E0%A6%87%E0%A6%A8%E0%A7%8B-%E0%A6%8F%E0%A6%B8%E0%A6%BF%E0%A6%A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fi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514" y="2183123"/>
            <a:ext cx="10743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মিল্লাহ্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হির্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রাহ্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রাহিম্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7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593" y="523047"/>
            <a:ext cx="4641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38" y="1292488"/>
            <a:ext cx="2297757" cy="129248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56" y="1161088"/>
            <a:ext cx="2447896" cy="143699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38" y="3260708"/>
            <a:ext cx="2319772" cy="154651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47" y="2206210"/>
            <a:ext cx="2509091" cy="138071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99" y="3231003"/>
            <a:ext cx="2509091" cy="155654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28367" y="2639236"/>
            <a:ext cx="119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206" y="2592968"/>
            <a:ext cx="91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3774" y="3723287"/>
            <a:ext cx="80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4994" y="4735760"/>
            <a:ext cx="8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1713" y="4807223"/>
            <a:ext cx="61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0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5" presetID="2" presetClass="entr" presetSubtype="2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2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5" presetID="2" presetClass="entr" presetSubtype="2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3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3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45" presetID="2" presetClass="entr" presetSubtype="2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5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5" presetID="2" presetClass="entr" presetSubtype="2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2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5" presetID="2" presetClass="entr" presetSubtype="2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45" presetID="2" presetClass="entr" presetSubtype="2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5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6153" y="736572"/>
            <a:ext cx="29738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33" y="1907106"/>
            <a:ext cx="3389733" cy="222146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615946" y="4438311"/>
            <a:ext cx="627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882" y="1126144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1653" y="3373256"/>
            <a:ext cx="5379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591653" y="4177915"/>
            <a:ext cx="9031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591653" y="2568597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729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325" y="489599"/>
            <a:ext cx="2504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6544" y="4731754"/>
            <a:ext cx="5973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7164" r="5267" b="8692"/>
          <a:stretch/>
        </p:blipFill>
        <p:spPr>
          <a:xfrm>
            <a:off x="4086364" y="1428444"/>
            <a:ext cx="3333472" cy="317878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663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2" accel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957" y="494513"/>
            <a:ext cx="40382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r="8393"/>
          <a:stretch/>
        </p:blipFill>
        <p:spPr>
          <a:xfrm>
            <a:off x="2935759" y="1623325"/>
            <a:ext cx="5634681" cy="375285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17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378" y="409042"/>
            <a:ext cx="5931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63" y="1285443"/>
            <a:ext cx="7237473" cy="405298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08387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89758" y="3204122"/>
            <a:ext cx="3297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১০/০৮/২০২০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0558" y="595689"/>
            <a:ext cx="2008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79" y="949234"/>
            <a:ext cx="1619921" cy="2068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606" y="3107724"/>
            <a:ext cx="5704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লতিফুল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টনিক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শ্যাম্পুর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মাদ্রাসা,সিরাজগঞ্জ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LKtonic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1978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8" t="5707" b="37230"/>
          <a:stretch/>
        </p:blipFill>
        <p:spPr>
          <a:xfrm>
            <a:off x="2056118" y="1046105"/>
            <a:ext cx="1608941" cy="187486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53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3001" y="526106"/>
            <a:ext cx="5118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6003" y="4314242"/>
            <a:ext cx="6017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3478" y="4938552"/>
            <a:ext cx="246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36" y="1310396"/>
            <a:ext cx="4837926" cy="290275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0384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" fill="hold" grpId="0" nodeType="afterEffect" p14:presetBounceEnd="1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accel="1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accel="1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0043" y="740386"/>
            <a:ext cx="81099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487" y="3017838"/>
            <a:ext cx="6287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120" y="1050409"/>
            <a:ext cx="1909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334" y="2030400"/>
            <a:ext cx="4596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2363" y="2887280"/>
            <a:ext cx="480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6641" y="3533611"/>
            <a:ext cx="779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20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843" y="3194999"/>
            <a:ext cx="10478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1452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 গঠনকারী উপাদান। আমিষ হলো অ্যামাইনো 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এসিডের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 একটি জটিল যৌগ। পরিপাক প্রক্রি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দ্বারা এটি দেহে শোষণ উপযোগী অ্যামাইনো এসিডে পরিণত 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অ্যামাইনো 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এসিড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নাইট্রোজেন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 দ্বারা গঠিত যৌগ।  দেহের বৃদ্ধি, ক্ষ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পূরণ ও নাইট্রোজেনের সমতা রক্ষার জন্য 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কটি অ্যামাইনো এসিড অত্যন্ত প্র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জন। এগুলোকে অত্যাবশ্যকী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অ্যামাইনো এসিড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 বলে। অত্যাবশ্যকী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অ্যামাইনো এসিড দেহে তৈরি হতে পারে না। খাদ্য থেকে এ অ্যামাইনো এসিডগুলো সংগ্রহ করতে 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দেহে অত্যাবশ্যকী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অ্যামাইনো এসিডের অভাব বিশেষভাবে ক্ষতিকর। খাদ্যে প্রাণীজ আমিষ অর্থাৎ অত্যাবশ্যকী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অ্যামাইনো এসিডের অভাব ঘটলে নানা রোগ উপসর্গ দেখা 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যেমন- বমি বমি ভাব, মূত্রে জৈব এসিডের পরিমাণ বেড়ে যাও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নাইট্রোজেনের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 ভারসাম্য বজা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না থাকা ইত্যাদি। ১ গ্রাম প্রোটিন অণু দহন হলে ৪.১ কিলোকেলরি তাপ শক্তি উৎপন্ন 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একজন প্রাপ্তব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স্ক লোকের প্রত্যহ প্রা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 ১০০-১৫০ গ্রাম প্রোটিন জাতী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খাদ্যের প্র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জন।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557924"/>
            <a:ext cx="4604364" cy="239841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1824164" y="1062681"/>
            <a:ext cx="2772550" cy="1288778"/>
            <a:chOff x="1527603" y="1353814"/>
            <a:chExt cx="2624267" cy="1088734"/>
          </a:xfrm>
        </p:grpSpPr>
        <p:sp>
          <p:nvSpPr>
            <p:cNvPr id="4" name="Rectangle 3"/>
            <p:cNvSpPr/>
            <p:nvPr/>
          </p:nvSpPr>
          <p:spPr>
            <a:xfrm>
              <a:off x="1910247" y="1426885"/>
              <a:ext cx="210987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as-IN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আমিষ</a:t>
              </a:r>
              <a:r>
                <a:rPr lang="en-US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as-IN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1527603" y="1353814"/>
              <a:ext cx="2624267" cy="866941"/>
            </a:xfrm>
            <a:prstGeom prst="donut">
              <a:avLst>
                <a:gd name="adj" fmla="val 1404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50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8414" y="454024"/>
            <a:ext cx="9089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অনু্যায়ী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189" y="4502171"/>
            <a:ext cx="422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7567" y="4502172"/>
            <a:ext cx="4193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প্রোটিন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7" y="1582110"/>
            <a:ext cx="4511267" cy="237205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7" y="1582109"/>
            <a:ext cx="4511267" cy="237205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9098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" presetClass="entr" presetSubtype="2" accel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1557" y="584079"/>
            <a:ext cx="4216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41" y="1144937"/>
            <a:ext cx="2237486" cy="148355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88" y="3301452"/>
            <a:ext cx="2237487" cy="145757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58" y="3141000"/>
            <a:ext cx="2237487" cy="146693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11" y="2094232"/>
            <a:ext cx="2720313" cy="178023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33" y="1015909"/>
            <a:ext cx="2219391" cy="146227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162674" y="2610062"/>
            <a:ext cx="949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8484448" y="2610062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365430" y="4030240"/>
            <a:ext cx="691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বীন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162674" y="4904017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8784351" y="4651300"/>
            <a:ext cx="95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26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5" presetID="2" presetClass="entr" presetSubtype="2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25" presetID="2" presetClass="entr" presetSubtype="2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" presetClass="entr" presetSubtype="2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5" presetID="2" presetClass="entr" presetSubtype="2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25" presetID="2" presetClass="entr" presetSubtype="2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" presetClass="entr" presetSubtype="2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" presetClass="entr" presetSubtype="2" accel="1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202</Words>
  <Application>Microsoft Office PowerPoint</Application>
  <PresentationFormat>Custom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</cp:revision>
  <dcterms:created xsi:type="dcterms:W3CDTF">2020-08-11T04:12:25Z</dcterms:created>
  <dcterms:modified xsi:type="dcterms:W3CDTF">2020-08-11T05:01:05Z</dcterms:modified>
</cp:coreProperties>
</file>