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00" r:id="rId3"/>
    <p:sldId id="291" r:id="rId4"/>
    <p:sldId id="295" r:id="rId5"/>
    <p:sldId id="296" r:id="rId6"/>
    <p:sldId id="297" r:id="rId7"/>
    <p:sldId id="256" r:id="rId8"/>
    <p:sldId id="259" r:id="rId9"/>
    <p:sldId id="258" r:id="rId10"/>
    <p:sldId id="260" r:id="rId11"/>
    <p:sldId id="261" r:id="rId12"/>
    <p:sldId id="262" r:id="rId13"/>
    <p:sldId id="277" r:id="rId14"/>
    <p:sldId id="278" r:id="rId15"/>
    <p:sldId id="279" r:id="rId16"/>
    <p:sldId id="292" r:id="rId17"/>
    <p:sldId id="280" r:id="rId18"/>
    <p:sldId id="288" r:id="rId19"/>
    <p:sldId id="281" r:id="rId20"/>
    <p:sldId id="284" r:id="rId21"/>
    <p:sldId id="298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24" autoAdjust="0"/>
  </p:normalViewPr>
  <p:slideViewPr>
    <p:cSldViewPr>
      <p:cViewPr>
        <p:scale>
          <a:sx n="81" d="100"/>
          <a:sy n="81" d="100"/>
        </p:scale>
        <p:origin x="-103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4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6027-C446-4330-B97D-64D69E57A35B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914400"/>
            <a:ext cx="7678056" cy="5242467"/>
            <a:chOff x="685800" y="914400"/>
            <a:chExt cx="7678056" cy="5242467"/>
          </a:xfrm>
        </p:grpSpPr>
        <p:pic>
          <p:nvPicPr>
            <p:cNvPr id="6" name="Picture 5" descr="images_07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914400"/>
              <a:ext cx="7678056" cy="52424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514600" y="1371600"/>
              <a:ext cx="4419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24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6482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IN" sz="9500" dirty="0" smtClean="0">
                <a:latin typeface="NikoshBAN" pitchFamily="2" charset="0"/>
                <a:cs typeface="NikoshBAN" pitchFamily="2" charset="0"/>
              </a:rPr>
              <a:t>র্মিমালা</a:t>
            </a:r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5451" t="64583" r="8072" b="10417"/>
          <a:stretch>
            <a:fillRect/>
          </a:stretch>
        </p:blipFill>
        <p:spPr>
          <a:xfrm>
            <a:off x="762000" y="1676400"/>
            <a:ext cx="7715250" cy="3124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-522923"/>
            <a:ext cx="44958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0292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8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8798" t="3942" r="60001" b="56641"/>
          <a:stretch>
            <a:fillRect/>
          </a:stretch>
        </p:blipFill>
        <p:spPr>
          <a:xfrm>
            <a:off x="914400" y="1828800"/>
            <a:ext cx="3124200" cy="3429000"/>
          </a:xfrm>
          <a:prstGeom prst="rect">
            <a:avLst/>
          </a:prstGeom>
        </p:spPr>
      </p:pic>
      <p:pic>
        <p:nvPicPr>
          <p:cNvPr id="7" name="Picture 6" descr="9.PNG"/>
          <p:cNvPicPr>
            <a:picLocks noChangeAspect="1"/>
          </p:cNvPicPr>
          <p:nvPr/>
        </p:nvPicPr>
        <p:blipFill>
          <a:blip r:embed="rId2"/>
          <a:srcRect l="52407" t="16125" r="5046" b="54312"/>
          <a:stretch>
            <a:fillRect/>
          </a:stretch>
        </p:blipFill>
        <p:spPr>
          <a:xfrm>
            <a:off x="4648200" y="1770185"/>
            <a:ext cx="4114800" cy="34817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5029200"/>
            <a:ext cx="13308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7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-685800"/>
            <a:ext cx="6705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819400"/>
            <a:ext cx="3505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কতারা</a:t>
            </a:r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9290" t="5128" r="26737" b="59407"/>
          <a:stretch>
            <a:fillRect/>
          </a:stretch>
        </p:blipFill>
        <p:spPr>
          <a:xfrm>
            <a:off x="381000" y="1219200"/>
            <a:ext cx="3962400" cy="50649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0"/>
            <a:ext cx="8153400" cy="6858000"/>
            <a:chOff x="533400" y="0"/>
            <a:chExt cx="8153400" cy="6858000"/>
          </a:xfrm>
        </p:grpSpPr>
        <p:sp>
          <p:nvSpPr>
            <p:cNvPr id="5" name="Freeform 4"/>
            <p:cNvSpPr/>
            <p:nvPr/>
          </p:nvSpPr>
          <p:spPr>
            <a:xfrm>
              <a:off x="3048000" y="205740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স্বরবর্ণ </a:t>
              </a:r>
              <a:endPara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084288" y="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715000" y="1936249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14486" y="435926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3400" y="231484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70088" y="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2209800"/>
            <a:ext cx="121058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4000" dirty="0"/>
          </a:p>
        </p:txBody>
      </p:sp>
      <p:sp>
        <p:nvSpPr>
          <p:cNvPr id="15" name="Rectangle 14"/>
          <p:cNvSpPr/>
          <p:nvPr/>
        </p:nvSpPr>
        <p:spPr>
          <a:xfrm>
            <a:off x="1371600" y="2514600"/>
            <a:ext cx="111601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14000" dirty="0"/>
          </a:p>
        </p:txBody>
      </p:sp>
      <p:sp>
        <p:nvSpPr>
          <p:cNvPr id="16" name="Rectangle 15"/>
          <p:cNvSpPr/>
          <p:nvPr/>
        </p:nvSpPr>
        <p:spPr>
          <a:xfrm>
            <a:off x="4343400" y="4458831"/>
            <a:ext cx="11833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352800"/>
          <a:ext cx="6096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ঊ</a:t>
                      </a:r>
                      <a:endParaRPr lang="en-US" sz="14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</a:t>
                      </a:r>
                      <a:r>
                        <a:rPr lang="bn-IN" sz="1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1295400"/>
            <a:ext cx="76961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খালি ঘরে হারিয়ে যাওয়া বর্ণ লিখি 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sp>
        <p:nvSpPr>
          <p:cNvPr id="4" name="Rectangle 3"/>
          <p:cNvSpPr/>
          <p:nvPr/>
        </p:nvSpPr>
        <p:spPr>
          <a:xfrm>
            <a:off x="-2133600" y="3271840"/>
            <a:ext cx="106631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4000" dirty="0"/>
          </a:p>
        </p:txBody>
      </p:sp>
      <p:sp>
        <p:nvSpPr>
          <p:cNvPr id="5" name="Rectangle 4"/>
          <p:cNvSpPr/>
          <p:nvPr/>
        </p:nvSpPr>
        <p:spPr>
          <a:xfrm>
            <a:off x="9753600" y="3276600"/>
            <a:ext cx="11833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40833 0.0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52986 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867228"/>
          <a:ext cx="7315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1752600"/>
                <a:gridCol w="33382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-76200"/>
            <a:ext cx="833273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বর্ণের সাথে</a:t>
            </a:r>
            <a:r>
              <a:rPr lang="en-US" sz="6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ছবি মিল করি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7393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2362200"/>
            <a:ext cx="829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752600" y="3886200"/>
            <a:ext cx="813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8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181600"/>
            <a:ext cx="7697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8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81600" y="914400"/>
            <a:ext cx="3010829" cy="5638800"/>
            <a:chOff x="5181600" y="914400"/>
            <a:chExt cx="3010829" cy="5638800"/>
          </a:xfrm>
        </p:grpSpPr>
        <p:pic>
          <p:nvPicPr>
            <p:cNvPr id="14" name="Picture 13" descr="9.PNG"/>
            <p:cNvPicPr>
              <a:picLocks noChangeAspect="1"/>
            </p:cNvPicPr>
            <p:nvPr/>
          </p:nvPicPr>
          <p:blipFill>
            <a:blip r:embed="rId2"/>
            <a:srcRect l="9290" t="5128" r="26737" b="59407"/>
            <a:stretch>
              <a:fillRect/>
            </a:stretch>
          </p:blipFill>
          <p:spPr>
            <a:xfrm>
              <a:off x="5181600" y="914400"/>
              <a:ext cx="2971800" cy="1371600"/>
            </a:xfrm>
            <a:prstGeom prst="rect">
              <a:avLst/>
            </a:prstGeom>
          </p:spPr>
        </p:pic>
        <p:pic>
          <p:nvPicPr>
            <p:cNvPr id="15" name="Picture 14" descr="9.PNG"/>
            <p:cNvPicPr>
              <a:picLocks noChangeAspect="1"/>
            </p:cNvPicPr>
            <p:nvPr/>
          </p:nvPicPr>
          <p:blipFill>
            <a:blip r:embed="rId3"/>
            <a:srcRect l="52407" t="16125" r="5046" b="54312"/>
            <a:stretch>
              <a:fillRect/>
            </a:stretch>
          </p:blipFill>
          <p:spPr>
            <a:xfrm>
              <a:off x="5257800" y="2286000"/>
              <a:ext cx="2819399" cy="1447800"/>
            </a:xfrm>
            <a:prstGeom prst="rect">
              <a:avLst/>
            </a:prstGeom>
          </p:spPr>
        </p:pic>
        <p:pic>
          <p:nvPicPr>
            <p:cNvPr id="16" name="Picture 15" descr="8.PNG"/>
            <p:cNvPicPr>
              <a:picLocks noChangeAspect="1"/>
            </p:cNvPicPr>
            <p:nvPr/>
          </p:nvPicPr>
          <p:blipFill>
            <a:blip r:embed="rId4"/>
            <a:srcRect l="5451" t="64583" r="8072" b="10417"/>
            <a:stretch>
              <a:fillRect/>
            </a:stretch>
          </p:blipFill>
          <p:spPr>
            <a:xfrm>
              <a:off x="5181600" y="5334000"/>
              <a:ext cx="3010829" cy="1219200"/>
            </a:xfrm>
            <a:prstGeom prst="rect">
              <a:avLst/>
            </a:prstGeom>
          </p:spPr>
        </p:pic>
        <p:pic>
          <p:nvPicPr>
            <p:cNvPr id="17" name="Picture 16" descr="8.PNG"/>
            <p:cNvPicPr>
              <a:picLocks noChangeAspect="1"/>
            </p:cNvPicPr>
            <p:nvPr/>
          </p:nvPicPr>
          <p:blipFill>
            <a:blip r:embed="rId4"/>
            <a:srcRect l="5248" t="5825" r="61779" b="59223"/>
            <a:stretch>
              <a:fillRect/>
            </a:stretch>
          </p:blipFill>
          <p:spPr>
            <a:xfrm>
              <a:off x="5791201" y="3784600"/>
              <a:ext cx="1295399" cy="1473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22622 0.405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2135 0.4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0556 -0.2386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21632 -0.616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1" y="867228"/>
          <a:ext cx="783408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90"/>
                <a:gridCol w="3182597"/>
                <a:gridCol w="2269398"/>
              </a:tblGrid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1" y="-152400"/>
            <a:ext cx="67817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ছবি দেখে নাম বলি ও বর্ণ বলি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33400" y="838200"/>
            <a:ext cx="2362200" cy="5791200"/>
            <a:chOff x="533400" y="838200"/>
            <a:chExt cx="2362200" cy="5791200"/>
          </a:xfrm>
        </p:grpSpPr>
        <p:pic>
          <p:nvPicPr>
            <p:cNvPr id="19" name="Picture 18" descr="9.PNG"/>
            <p:cNvPicPr>
              <a:picLocks noChangeAspect="1"/>
            </p:cNvPicPr>
            <p:nvPr/>
          </p:nvPicPr>
          <p:blipFill>
            <a:blip r:embed="rId2"/>
            <a:srcRect l="9290" t="5128" r="26737" b="59407"/>
            <a:stretch>
              <a:fillRect/>
            </a:stretch>
          </p:blipFill>
          <p:spPr>
            <a:xfrm>
              <a:off x="533400" y="5257800"/>
              <a:ext cx="2331579" cy="1371600"/>
            </a:xfrm>
            <a:prstGeom prst="rect">
              <a:avLst/>
            </a:prstGeom>
          </p:spPr>
        </p:pic>
        <p:pic>
          <p:nvPicPr>
            <p:cNvPr id="27" name="Picture 26" descr="9.PNG"/>
            <p:cNvPicPr>
              <a:picLocks noChangeAspect="1"/>
            </p:cNvPicPr>
            <p:nvPr/>
          </p:nvPicPr>
          <p:blipFill>
            <a:blip r:embed="rId3"/>
            <a:srcRect l="52407" t="16125" r="5046" b="54312"/>
            <a:stretch>
              <a:fillRect/>
            </a:stretch>
          </p:blipFill>
          <p:spPr>
            <a:xfrm>
              <a:off x="609600" y="3733800"/>
              <a:ext cx="2212010" cy="1447800"/>
            </a:xfrm>
            <a:prstGeom prst="rect">
              <a:avLst/>
            </a:prstGeom>
          </p:spPr>
        </p:pic>
        <p:pic>
          <p:nvPicPr>
            <p:cNvPr id="28" name="Picture 27" descr="8.PNG"/>
            <p:cNvPicPr>
              <a:picLocks noChangeAspect="1"/>
            </p:cNvPicPr>
            <p:nvPr/>
          </p:nvPicPr>
          <p:blipFill>
            <a:blip r:embed="rId4"/>
            <a:srcRect l="5451" t="64583" r="8072" b="10417"/>
            <a:stretch>
              <a:fillRect/>
            </a:stretch>
          </p:blipFill>
          <p:spPr>
            <a:xfrm>
              <a:off x="533400" y="2438400"/>
              <a:ext cx="2362200" cy="1219200"/>
            </a:xfrm>
            <a:prstGeom prst="rect">
              <a:avLst/>
            </a:prstGeom>
          </p:spPr>
        </p:pic>
        <p:pic>
          <p:nvPicPr>
            <p:cNvPr id="29" name="Picture 28" descr="8.PNG"/>
            <p:cNvPicPr>
              <a:picLocks noChangeAspect="1"/>
            </p:cNvPicPr>
            <p:nvPr/>
          </p:nvPicPr>
          <p:blipFill>
            <a:blip r:embed="rId4"/>
            <a:srcRect l="5248" t="5825" r="61779" b="59223"/>
            <a:stretch>
              <a:fillRect/>
            </a:stretch>
          </p:blipFill>
          <p:spPr>
            <a:xfrm>
              <a:off x="1219200" y="838200"/>
              <a:ext cx="1016329" cy="1473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3066138" y="838200"/>
            <a:ext cx="1295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ট  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66138" y="3886200"/>
            <a:ext cx="126028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7500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0" y="5306705"/>
            <a:ext cx="37519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কতারা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0" y="2286000"/>
            <a:ext cx="4419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র্মিমালা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61855" y="831270"/>
            <a:ext cx="65755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7500" dirty="0"/>
          </a:p>
        </p:txBody>
      </p:sp>
      <p:sp>
        <p:nvSpPr>
          <p:cNvPr id="36" name="Rectangle 35"/>
          <p:cNvSpPr/>
          <p:nvPr/>
        </p:nvSpPr>
        <p:spPr>
          <a:xfrm>
            <a:off x="3048000" y="2251360"/>
            <a:ext cx="73449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7500" dirty="0"/>
          </a:p>
        </p:txBody>
      </p:sp>
      <p:sp>
        <p:nvSpPr>
          <p:cNvPr id="37" name="Rectangle 36"/>
          <p:cNvSpPr/>
          <p:nvPr/>
        </p:nvSpPr>
        <p:spPr>
          <a:xfrm>
            <a:off x="3068780" y="3886200"/>
            <a:ext cx="72006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7500" dirty="0"/>
          </a:p>
        </p:txBody>
      </p:sp>
      <p:sp>
        <p:nvSpPr>
          <p:cNvPr id="38" name="Rectangle 37"/>
          <p:cNvSpPr/>
          <p:nvPr/>
        </p:nvSpPr>
        <p:spPr>
          <a:xfrm>
            <a:off x="3047995" y="5271655"/>
            <a:ext cx="68320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7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40104 -2.5925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3901 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38854 -2.9629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39288 3.7037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14400"/>
            <a:ext cx="473238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লেখা শিখি  </a:t>
            </a:r>
            <a:endParaRPr lang="en-US" sz="6500" dirty="0"/>
          </a:p>
        </p:txBody>
      </p:sp>
      <p:sp>
        <p:nvSpPr>
          <p:cNvPr id="9" name="Rectangle 8"/>
          <p:cNvSpPr/>
          <p:nvPr/>
        </p:nvSpPr>
        <p:spPr>
          <a:xfrm>
            <a:off x="1905000" y="3048000"/>
            <a:ext cx="423224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বোর্ডের ব্যবহার 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5943600"/>
            <a:ext cx="5867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*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133600" y="609600"/>
            <a:ext cx="51054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6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4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435" y="1981200"/>
            <a:ext cx="5028578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9400" y="1981200"/>
            <a:ext cx="22098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228601" y="2967335"/>
            <a:ext cx="502857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নামঃ জোছনা  আকতার</a:t>
            </a:r>
          </a:p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সহঃ শিক্ষক </a:t>
            </a:r>
          </a:p>
          <a:p>
            <a:pPr algn="ctr"/>
            <a:r>
              <a:rPr lang="bn-BD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উত্তর বাঁশবাড়ীয়া সরঃ প্রাঃবিঃ </a:t>
            </a:r>
          </a:p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সীতাকুণ্ড, চট্টগ্রাম। </a:t>
            </a:r>
            <a:r>
              <a:rPr lang="bn-BD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4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867228"/>
          <a:ext cx="7315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2362200"/>
                <a:gridCol w="27286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1" y="-25807"/>
            <a:ext cx="76199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বর্ণ দিয়ে শব্দ বলি/ চর্চা করি 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7393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3810000"/>
            <a:ext cx="8130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524000" y="2286000"/>
            <a:ext cx="8290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8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181600"/>
            <a:ext cx="7697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8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1066800"/>
            <a:ext cx="1295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ট  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1066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ড়জাহাজ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3886200"/>
            <a:ext cx="13308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তু</a:t>
            </a:r>
            <a:endParaRPr lang="en-US" sz="7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9462" y="5334000"/>
            <a:ext cx="3751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কতারা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2133600"/>
            <a:ext cx="441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0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র্মিমালা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4" grpId="0"/>
      <p:bldP spid="16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38200"/>
            <a:ext cx="4648200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মৌখিক মূল্যায়ন  </a:t>
            </a:r>
            <a:endParaRPr lang="en-US" sz="6500" dirty="0"/>
          </a:p>
        </p:txBody>
      </p:sp>
      <p:sp>
        <p:nvSpPr>
          <p:cNvPr id="3" name="Rectangle 2"/>
          <p:cNvSpPr/>
          <p:nvPr/>
        </p:nvSpPr>
        <p:spPr>
          <a:xfrm>
            <a:off x="2590800" y="3124200"/>
            <a:ext cx="3352800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একক ভাবে   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86000"/>
            <a:ext cx="25908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কাল দেখা হবে আবার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"/>
            <a:ext cx="4648199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73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1"/>
            <a:ext cx="4191000" cy="1246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75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43117">
            <a:off x="3806329" y="2835125"/>
            <a:ext cx="43957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পড়ি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স্বরবর্ণ (উ – এ)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বা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19" y="1981200"/>
            <a:ext cx="2963881" cy="38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AJIBUR\Desktop\Capture[.PNG"/>
          <p:cNvPicPr>
            <a:picLocks noChangeAspect="1" noChangeArrowheads="1"/>
          </p:cNvPicPr>
          <p:nvPr/>
        </p:nvPicPr>
        <p:blipFill>
          <a:blip r:embed="rId2"/>
          <a:srcRect l="8927" t="65306" r="8927" b="8163"/>
          <a:stretch>
            <a:fillRect/>
          </a:stretch>
        </p:blipFill>
        <p:spPr bwMode="auto">
          <a:xfrm>
            <a:off x="4953000" y="2209800"/>
            <a:ext cx="3938954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33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TAJIBUR\Desktop\Capture[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2180874"/>
            <a:ext cx="4267200" cy="32582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555.PNG"/>
          <p:cNvPicPr>
            <a:picLocks noChangeAspect="1"/>
          </p:cNvPicPr>
          <p:nvPr/>
        </p:nvPicPr>
        <p:blipFill>
          <a:blip r:embed="rId2"/>
          <a:srcRect l="51986" t="15217" r="3009" b="55207"/>
          <a:stretch>
            <a:fillRect/>
          </a:stretch>
        </p:blipFill>
        <p:spPr>
          <a:xfrm>
            <a:off x="248919" y="304800"/>
            <a:ext cx="8682551" cy="586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772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ছবিগুলোর নাম পারবে কে কে?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.PNG"/>
          <p:cNvPicPr>
            <a:picLocks noChangeAspect="1"/>
          </p:cNvPicPr>
          <p:nvPr/>
        </p:nvPicPr>
        <p:blipFill>
          <a:blip r:embed="rId2"/>
          <a:srcRect l="6229" t="66117" r="5529" b="2564"/>
          <a:stretch>
            <a:fillRect/>
          </a:stretch>
        </p:blipFill>
        <p:spPr>
          <a:xfrm>
            <a:off x="1828800" y="3733800"/>
            <a:ext cx="6248400" cy="2789464"/>
          </a:xfrm>
          <a:prstGeom prst="rect">
            <a:avLst/>
          </a:prstGeom>
        </p:spPr>
      </p:pic>
      <p:pic>
        <p:nvPicPr>
          <p:cNvPr id="4" name="Picture 3" descr="9.PNG"/>
          <p:cNvPicPr>
            <a:picLocks noChangeAspect="1"/>
          </p:cNvPicPr>
          <p:nvPr/>
        </p:nvPicPr>
        <p:blipFill>
          <a:blip r:embed="rId3"/>
          <a:srcRect l="53844" t="15783" r="3794" b="49495"/>
          <a:stretch>
            <a:fillRect/>
          </a:stretch>
        </p:blipFill>
        <p:spPr>
          <a:xfrm>
            <a:off x="4876800" y="1371600"/>
            <a:ext cx="3429000" cy="2286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000" y="1524000"/>
            <a:ext cx="3733800" cy="2057400"/>
            <a:chOff x="381000" y="1524000"/>
            <a:chExt cx="3733800" cy="2057400"/>
          </a:xfrm>
        </p:grpSpPr>
        <p:pic>
          <p:nvPicPr>
            <p:cNvPr id="7" name="Picture 2" descr="C:\Users\TAJIBUR\Desktop\Capture[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81000" y="1524000"/>
              <a:ext cx="3733800" cy="20574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209800" y="1828800"/>
              <a:ext cx="12954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5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উট</a:t>
              </a:r>
              <a:endParaRPr lang="en-US" sz="6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-685800"/>
            <a:ext cx="38100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105400"/>
            <a:ext cx="152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ট</a:t>
            </a:r>
            <a:r>
              <a:rPr lang="bn-IN" sz="9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9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5248" t="5825" r="61779" b="59223"/>
          <a:stretch>
            <a:fillRect/>
          </a:stretch>
        </p:blipFill>
        <p:spPr>
          <a:xfrm>
            <a:off x="533400" y="1651000"/>
            <a:ext cx="3048000" cy="3556000"/>
          </a:xfrm>
          <a:prstGeom prst="rect">
            <a:avLst/>
          </a:prstGeom>
        </p:spPr>
      </p:pic>
      <p:pic>
        <p:nvPicPr>
          <p:cNvPr id="7" name="Picture 6" descr="8.PNG"/>
          <p:cNvPicPr>
            <a:picLocks noChangeAspect="1"/>
          </p:cNvPicPr>
          <p:nvPr/>
        </p:nvPicPr>
        <p:blipFill>
          <a:blip r:embed="rId2"/>
          <a:srcRect l="48356" t="17647" r="7250" b="58824"/>
          <a:stretch>
            <a:fillRect/>
          </a:stretch>
        </p:blipFill>
        <p:spPr>
          <a:xfrm>
            <a:off x="4648200" y="2133600"/>
            <a:ext cx="4191000" cy="279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48006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ড়জাহাজ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-685800"/>
            <a:ext cx="62484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130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TAJIBUR</dc:creator>
  <cp:lastModifiedBy>DELL Computer</cp:lastModifiedBy>
  <cp:revision>30</cp:revision>
  <dcterms:created xsi:type="dcterms:W3CDTF">2019-09-03T05:19:41Z</dcterms:created>
  <dcterms:modified xsi:type="dcterms:W3CDTF">2019-12-25T18:05:04Z</dcterms:modified>
</cp:coreProperties>
</file>