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65" r:id="rId3"/>
    <p:sldId id="368" r:id="rId4"/>
    <p:sldId id="366" r:id="rId5"/>
    <p:sldId id="367" r:id="rId6"/>
    <p:sldId id="369" r:id="rId7"/>
    <p:sldId id="386" r:id="rId8"/>
    <p:sldId id="371" r:id="rId9"/>
    <p:sldId id="372" r:id="rId10"/>
    <p:sldId id="379" r:id="rId11"/>
    <p:sldId id="373" r:id="rId12"/>
    <p:sldId id="374" r:id="rId13"/>
    <p:sldId id="375" r:id="rId14"/>
    <p:sldId id="385" r:id="rId15"/>
    <p:sldId id="377" r:id="rId16"/>
    <p:sldId id="378" r:id="rId17"/>
    <p:sldId id="370" r:id="rId18"/>
    <p:sldId id="380" r:id="rId19"/>
    <p:sldId id="381" r:id="rId20"/>
    <p:sldId id="382" r:id="rId21"/>
    <p:sldId id="3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2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mailto:nargisat1981@gmail.com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6145" y="956784"/>
            <a:ext cx="541971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728" y="3645782"/>
            <a:ext cx="3581597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8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 </a:t>
            </a:r>
            <a:endParaRPr lang="en-US" sz="88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453608-3F2D-45B3-BE51-35584F9CE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6064157" y="0"/>
            <a:ext cx="6127844" cy="6906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80B7770-FF4C-409B-B416-75EA16B85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61"/>
          <a:stretch/>
        </p:blipFill>
        <p:spPr>
          <a:xfrm>
            <a:off x="-1" y="0"/>
            <a:ext cx="6127845" cy="69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80" y="1788892"/>
            <a:ext cx="8661049" cy="417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4730" y="246194"/>
            <a:ext cx="2127505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571"/>
            <a:ext cx="12192000" cy="1959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6589" y="1038930"/>
            <a:ext cx="812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দেখান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 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91" y="336877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28616" y="5061426"/>
            <a:ext cx="6812924" cy="1200329"/>
            <a:chOff x="2828616" y="5061426"/>
            <a:chExt cx="6812924" cy="1200329"/>
          </a:xfrm>
        </p:grpSpPr>
        <p:sp>
          <p:nvSpPr>
            <p:cNvPr id="3" name="Rectangle 2"/>
            <p:cNvSpPr/>
            <p:nvPr/>
          </p:nvSpPr>
          <p:spPr>
            <a:xfrm>
              <a:off x="2930258" y="5061426"/>
              <a:ext cx="66096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পানিতে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জন্মে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b="1" dirty="0" err="1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যেমন-কচুরিপানা</a:t>
              </a:r>
              <a:r>
                <a:rPr lang="en-US" sz="3600" b="1" dirty="0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শাপলা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। 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28616" y="5061426"/>
              <a:ext cx="6812924" cy="120032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14" y="1306063"/>
            <a:ext cx="4980690" cy="3129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5" y="1306062"/>
            <a:ext cx="4835455" cy="31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54" y="259604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286" y="53530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কলমি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হেলেঞ্চা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পানি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69" y="1021845"/>
            <a:ext cx="5491881" cy="3374802"/>
          </a:xfrm>
          <a:prstGeom prst="snip2DiagRect">
            <a:avLst>
              <a:gd name="adj1" fmla="val 22407"/>
              <a:gd name="adj2" fmla="val 21689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7" y="1021845"/>
            <a:ext cx="5381337" cy="3374802"/>
          </a:xfrm>
          <a:prstGeom prst="snip2DiagRect">
            <a:avLst>
              <a:gd name="adj1" fmla="val 22134"/>
              <a:gd name="adj2" fmla="val 16667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571941" y="5753740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4859" y="4428844"/>
            <a:ext cx="1047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কলমি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9649" y="4461041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হেলেঞ্চা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3735" y="5374948"/>
            <a:ext cx="7997780" cy="117847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3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4" grpId="0"/>
      <p:bldP spid="5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897292" y="238047"/>
            <a:ext cx="20378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273C18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708" y="615960"/>
            <a:ext cx="7602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0" t="4855" r="596" b="9093"/>
          <a:stretch/>
        </p:blipFill>
        <p:spPr>
          <a:xfrm>
            <a:off x="1920240" y="1802673"/>
            <a:ext cx="8190412" cy="3252653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8750" prst="convex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760"/>
            <a:ext cx="12192000" cy="22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01" y="233847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5"/>
          <a:stretch/>
        </p:blipFill>
        <p:spPr bwMode="auto">
          <a:xfrm>
            <a:off x="378133" y="880177"/>
            <a:ext cx="5636301" cy="39801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3" y="880178"/>
            <a:ext cx="5642376" cy="39801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73971" y="5514547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03" y="3864082"/>
            <a:ext cx="614429" cy="10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92" y="3618410"/>
            <a:ext cx="614429" cy="10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39" y="3246316"/>
            <a:ext cx="614429" cy="10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86" y="3864082"/>
            <a:ext cx="614429" cy="10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77" y="4329108"/>
            <a:ext cx="307214" cy="5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47" y="4308766"/>
            <a:ext cx="307214" cy="5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90" y="4222698"/>
            <a:ext cx="307214" cy="5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90" l="0" r="100000">
                        <a14:backgroundMark x1="56250" y1="10843" x2="85417" y2="30120"/>
                        <a14:backgroundMark x1="54167" y1="20482" x2="89583" y2="48193"/>
                        <a14:backgroundMark x1="62500" y1="3614" x2="95833" y2="6024"/>
                        <a14:backgroundMark x1="35417" y1="4819" x2="12500" y2="4819"/>
                        <a14:backgroundMark x1="12500" y1="3614" x2="12500" y2="12048"/>
                        <a14:backgroundMark x1="93750" y1="61446" x2="93750" y2="61446"/>
                        <a14:backgroundMark x1="91667" y1="72289" x2="91667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77" y="4215896"/>
            <a:ext cx="307214" cy="5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1293" y="5533731"/>
            <a:ext cx="643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6497" y="5500185"/>
            <a:ext cx="4483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93492" y="5603839"/>
            <a:ext cx="7298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0024" y="5256731"/>
            <a:ext cx="5125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পরিবেশে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93492" y="5487564"/>
            <a:ext cx="7209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শ্বাসমূল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43735" y="5278585"/>
            <a:ext cx="7997780" cy="117847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2418325">
            <a:off x="9693315" y="2846274"/>
            <a:ext cx="295506" cy="76171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91608" y="2274144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শ্বাসমূল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7" grpId="0"/>
      <p:bldP spid="25" grpId="0" animBg="1"/>
      <p:bldP spid="4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54100" y="4637190"/>
            <a:ext cx="1524000" cy="584775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সুন্দরী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665" y="4643380"/>
            <a:ext cx="1524000" cy="584775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গরান 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7000" y="4717635"/>
            <a:ext cx="1524000" cy="584775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কেওড়া 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2215" y="5727700"/>
            <a:ext cx="7200900" cy="646331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গরান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কেওড়া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9"/>
          <a:stretch/>
        </p:blipFill>
        <p:spPr>
          <a:xfrm>
            <a:off x="150693" y="609027"/>
            <a:ext cx="3684327" cy="3815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75" y="609027"/>
            <a:ext cx="3578022" cy="3815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87" y="609028"/>
            <a:ext cx="4187621" cy="38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476" y="893054"/>
            <a:ext cx="5428571" cy="3936521"/>
            <a:chOff x="6368476" y="893054"/>
            <a:chExt cx="5428571" cy="3936521"/>
          </a:xfrm>
        </p:grpSpPr>
        <p:pic>
          <p:nvPicPr>
            <p:cNvPr id="1027" name="Picture 3" descr="C:\FFOutput\u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0"/>
            <a:stretch/>
          </p:blipFill>
          <p:spPr bwMode="auto">
            <a:xfrm>
              <a:off x="6368476" y="893054"/>
              <a:ext cx="5428571" cy="3936521"/>
            </a:xfrm>
            <a:prstGeom prst="round2DiagRect">
              <a:avLst>
                <a:gd name="adj1" fmla="val 25173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09550" prst="convex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368476" y="4149019"/>
              <a:ext cx="817853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en-US" sz="36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রাস্না</a:t>
              </a:r>
              <a:endPara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0623" y="942618"/>
            <a:ext cx="5040618" cy="3852732"/>
            <a:chOff x="800623" y="942618"/>
            <a:chExt cx="5040618" cy="38527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0623" y="942618"/>
              <a:ext cx="5040618" cy="385273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4393409" y="4149018"/>
              <a:ext cx="1447832" cy="64633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স্বর্ণলতা</a:t>
              </a:r>
              <a:r>
                <a:rPr lang="en-US" sz="3600" b="1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endParaRPr lang="en-US" sz="360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9991" y="246725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50016" y="5182304"/>
            <a:ext cx="6509139" cy="1200329"/>
            <a:chOff x="3150016" y="5182304"/>
            <a:chExt cx="6509139" cy="1200329"/>
          </a:xfrm>
        </p:grpSpPr>
        <p:sp>
          <p:nvSpPr>
            <p:cNvPr id="20" name="Rectangle 19"/>
            <p:cNvSpPr/>
            <p:nvPr/>
          </p:nvSpPr>
          <p:spPr>
            <a:xfrm>
              <a:off x="3150016" y="5182304"/>
              <a:ext cx="62676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dirty="0" err="1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উদ্ভিদের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জন্মে</a:t>
              </a:r>
              <a:r>
                <a:rPr lang="en-US" sz="3600" b="1" dirty="0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b="1" dirty="0" err="1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যেমন</a:t>
              </a:r>
              <a:r>
                <a:rPr lang="en-US" sz="3600" b="1" dirty="0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600" b="1" dirty="0" err="1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স্বর্ণলতা</a:t>
              </a:r>
              <a:r>
                <a:rPr lang="en-US" sz="3600" b="1" dirty="0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রাস্না</a:t>
              </a:r>
              <a:endPara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50016" y="5204157"/>
              <a:ext cx="6509139" cy="1178476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59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0794" y="272723"/>
            <a:ext cx="5835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0719" y="986161"/>
            <a:ext cx="827663" cy="818926"/>
            <a:chOff x="1020625" y="602977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196243" y="988461"/>
            <a:ext cx="109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3437" y="4282653"/>
            <a:ext cx="63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নিয়ে সহপাঠীদের সাথে আলোচনা কর।   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1334" y="1512153"/>
            <a:ext cx="760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</a:t>
            </a:r>
            <a:r>
              <a:rPr lang="bn-IN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34"/>
          <p:cNvSpPr/>
          <p:nvPr/>
        </p:nvSpPr>
        <p:spPr>
          <a:xfrm>
            <a:off x="317079" y="850007"/>
            <a:ext cx="11586741" cy="5757298"/>
          </a:xfrm>
          <a:prstGeom prst="roundRect">
            <a:avLst>
              <a:gd name="adj" fmla="val 4912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0389" y="1764219"/>
            <a:ext cx="23340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92332" y="980609"/>
            <a:ext cx="3187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Rectangle: Rounded Corners 37"/>
          <p:cNvSpPr/>
          <p:nvPr/>
        </p:nvSpPr>
        <p:spPr>
          <a:xfrm>
            <a:off x="4441271" y="1031423"/>
            <a:ext cx="3338356" cy="4831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34" y="2348993"/>
            <a:ext cx="6754813" cy="193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815773" y="173317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7621" y="233858"/>
            <a:ext cx="40767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77" y="1003298"/>
            <a:ext cx="4533900" cy="5284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63" y="1003299"/>
            <a:ext cx="4514850" cy="5284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465" y="2712011"/>
            <a:ext cx="8318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শ্বাসমূলযুক্ত উদ্ভিদ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পরিবেশে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এ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6764" y="611494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77703" y="3489084"/>
            <a:ext cx="5473521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lvl="0"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5513" y="137783"/>
            <a:ext cx="2620972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8" y="1255349"/>
            <a:ext cx="1500143" cy="560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3591"/>
            <a:ext cx="12192000" cy="1364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98" y="3338959"/>
            <a:ext cx="562484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5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17" y="993553"/>
            <a:ext cx="1779615" cy="2291815"/>
          </a:xfrm>
          <a:prstGeom prst="rect">
            <a:avLst/>
          </a:prstGeom>
          <a:noFill/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30" y="1255350"/>
            <a:ext cx="1543265" cy="20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378036" cy="4156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1878" y="1289214"/>
            <a:ext cx="294824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018" y="3054599"/>
            <a:ext cx="8940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আবাসস্থলের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লিখে 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711"/>
            <a:ext cx="12192000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475"/>
            <a:ext cx="12192000" cy="25215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6018" y="1689597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1566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6290" y="360212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6662" y="2803432"/>
            <a:ext cx="10779238" cy="1945693"/>
            <a:chOff x="1412762" y="2981232"/>
            <a:chExt cx="8382000" cy="1945693"/>
          </a:xfrm>
        </p:grpSpPr>
        <p:sp>
          <p:nvSpPr>
            <p:cNvPr id="11" name="TextBox 10"/>
            <p:cNvSpPr txBox="1"/>
            <p:nvPr/>
          </p:nvSpPr>
          <p:spPr>
            <a:xfrm>
              <a:off x="1412762" y="2981232"/>
              <a:ext cx="777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২.১.১ 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বিভিন্ন উদ্ভিদ বিভিন্ন পরিবেশে জন্মায় তা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 ।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2762" y="3604226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২.১.৫ 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বিভিন্ন 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উদ্ভিদের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 ।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2762" y="4280594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২.১.৬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পরিবেশে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সেগুলো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শনাক্ত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66662" y="2141010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56" y="286554"/>
            <a:ext cx="4095750" cy="2366494"/>
          </a:xfrm>
          <a:prstGeom prst="round2DiagRect">
            <a:avLst>
              <a:gd name="adj1" fmla="val 41905"/>
              <a:gd name="adj2" fmla="val 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95" y="286554"/>
            <a:ext cx="4286250" cy="2237705"/>
          </a:xfrm>
          <a:prstGeom prst="round2DiagRect">
            <a:avLst>
              <a:gd name="adj1" fmla="val 0"/>
              <a:gd name="adj2" fmla="val 3741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56" y="2905392"/>
            <a:ext cx="4095750" cy="2324629"/>
          </a:xfrm>
          <a:prstGeom prst="round2DiagRect">
            <a:avLst>
              <a:gd name="adj1" fmla="val 0"/>
              <a:gd name="adj2" fmla="val 35637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9" b="5010"/>
          <a:stretch/>
        </p:blipFill>
        <p:spPr bwMode="auto">
          <a:xfrm>
            <a:off x="6258195" y="2768959"/>
            <a:ext cx="4299223" cy="2461062"/>
          </a:xfrm>
          <a:prstGeom prst="round2DiagRect">
            <a:avLst>
              <a:gd name="adj1" fmla="val 36857"/>
              <a:gd name="adj2" fmla="val 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51760" y="5474722"/>
            <a:ext cx="6871063" cy="10480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8163" y="5710585"/>
            <a:ext cx="308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3792" y="5725133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8993" y="5445551"/>
            <a:ext cx="5378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3481" y="3409950"/>
            <a:ext cx="5769631" cy="1446550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25400" h="127000" prst="convex"/>
              <a:bevelB w="292100" h="2413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FF33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</a:t>
            </a:r>
            <a:endParaRPr lang="as-IN" sz="8800" b="1" dirty="0">
              <a:ln w="11430"/>
              <a:solidFill>
                <a:srgbClr val="FF3399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6718" y="2136248"/>
            <a:ext cx="39820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760"/>
            <a:ext cx="12192000" cy="22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4240" r="17099"/>
          <a:stretch/>
        </p:blipFill>
        <p:spPr bwMode="auto">
          <a:xfrm>
            <a:off x="4733258" y="870866"/>
            <a:ext cx="2861120" cy="3163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52" y="870866"/>
            <a:ext cx="3678636" cy="3163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1" y="812172"/>
            <a:ext cx="3872764" cy="3200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950311" y="5447989"/>
            <a:ext cx="8427014" cy="92203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5648" y="4220652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কলমিশাক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9006" y="5635306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5125" y="4216852"/>
            <a:ext cx="130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আমগাছ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01096" y="4226277"/>
            <a:ext cx="121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11378" y="5585841"/>
            <a:ext cx="3785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1058" y="5601771"/>
            <a:ext cx="656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53800" y="5589365"/>
            <a:ext cx="803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0760" y="5625881"/>
            <a:ext cx="712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আবাসস্থল।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8304" y="5689704"/>
            <a:ext cx="239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00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7" grpId="1"/>
      <p:bldP spid="18" grpId="0"/>
      <p:bldP spid="19" grpId="0"/>
      <p:bldP spid="20" grpId="0"/>
      <p:bldP spid="20" grpId="1"/>
      <p:bldP spid="21" grpId="0"/>
      <p:bldP spid="21" grpId="1"/>
      <p:bldP spid="22" grpId="0"/>
      <p:bldP spid="23" grpId="0"/>
      <p:bldP spid="23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8102" y="773818"/>
            <a:ext cx="20378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635" y="1315634"/>
            <a:ext cx="712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757"/>
            <a:ext cx="12192000" cy="2260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1635" y="3350889"/>
            <a:ext cx="950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আবাসস্থল।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475" y="137481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47629" y="5316361"/>
            <a:ext cx="7611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প্রখর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আলোযুক্ত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35898" y="5316362"/>
            <a:ext cx="5634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উদ্ভিদগুলো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জায়গায় 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5" y="1479512"/>
            <a:ext cx="3709303" cy="3065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74" y="1517488"/>
            <a:ext cx="3930180" cy="3065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50" y="1479512"/>
            <a:ext cx="3469746" cy="31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7" y="786376"/>
            <a:ext cx="5445457" cy="3819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964" y="934197"/>
            <a:ext cx="4958054" cy="3607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493947" y="5415879"/>
            <a:ext cx="947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 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স্যাঁতস্যাঁতে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8475" y="137481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14515" y="4614249"/>
            <a:ext cx="764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50811" y="4614248"/>
            <a:ext cx="873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79468" y="5398819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97735" y="5271382"/>
            <a:ext cx="9916733" cy="93532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6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4" grpId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456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46</cp:revision>
  <dcterms:created xsi:type="dcterms:W3CDTF">2019-11-01T16:25:23Z</dcterms:created>
  <dcterms:modified xsi:type="dcterms:W3CDTF">2020-08-07T04:27:48Z</dcterms:modified>
</cp:coreProperties>
</file>