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0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2" t="637" r="18007" b="-637"/>
          <a:stretch/>
        </p:blipFill>
        <p:spPr>
          <a:xfrm rot="5400000">
            <a:off x="1104900" y="-1028700"/>
            <a:ext cx="6781800" cy="899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0" y="2982962"/>
            <a:ext cx="5791200" cy="2308324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আজকের </a:t>
            </a:r>
          </a:p>
          <a:p>
            <a:r>
              <a:rPr lang="bn-BD" sz="4800" dirty="0"/>
              <a:t> </a:t>
            </a:r>
            <a:r>
              <a:rPr lang="bn-BD" sz="4800" dirty="0" smtClean="0"/>
              <a:t> পাঠে সবাইকে ধন্যবাদ </a:t>
            </a:r>
          </a:p>
        </p:txBody>
      </p:sp>
    </p:spTree>
    <p:extLst>
      <p:ext uri="{BB962C8B-B14F-4D97-AF65-F5344CB8AC3E}">
        <p14:creationId xmlns:p14="http://schemas.microsoft.com/office/powerpoint/2010/main" val="2149662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2" t="637" r="18007" b="-637"/>
          <a:stretch/>
        </p:blipFill>
        <p:spPr>
          <a:xfrm rot="5400000">
            <a:off x="1183277" y="-1028700"/>
            <a:ext cx="6781800" cy="899160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</p:pic>
      <p:sp>
        <p:nvSpPr>
          <p:cNvPr id="2" name="TextBox 1"/>
          <p:cNvSpPr txBox="1"/>
          <p:nvPr/>
        </p:nvSpPr>
        <p:spPr>
          <a:xfrm>
            <a:off x="4025537" y="609600"/>
            <a:ext cx="4495800" cy="1173420"/>
          </a:xfrm>
          <a:prstGeom prst="flowChartPunchedTap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 </a:t>
            </a:r>
            <a:r>
              <a:rPr lang="bn-BD" sz="4000" dirty="0" smtClean="0"/>
              <a:t>দলিয় কাজ </a:t>
            </a:r>
            <a:r>
              <a:rPr lang="bn-BD" sz="4000" dirty="0" smtClean="0"/>
              <a:t>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438400"/>
            <a:ext cx="7302136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সুরা ইখলাসের ২ টি শিক্ষা লিখ?  </a:t>
            </a:r>
            <a:endParaRPr lang="en-US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76896"/>
            <a:ext cx="7824650" cy="2847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352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2" t="637" r="18007" b="-637"/>
          <a:stretch/>
        </p:blipFill>
        <p:spPr>
          <a:xfrm rot="5400000">
            <a:off x="1183277" y="-1028700"/>
            <a:ext cx="6781800" cy="8991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4025537" y="609600"/>
            <a:ext cx="4495800" cy="1173420"/>
          </a:xfrm>
          <a:prstGeom prst="flowChartPunchedTap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 </a:t>
            </a:r>
            <a:r>
              <a:rPr lang="bn-BD" sz="4000" dirty="0" smtClean="0"/>
              <a:t>দলিয় কাজ </a:t>
            </a:r>
            <a:r>
              <a:rPr lang="bn-BD" sz="4000" dirty="0" smtClean="0"/>
              <a:t>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48594" y="1981200"/>
            <a:ext cx="7302136" cy="132343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সুরা ইখলাসের ১ম আয়াতের অর্থ লিখ ?  </a:t>
            </a:r>
            <a:endParaRPr lang="en-US" sz="4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581400"/>
            <a:ext cx="7700554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4494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2" t="637" r="18007" b="-637"/>
          <a:stretch/>
        </p:blipFill>
        <p:spPr>
          <a:xfrm rot="5400000">
            <a:off x="1183277" y="-1028700"/>
            <a:ext cx="6781800" cy="8991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4025537" y="609600"/>
            <a:ext cx="4495800" cy="1173420"/>
          </a:xfrm>
          <a:prstGeom prst="flowChartPunchedTap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 </a:t>
            </a:r>
            <a:r>
              <a:rPr lang="bn-BD" sz="4000" dirty="0" smtClean="0"/>
              <a:t>একক </a:t>
            </a:r>
            <a:r>
              <a:rPr lang="bn-BD" sz="4000" dirty="0" smtClean="0"/>
              <a:t> কাজ </a:t>
            </a:r>
            <a:r>
              <a:rPr lang="bn-BD" sz="4000" dirty="0" smtClean="0"/>
              <a:t>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48594" y="1981200"/>
            <a:ext cx="7302136" cy="1323439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সুরা ইখলাসের ২য় আয়াতের অর্থ লিখ ?   </a:t>
            </a:r>
            <a:endParaRPr lang="en-US" sz="4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479346"/>
            <a:ext cx="7794444" cy="2769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7548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2" t="637" r="18007" b="-637"/>
          <a:stretch/>
        </p:blipFill>
        <p:spPr>
          <a:xfrm rot="5400000">
            <a:off x="1183277" y="-1028700"/>
            <a:ext cx="6781800" cy="8991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4012474" y="304800"/>
            <a:ext cx="4495800" cy="1173420"/>
          </a:xfrm>
          <a:prstGeom prst="flowChartPunchedTap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 </a:t>
            </a:r>
            <a:r>
              <a:rPr lang="bn-BD" sz="4000" dirty="0" smtClean="0"/>
              <a:t>একক </a:t>
            </a:r>
            <a:r>
              <a:rPr lang="bn-BD" sz="4000" dirty="0" smtClean="0"/>
              <a:t> কাজ </a:t>
            </a:r>
            <a:r>
              <a:rPr lang="bn-BD" sz="4000" dirty="0" smtClean="0"/>
              <a:t>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513054"/>
            <a:ext cx="7636330" cy="1323439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সুরা ইখলাসের ২য় আয়াতের অর্থ লিখ ?   </a:t>
            </a:r>
            <a:endParaRPr lang="en-US" sz="4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307632"/>
            <a:ext cx="7788731" cy="3093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0333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2" t="637" r="18007" b="-637"/>
          <a:stretch/>
        </p:blipFill>
        <p:spPr>
          <a:xfrm rot="5400000">
            <a:off x="1183277" y="-1028700"/>
            <a:ext cx="6781800" cy="8991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4025537" y="609600"/>
            <a:ext cx="4495800" cy="1173420"/>
          </a:xfrm>
          <a:prstGeom prst="flowChartPunchedTap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bn-BD" sz="4000" dirty="0" smtClean="0"/>
              <a:t> </a:t>
            </a:r>
            <a:r>
              <a:rPr lang="bn-BD" sz="4000" dirty="0" smtClean="0"/>
              <a:t>মুল্যায়ন </a:t>
            </a:r>
            <a:r>
              <a:rPr lang="bn-BD" sz="4000" dirty="0" smtClean="0"/>
              <a:t> </a:t>
            </a:r>
            <a:r>
              <a:rPr lang="bn-BD" sz="4000" dirty="0" smtClean="0"/>
              <a:t>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851262" y="2743200"/>
            <a:ext cx="7824651" cy="3170099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bn-BD" sz="4000" dirty="0" smtClean="0"/>
              <a:t>সুরা ইখলাস কোথায় অবতীন ? 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bn-BD" sz="4000" dirty="0"/>
              <a:t> </a:t>
            </a:r>
            <a:r>
              <a:rPr lang="bn-BD" sz="4000" dirty="0" smtClean="0"/>
              <a:t>এই সুরার আয়াত কত টি ? 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bn-BD" sz="4000" dirty="0"/>
              <a:t> </a:t>
            </a:r>
            <a:r>
              <a:rPr lang="bn-BD" sz="4000" dirty="0" smtClean="0"/>
              <a:t>সুরা ইখলাসের ১ টি শিক্ষা বল । 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bn-BD" sz="4000" dirty="0"/>
              <a:t> </a:t>
            </a:r>
            <a:r>
              <a:rPr lang="bn-BD" sz="4000" dirty="0" smtClean="0"/>
              <a:t>এই সুরার ব্যাখ্যা বল । 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bn-BD" sz="4000" dirty="0"/>
              <a:t> </a:t>
            </a:r>
            <a:r>
              <a:rPr lang="bn-BD" sz="4000" dirty="0" smtClean="0"/>
              <a:t>সুরা টি মুখস্ত বল ।  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84744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2" t="637" r="18007" b="-637"/>
          <a:stretch/>
        </p:blipFill>
        <p:spPr>
          <a:xfrm rot="5400000">
            <a:off x="1183277" y="-1028700"/>
            <a:ext cx="6781800" cy="8991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4025537" y="609600"/>
            <a:ext cx="4495800" cy="1173420"/>
          </a:xfrm>
          <a:prstGeom prst="flowChartPunchedTap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bn-BD" sz="4000" dirty="0" smtClean="0"/>
              <a:t> </a:t>
            </a:r>
            <a:r>
              <a:rPr lang="bn-BD" sz="4000" dirty="0" smtClean="0"/>
              <a:t>বাড়ির কাজ </a:t>
            </a:r>
            <a:r>
              <a:rPr lang="bn-BD" sz="4000" dirty="0" smtClean="0"/>
              <a:t> </a:t>
            </a:r>
            <a:r>
              <a:rPr lang="bn-BD" sz="4000" dirty="0" smtClean="0"/>
              <a:t> </a:t>
            </a:r>
            <a:r>
              <a:rPr lang="bn-BD" sz="4000" dirty="0" smtClean="0"/>
              <a:t> </a:t>
            </a:r>
            <a:endParaRPr lang="en-US" sz="4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14613"/>
            <a:ext cx="7759337" cy="38623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0" y="1688812"/>
            <a:ext cx="6400800" cy="584775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সুরা ইখলাসের ৩টি ফজিলত লিখ 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36053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2" t="637" r="18007" b="-637"/>
          <a:stretch/>
        </p:blipFill>
        <p:spPr>
          <a:xfrm rot="5400000">
            <a:off x="1104900" y="-1046116"/>
            <a:ext cx="6781800" cy="899160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</p:pic>
      <p:sp>
        <p:nvSpPr>
          <p:cNvPr id="2" name="TextBox 1"/>
          <p:cNvSpPr txBox="1"/>
          <p:nvPr/>
        </p:nvSpPr>
        <p:spPr>
          <a:xfrm>
            <a:off x="3962400" y="495386"/>
            <a:ext cx="4495800" cy="1107996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6600" dirty="0" smtClean="0"/>
              <a:t>পরিচয় 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5257800" y="1735184"/>
            <a:ext cx="3200400" cy="4524315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শ্রেনি = ৭ম </a:t>
            </a:r>
          </a:p>
          <a:p>
            <a:r>
              <a:rPr lang="bn-BD" sz="3200" dirty="0"/>
              <a:t> </a:t>
            </a:r>
            <a:r>
              <a:rPr lang="bn-BD" sz="3200" dirty="0" smtClean="0"/>
              <a:t>বিষয়  =ইসলাম ও নৈতিক শিক্ষা </a:t>
            </a:r>
          </a:p>
          <a:p>
            <a:r>
              <a:rPr lang="bn-BD" sz="3200" dirty="0"/>
              <a:t> </a:t>
            </a:r>
            <a:r>
              <a:rPr lang="bn-BD" sz="3200" dirty="0" smtClean="0"/>
              <a:t>পাঠ = সুরা ইখলাছ । </a:t>
            </a:r>
          </a:p>
          <a:p>
            <a:r>
              <a:rPr lang="bn-BD" sz="3200" dirty="0"/>
              <a:t> </a:t>
            </a:r>
            <a:r>
              <a:rPr lang="bn-BD" sz="3200" dirty="0" smtClean="0"/>
              <a:t>সময় = ৪৫ মিনিট </a:t>
            </a:r>
          </a:p>
          <a:p>
            <a:r>
              <a:rPr lang="bn-BD" sz="3200" dirty="0"/>
              <a:t> </a:t>
            </a:r>
            <a:r>
              <a:rPr lang="bn-BD" sz="3200" dirty="0" smtClean="0"/>
              <a:t>তারিখ – ০৭/০৮/২০২০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3590322"/>
            <a:ext cx="4419600" cy="2246769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 মোহাম্মদ –দাউদ </a:t>
            </a:r>
          </a:p>
          <a:p>
            <a:r>
              <a:rPr lang="bn-BD" sz="2800" dirty="0"/>
              <a:t> </a:t>
            </a:r>
            <a:r>
              <a:rPr lang="bn-BD" sz="2800" dirty="0" smtClean="0"/>
              <a:t>      সিনিয়র শিক্ষক </a:t>
            </a:r>
          </a:p>
          <a:p>
            <a:r>
              <a:rPr lang="bn-BD" sz="2800" dirty="0"/>
              <a:t> </a:t>
            </a:r>
            <a:r>
              <a:rPr lang="bn-BD" sz="2800" dirty="0" smtClean="0"/>
              <a:t>রতন পুর হাজি ছৈয়দের  রহমান স্মৃতি উচ্চ বিদ্যালয় ।</a:t>
            </a:r>
          </a:p>
          <a:p>
            <a:r>
              <a:rPr lang="bn-BD" sz="2800" dirty="0"/>
              <a:t> </a:t>
            </a:r>
            <a:r>
              <a:rPr lang="bn-BD" sz="2800" dirty="0" smtClean="0"/>
              <a:t>ফেনি সদর , ফেনি ।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1629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2" t="637" r="18007" b="-637"/>
          <a:stretch/>
        </p:blipFill>
        <p:spPr>
          <a:xfrm rot="5400000">
            <a:off x="1104900" y="-1046116"/>
            <a:ext cx="6781800" cy="899160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</p:pic>
      <p:sp>
        <p:nvSpPr>
          <p:cNvPr id="2" name="TextBox 1"/>
          <p:cNvSpPr txBox="1"/>
          <p:nvPr/>
        </p:nvSpPr>
        <p:spPr>
          <a:xfrm>
            <a:off x="3999411" y="140768"/>
            <a:ext cx="4495800" cy="1836658"/>
          </a:xfrm>
          <a:prstGeom prst="flowChartPunchedTap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6600" dirty="0" smtClean="0"/>
              <a:t>শিক্ষন ফল  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524000"/>
            <a:ext cx="8001000" cy="5050810"/>
          </a:xfrm>
          <a:prstGeom prst="flowChartPunchedTap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bn-BD" sz="3200" dirty="0" smtClean="0"/>
              <a:t> সুরা টি মুখস্ত বলতে পারবে 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3200" dirty="0"/>
              <a:t> </a:t>
            </a:r>
            <a:r>
              <a:rPr lang="bn-BD" sz="3200" dirty="0" smtClean="0"/>
              <a:t>সুরা ইখলাছ এর শানে নুযুল বলতে পারবে 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3200" dirty="0"/>
              <a:t> </a:t>
            </a:r>
            <a:r>
              <a:rPr lang="bn-BD" sz="3200" dirty="0" smtClean="0"/>
              <a:t>সুরা টির ফজিলত বলতে পারবে 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3200" dirty="0"/>
              <a:t> </a:t>
            </a:r>
            <a:r>
              <a:rPr lang="bn-BD" sz="3200" dirty="0" smtClean="0"/>
              <a:t>ব্যবহারিক জিবনে  এর শিক্ষা কাজে লাগাতে পারবে 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3200" dirty="0"/>
              <a:t> </a:t>
            </a:r>
            <a:r>
              <a:rPr lang="bn-BD" sz="3200" dirty="0" smtClean="0"/>
              <a:t>আল্লাহর প্রতি দৃঢ  বিশ্বাস রাখতে পারবে ।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53157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2" t="637" r="18007" b="-637"/>
          <a:stretch/>
        </p:blipFill>
        <p:spPr>
          <a:xfrm rot="5400000">
            <a:off x="1104900" y="-1046116"/>
            <a:ext cx="6781800" cy="899160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</p:pic>
      <p:sp>
        <p:nvSpPr>
          <p:cNvPr id="2" name="TextBox 1"/>
          <p:cNvSpPr txBox="1"/>
          <p:nvPr/>
        </p:nvSpPr>
        <p:spPr>
          <a:xfrm>
            <a:off x="4025537" y="609600"/>
            <a:ext cx="4495800" cy="1275457"/>
          </a:xfrm>
          <a:prstGeom prst="flowChartPunchedTap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  পড়ি ও বলি </a:t>
            </a:r>
            <a:endParaRPr lang="en-US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2390774"/>
            <a:ext cx="7239000" cy="41624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723564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2" t="637" r="18007" b="-637"/>
          <a:stretch/>
        </p:blipFill>
        <p:spPr>
          <a:xfrm rot="5400000">
            <a:off x="1104900" y="-1046116"/>
            <a:ext cx="6781800" cy="899160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</p:pic>
      <p:sp>
        <p:nvSpPr>
          <p:cNvPr id="2" name="TextBox 1"/>
          <p:cNvSpPr txBox="1"/>
          <p:nvPr/>
        </p:nvSpPr>
        <p:spPr>
          <a:xfrm>
            <a:off x="4025537" y="609600"/>
            <a:ext cx="4495800" cy="765274"/>
          </a:xfrm>
          <a:prstGeom prst="flowChartPunchedTap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  পড়ি ও বলি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53291" y="2362200"/>
            <a:ext cx="7848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/>
              <a:t>বিস্‌মিল্লাহির রাহ্‌মানির রাহীম</a:t>
            </a:r>
          </a:p>
          <a:p>
            <a:r>
              <a:rPr lang="ar-AE" sz="2400" dirty="0"/>
              <a:t>قُلۡ هُوَ اللّٰهُ اَحَدٌ</a:t>
            </a:r>
            <a:r>
              <a:rPr lang="ar-AE" sz="2400" dirty="0" smtClean="0"/>
              <a:t>***</a:t>
            </a:r>
            <a:r>
              <a:rPr lang="bn-BD" sz="2400" dirty="0" smtClean="0"/>
              <a:t>  </a:t>
            </a:r>
            <a:r>
              <a:rPr lang="ar-AE" sz="2400" dirty="0" smtClean="0"/>
              <a:t> </a:t>
            </a:r>
            <a:endParaRPr lang="ar-AE" sz="2400" dirty="0"/>
          </a:p>
          <a:p>
            <a:r>
              <a:rPr lang="ar-AE" sz="2400" dirty="0"/>
              <a:t>اَللّٰهُ الصَّمَدُ***</a:t>
            </a:r>
          </a:p>
          <a:p>
            <a:r>
              <a:rPr lang="ar-AE" sz="2400" dirty="0"/>
              <a:t>لَمۡ یَلِدۡۙ وَ لَمۡ یُوۡلَدۡ*** </a:t>
            </a:r>
          </a:p>
          <a:p>
            <a:r>
              <a:rPr lang="ar-AE" sz="2400" dirty="0"/>
              <a:t>وَ لَمۡ یَکُنۡ لَّهُ کُفُوًا </a:t>
            </a:r>
            <a:r>
              <a:rPr lang="ar-AE" sz="2400" dirty="0" smtClean="0"/>
              <a:t>اَحَد</a:t>
            </a:r>
            <a:endParaRPr lang="bn-BD" sz="2400" dirty="0"/>
          </a:p>
          <a:p>
            <a:r>
              <a:rPr lang="bn-BD" sz="2400" dirty="0" smtClean="0"/>
              <a:t>     </a:t>
            </a:r>
          </a:p>
          <a:p>
            <a:r>
              <a:rPr lang="bn-BD" sz="2400" dirty="0" smtClean="0"/>
              <a:t>বল</a:t>
            </a:r>
            <a:r>
              <a:rPr lang="bn-BD" sz="2400" dirty="0"/>
              <a:t>, তিনিই আল্লাহ্ এক!</a:t>
            </a:r>
          </a:p>
          <a:p>
            <a:r>
              <a:rPr lang="bn-BD" sz="2400" dirty="0"/>
              <a:t>** আল্লাহ অমুখাপেক্ষী । </a:t>
            </a:r>
          </a:p>
          <a:p>
            <a:r>
              <a:rPr lang="bn-BD" sz="2400" dirty="0"/>
              <a:t>** তিনি কাউকে জন্ম দেন নি এবং কেউ তাকে জন্ম দেয়নি।</a:t>
            </a:r>
          </a:p>
          <a:p>
            <a:r>
              <a:rPr lang="bn-BD" sz="2400" dirty="0"/>
              <a:t>** তার সমতুল্য আর কেউ নেই!</a:t>
            </a:r>
          </a:p>
        </p:txBody>
      </p:sp>
    </p:spTree>
    <p:extLst>
      <p:ext uri="{BB962C8B-B14F-4D97-AF65-F5344CB8AC3E}">
        <p14:creationId xmlns:p14="http://schemas.microsoft.com/office/powerpoint/2010/main" val="2011000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2" t="637" r="18007" b="-637"/>
          <a:stretch/>
        </p:blipFill>
        <p:spPr>
          <a:xfrm rot="5400000">
            <a:off x="1183277" y="-1028700"/>
            <a:ext cx="6781800" cy="899160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</p:pic>
      <p:sp>
        <p:nvSpPr>
          <p:cNvPr id="2" name="TextBox 1"/>
          <p:cNvSpPr txBox="1"/>
          <p:nvPr/>
        </p:nvSpPr>
        <p:spPr>
          <a:xfrm>
            <a:off x="4025537" y="609600"/>
            <a:ext cx="4495800" cy="1173420"/>
          </a:xfrm>
          <a:prstGeom prst="flowChartPunchedTap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 পড়ি ও বলি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762000" y="3276600"/>
            <a:ext cx="775933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/>
              <a:t>মহানবী (সা.) একদা সাহাবিদের বলেন, তোমারা কি এক রাতে কোরআন মাজিদের এক-তৃতীয়াংশ পড়তে পারবে? সাহাবিরা এ প্রস্তাবকে খুবই কঠিন মনে করলেন। ফলে তারা বলল, আমাদের মধ্যে এ কাজ কে করতে পারবে? মহানবী (সা.) তখন বললেন, সুরা ইখলাস কোরআনের এক-তৃতীয়াংশের সমান। (সহিহ বুখারি, হাদিস : ৫০১৫, নাসায়ি, হাদিস : ৯৯৫)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1215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2" t="637" r="18007" b="-637"/>
          <a:stretch/>
        </p:blipFill>
        <p:spPr>
          <a:xfrm rot="5400000">
            <a:off x="1183277" y="-1028700"/>
            <a:ext cx="6781800" cy="899160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</p:pic>
      <p:sp>
        <p:nvSpPr>
          <p:cNvPr id="2" name="TextBox 1"/>
          <p:cNvSpPr txBox="1"/>
          <p:nvPr/>
        </p:nvSpPr>
        <p:spPr>
          <a:xfrm>
            <a:off x="4025537" y="609600"/>
            <a:ext cx="4495800" cy="1173420"/>
          </a:xfrm>
          <a:prstGeom prst="flowChartPunchedTap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 পড়ি ও বলি 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838200" y="3467100"/>
            <a:ext cx="7848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dirty="0"/>
              <a:t>এ সুরাটি তিনবার পাঠ করলেই পূর্ণ কোরআন মাজিদ পাঠ হয়ে যাবে বা এক খতম কোরআনের সওয়াবপ্রাপ্ত হবে—এরূপ কথা হাদিসের কোথাও বলা হয়নি। বরং বলা হয়েছে যে সুরা ইলখাস কোরআন মাজিদের এক-তৃতীয়াংশের সমতুল্য। এর মর্মার্থ হলো, এ সুরাটি যে ব্যক্তি বুঝে পাঠ করবে তার অন্তরে আল্লাহর নাম ও গুণাবলি গেঁথে যাবে, ফলে সে শিরকি চিন্তাধারা থেকে পরিচ্ছন্ন থাকবে। অর্থাৎ সুরা ইখলাস পাঠের ফলে কোরআন মাজিদের এক-তৃতীয়াংশের আমল তার মধ্যে পাওয়া গেল। এর অর্থ এই নয় যে একবার সুরা পাঠ করলে এক-তৃতীয়াংশ পাঠ করা হলো এবং তিনবার পাঠ করলে এক খতম কোরআন পাঠ করা হলো এবং এক খতমের সওয়াবপ্রাপ্ত হবে।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842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2" t="637" r="18007" b="-637"/>
          <a:stretch/>
        </p:blipFill>
        <p:spPr>
          <a:xfrm rot="5400000">
            <a:off x="1183277" y="-1028700"/>
            <a:ext cx="6781800" cy="899160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</p:pic>
      <p:sp>
        <p:nvSpPr>
          <p:cNvPr id="2" name="TextBox 1"/>
          <p:cNvSpPr txBox="1"/>
          <p:nvPr/>
        </p:nvSpPr>
        <p:spPr>
          <a:xfrm>
            <a:off x="4025537" y="609600"/>
            <a:ext cx="4495800" cy="1173420"/>
          </a:xfrm>
          <a:prstGeom prst="flowChartPunchedTap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 </a:t>
            </a:r>
            <a:r>
              <a:rPr lang="bn-BD" sz="4000" dirty="0" smtClean="0"/>
              <a:t>দলিয় কাজ </a:t>
            </a:r>
            <a:r>
              <a:rPr lang="bn-BD" sz="4000" dirty="0" smtClean="0"/>
              <a:t>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438400"/>
            <a:ext cx="7302136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সুরা ইখলাসের সানে নুযুল লিখ ? 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429000"/>
            <a:ext cx="7815263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0173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2" t="637" r="18007" b="-637"/>
          <a:stretch/>
        </p:blipFill>
        <p:spPr>
          <a:xfrm rot="5400000">
            <a:off x="1183277" y="-1028700"/>
            <a:ext cx="6781800" cy="899160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</p:pic>
      <p:sp>
        <p:nvSpPr>
          <p:cNvPr id="2" name="TextBox 1"/>
          <p:cNvSpPr txBox="1"/>
          <p:nvPr/>
        </p:nvSpPr>
        <p:spPr>
          <a:xfrm>
            <a:off x="4025537" y="609600"/>
            <a:ext cx="4495800" cy="1173420"/>
          </a:xfrm>
          <a:prstGeom prst="flowChartPunchedTap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 </a:t>
            </a:r>
            <a:r>
              <a:rPr lang="bn-BD" sz="4000" dirty="0" smtClean="0"/>
              <a:t>দলিয় কাজ </a:t>
            </a:r>
            <a:r>
              <a:rPr lang="bn-BD" sz="4000" dirty="0" smtClean="0"/>
              <a:t>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438400"/>
            <a:ext cx="7302136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সুরা ইখলাসের সানে নুযুল লিখ ? </a:t>
            </a:r>
            <a:endParaRPr lang="en-US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29000"/>
            <a:ext cx="7759337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2349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436</Words>
  <Application>Microsoft Office PowerPoint</Application>
  <PresentationFormat>On-screen Show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mddaud</cp:lastModifiedBy>
  <cp:revision>13</cp:revision>
  <dcterms:created xsi:type="dcterms:W3CDTF">2006-08-16T00:00:00Z</dcterms:created>
  <dcterms:modified xsi:type="dcterms:W3CDTF">2020-08-09T16:23:36Z</dcterms:modified>
</cp:coreProperties>
</file>