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3.wav" ContentType="audio/x-wav"/>
  <Override PartName="/ppt/media/audio4.wav" ContentType="audio/x-wav"/>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F8F35-C5BF-46A2-B774-AD06CA4FDAAD}" type="datetimeFigureOut">
              <a:rPr lang="en-US" smtClean="0"/>
              <a:pPr/>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EEFA5-F547-46E3-9571-56B15DD1BF38}" type="slidenum">
              <a:rPr lang="en-US" smtClean="0"/>
              <a:pPr/>
              <a:t>‹#›</a:t>
            </a:fld>
            <a:endParaRPr lang="en-US"/>
          </a:p>
        </p:txBody>
      </p:sp>
    </p:spTree>
    <p:extLst>
      <p:ext uri="{BB962C8B-B14F-4D97-AF65-F5344CB8AC3E}">
        <p14:creationId xmlns:p14="http://schemas.microsoft.com/office/powerpoint/2010/main" val="323558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dirty="0" smtClean="0">
                <a:latin typeface="NikoshBAN" pitchFamily="2" charset="0"/>
                <a:cs typeface="NikoshBAN" pitchFamily="2" charset="0"/>
              </a:rPr>
              <a:t>শিক্ষার্থীরা মনোযোগ সহকারে শিখনফল শুনবেন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dirty="0" err="1" smtClean="0">
                <a:ln w="0"/>
                <a:effectLst>
                  <a:outerShdw blurRad="38100" dist="19050" dir="2700000" algn="tl" rotWithShape="0">
                    <a:schemeClr val="dk1">
                      <a:alpha val="40000"/>
                    </a:schemeClr>
                  </a:outerShdw>
                </a:effectLst>
                <a:latin typeface="NikoshBAN" pitchFamily="2" charset="0"/>
                <a:cs typeface="NikoshBAN" pitchFamily="2" charset="0"/>
              </a:rPr>
              <a:t>পৃথিবী</a:t>
            </a:r>
            <a:r>
              <a:rPr lang="bn-BD" sz="9600" dirty="0" smtClean="0">
                <a:ln w="0"/>
                <a:effectLst>
                  <a:outerShdw blurRad="38100" dist="19050" dir="2700000" algn="tl" rotWithShape="0">
                    <a:schemeClr val="dk1">
                      <a:alpha val="40000"/>
                    </a:schemeClr>
                  </a:outerShdw>
                </a:effectLst>
                <a:latin typeface="NikoshBAN" pitchFamily="2" charset="0"/>
                <a:cs typeface="NikoshBAN" pitchFamily="2" charset="0"/>
              </a:rPr>
              <a:t>র কোনো কিছুই স্থির বিন্দুতে বসে থাকে না। আজ যে শিশু এক সময় সে হবে বৃদ্ধ, তারপর চিরবিদায় নিয়ে সে চলে যাবে। কিন্তু যায়গা খালি থাকবে না,নতুন এসে সে স্থান  দখল করবে। নতুনের আহ্বান এভাবে চলতেই থাকবে।</a:t>
            </a:r>
            <a:endParaRPr lang="bn-BD" sz="800" b="1" dirty="0" smtClean="0">
              <a:solidFill>
                <a:schemeClr val="accent4">
                  <a:lumMod val="75000"/>
                </a:schemeClr>
              </a:solidFill>
              <a:latin typeface="NikoshBAN" pitchFamily="2" charset="0"/>
              <a:cs typeface="NikoshBAN" pitchFamily="2" charset="0"/>
            </a:endParaRPr>
          </a:p>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৪/৫ মিঃ দেয়া যেতে পারে । কাজ শিক্ষক নিজে তদারকী করবেন ।</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৪/৫ মিঃ দেয়া যেতে পারে । কাজ শিক্ষক নিজে তদারকী করবেন ।</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৪/৫ মিঃ দেয়া যেতে পারে । কাজ শিক্ষক নিজে তদারকী করবেন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৪/৫ মিঃ দেয়া যেতে পারে । কাজ শিক্ষক নিজে তদারকী করবেন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৪/৫ মিঃ দেয়া যেতে পারে । কাজ শিক্ষক নিজে তদারকী করবেন ।</a:t>
            </a:r>
            <a:endParaRPr lang="en-US" b="1" dirty="0" smtClean="0"/>
          </a:p>
          <a:p>
            <a:r>
              <a:rPr lang="bn-BD" b="1" dirty="0" smtClean="0"/>
              <a:t>একক কাজের</a:t>
            </a:r>
            <a:r>
              <a:rPr lang="bn-BD" b="1" baseline="0" dirty="0" smtClean="0"/>
              <a:t> জন্য ৪/৫ মিঃ সময় দেয়া যেতে পারে । শিক্ষক নিজে সক্রিয়তা যাচাই করবেন ।</a:t>
            </a:r>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4F173C7F-4E81-4164-AA76-89FB4A2E4A98}" type="slidenum">
              <a:rPr lang="en-US" smtClean="0"/>
              <a:t>13</a:t>
            </a:fld>
            <a:endParaRPr lang="en-US"/>
          </a:p>
        </p:txBody>
      </p:sp>
    </p:spTree>
    <p:extLst>
      <p:ext uri="{BB962C8B-B14F-4D97-AF65-F5344CB8AC3E}">
        <p14:creationId xmlns:p14="http://schemas.microsoft.com/office/powerpoint/2010/main" val="127927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None/>
            </a:pPr>
            <a:r>
              <a:rPr lang="bn-BD"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পৃথিবীতে কেউই চিরস্থায়ী নয়। শিশিরের জলে চালতা ফুল ভিজে যে রহস্যময় সৌন্দর্য ও আনন্দ বিস্তার করে চলে যুগ-যুগান্তে তার কোনো অবশেষে নেই। আর সেই শিশির জলে ভেজা চালতা ফুলের গন্ধের ঢেউ প্রবাহিত হতে থাকবে অনন্তকালব্যাপী ।</a:t>
            </a:r>
            <a:endParaRPr lang="en-US"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r>
              <a:rPr lang="en-US" sz="9600" b="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9600" b="1" dirty="0" smtClean="0">
              <a:solidFill>
                <a:schemeClr val="accent6">
                  <a:lumMod val="50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pPr marL="0" indent="0">
              <a:lnSpc>
                <a:spcPct val="90000"/>
              </a:lnSpc>
              <a:buNone/>
            </a:pPr>
            <a:r>
              <a:rPr lang="bn-BD"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পৃথিবীতে কেউই চিরস্থায়ী নয়। শিশিরের জলে চালতা ফুল ভিজে যে রহস্যময় সৌন্দর্য ও আনন্দ বিস্তার করে চলে যুগ-যুগান্তে তার কোনো অবশেষে নেই। আর সেই শিশির জলে ভেজা চালতা ফুলের গন্ধের ঢেউ প্রবাহিত হতে থাকবে অনন্তকালব্যাপী ।</a:t>
            </a:r>
            <a:endParaRPr lang="en-US"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r>
              <a:rPr lang="en-US" sz="9600" b="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9600" b="1" dirty="0" smtClean="0">
              <a:solidFill>
                <a:schemeClr val="accent6">
                  <a:lumMod val="50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pPr marL="0" indent="0">
              <a:lnSpc>
                <a:spcPct val="90000"/>
              </a:lnSpc>
              <a:buNone/>
            </a:pPr>
            <a:r>
              <a:rPr lang="bn-BD"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পৃথিবীতে কেউই চিরস্থায়ী নয়। শিশিরের জলে চালতা ফুল ভিজে যে রহস্যময় সৌন্দর্য ও আনন্দ বিস্তার করে চলে যুগ-যুগান্তে তার কোনো অবশেষে নেই। আর সেই শিশির জলে ভেজা চালতা ফুলের গন্ধের ঢেউ প্রবাহিত হতে থাকবে অনন্তকালব্যাপী ।</a:t>
            </a:r>
            <a:endParaRPr lang="en-US"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r>
              <a:rPr lang="en-US" sz="9600" b="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9600" b="1" dirty="0" smtClean="0">
              <a:solidFill>
                <a:schemeClr val="accent6">
                  <a:lumMod val="50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buNone/>
            </a:pPr>
            <a:r>
              <a:rPr lang="bn-BD" sz="9600" dirty="0" smtClean="0">
                <a:latin typeface="NikoshBAN" panose="02000000000000000000" pitchFamily="2" charset="0"/>
                <a:cs typeface="NikoshBAN" panose="02000000000000000000" pitchFamily="2" charset="0"/>
              </a:rPr>
              <a:t>কবির এই বোধের মধ্যে প্রকৃতির এক শাশ্বতরূপ মূর্ত হয়ে উঠেছে, যেখানে লক্ষ্মীপেঁচাটির মমত্বের অনুভাবনাও ধরা দিয়েছে অসাধারণ এক তাৎপর্যে।</a:t>
            </a:r>
            <a:endParaRPr lang="bn-BD" sz="800" b="1" dirty="0" smtClean="0">
              <a:solidFill>
                <a:schemeClr val="accent4">
                  <a:lumMod val="75000"/>
                </a:schemeClr>
              </a:solidFill>
              <a:latin typeface="NikoshBAN" pitchFamily="2" charset="0"/>
              <a:cs typeface="NikoshBAN" pitchFamily="2" charset="0"/>
            </a:endParaRPr>
          </a:p>
          <a:p>
            <a:pPr marL="0" indent="0">
              <a:buNone/>
            </a:pPr>
            <a:endParaRPr lang="bn-BD" sz="800" b="1" dirty="0" smtClean="0">
              <a:solidFill>
                <a:schemeClr val="accent4">
                  <a:lumMod val="75000"/>
                </a:schemeClr>
              </a:solidFill>
              <a:latin typeface="NikoshBAN" pitchFamily="2" charset="0"/>
              <a:cs typeface="NikoshBAN" pitchFamily="2" charset="0"/>
            </a:endParaRPr>
          </a:p>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জোড়ায় কাজে</a:t>
            </a:r>
            <a:r>
              <a:rPr lang="bn-BD" b="1" baseline="0" dirty="0" smtClean="0"/>
              <a:t> সময় ২/৩ মিঃ দেয়া যেতে পারে । কাজ শিক্ষক নিজে তদারকী করবেন ।</a:t>
            </a:r>
            <a:endParaRPr lang="en-US" b="1" dirty="0" smtClean="0"/>
          </a:p>
        </p:txBody>
      </p:sp>
      <p:sp>
        <p:nvSpPr>
          <p:cNvPr id="4" name="Slide Number Placeholder 3"/>
          <p:cNvSpPr>
            <a:spLocks noGrp="1"/>
          </p:cNvSpPr>
          <p:nvPr>
            <p:ph type="sldNum" sz="quarter" idx="10"/>
          </p:nvPr>
        </p:nvSpPr>
        <p:spPr/>
        <p:txBody>
          <a:bodyPr/>
          <a:lstStyle/>
          <a:p>
            <a:fld id="{B4108C8C-EBEF-4A41-93B0-7ED02E5C1B67}" type="slidenum">
              <a:rPr lang="en-US" smtClean="0"/>
              <a:pPr/>
              <a:t>17</a:t>
            </a:fld>
            <a:endParaRPr lang="en-US"/>
          </a:p>
        </p:txBody>
      </p:sp>
    </p:spTree>
    <p:extLst>
      <p:ext uri="{BB962C8B-B14F-4D97-AF65-F5344CB8AC3E}">
        <p14:creationId xmlns:p14="http://schemas.microsoft.com/office/powerpoint/2010/main" val="127997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পৃথিবী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বহমান</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BD"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এর</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মাঝে</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প্রাণের</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অস্তিত্ব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চিরন্তন</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প্রাণ</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কখনোই</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বিলুপ্ত</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হবে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না</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পৃথিবী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থেকে</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জীবন</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প্রকৃতির</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সেই</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সৌন্দর্যের</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গল্প</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পৃথিবীতে</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বেঁচে</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রইবে</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9600" b="1" dirty="0" err="1" smtClean="0">
                <a:ln w="0"/>
                <a:effectLst>
                  <a:outerShdw blurRad="38100" dist="19050" dir="2700000" algn="tl" rotWithShape="0">
                    <a:schemeClr val="dk1">
                      <a:alpha val="40000"/>
                    </a:schemeClr>
                  </a:outerShdw>
                </a:effectLst>
                <a:latin typeface="NikoshBAN" pitchFamily="2" charset="0"/>
                <a:cs typeface="NikoshBAN" pitchFamily="2" charset="0"/>
              </a:rPr>
              <a:t>চিরকাল</a:t>
            </a:r>
            <a:r>
              <a:rPr lang="en-US" sz="96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800" b="1" dirty="0" smtClean="0">
              <a:solidFill>
                <a:schemeClr val="accent4">
                  <a:lumMod val="75000"/>
                </a:schemeClr>
              </a:solidFill>
              <a:latin typeface="NikoshBAN" pitchFamily="2" charset="0"/>
              <a:cs typeface="NikoshBAN" pitchFamily="2" charset="0"/>
            </a:endParaRPr>
          </a:p>
          <a:p>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এশিরিয় ও বেবিলনীয় সভ্যতা এখন ধ্বংসস্তুপ ছাড়া কিছু নয়। কিন্তু প্রকৃতি তার আপন রূপ-রস-গন্ধ নিয়ে চিরকাল প্রাণময় হয়ে থাকে। প্রকৃতির মধ্যে বিচিত্র গন্ধের আস্বাদ মৃদুমন্দ কোলাহলের আনন্দ, তার অন্তর্গত অপুরন্ত সৌন্দর্য কখনই শেষ হয় না।</a:t>
            </a:r>
            <a:endParaRPr lang="en-US" sz="1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4108C8C-EBEF-4A41-93B0-7ED02E5C1B67}" type="slidenum">
              <a:rPr lang="en-US" smtClean="0"/>
              <a:pPr/>
              <a:t>19</a:t>
            </a:fld>
            <a:endParaRPr lang="en-US"/>
          </a:p>
        </p:txBody>
      </p:sp>
    </p:spTree>
    <p:extLst>
      <p:ext uri="{BB962C8B-B14F-4D97-AF65-F5344CB8AC3E}">
        <p14:creationId xmlns:p14="http://schemas.microsoft.com/office/powerpoint/2010/main" val="127997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4108C8C-EBEF-4A41-93B0-7ED02E5C1B67}" type="slidenum">
              <a:rPr lang="en-US" smtClean="0"/>
              <a:pPr/>
              <a:t>20</a:t>
            </a:fld>
            <a:endParaRPr lang="en-US"/>
          </a:p>
        </p:txBody>
      </p:sp>
    </p:spTree>
    <p:extLst>
      <p:ext uri="{BB962C8B-B14F-4D97-AF65-F5344CB8AC3E}">
        <p14:creationId xmlns:p14="http://schemas.microsoft.com/office/powerpoint/2010/main" val="105590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smtClean="0">
                <a:latin typeface="NikoshBAN" pitchFamily="2" charset="0"/>
                <a:cs typeface="NikoshBAN" pitchFamily="2" charset="0"/>
              </a:rPr>
              <a:t>শিক্ষার্থীরা মনোযোগ সহকারে শিখনফল শুনবেন ।</a:t>
            </a:r>
            <a:endParaRPr lang="en-US" b="1"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দলীয় কাজে</a:t>
            </a:r>
            <a:r>
              <a:rPr lang="bn-BD" b="1" baseline="0" dirty="0" smtClean="0">
                <a:latin typeface="NikoshBAN" pitchFamily="2" charset="0"/>
                <a:cs typeface="NikoshBAN" pitchFamily="2" charset="0"/>
              </a:rPr>
              <a:t> সময় ৪/৫মিঃ দেয়া যেতে পারে । কাজ শিক্ষক নিজে তদারকী করবেন এবং তাদের স্বক্রিয়তা যাচাই করবেন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4108C8C-EBEF-4A41-93B0-7ED02E5C1B67}" type="slidenum">
              <a:rPr lang="en-US" smtClean="0"/>
              <a:pPr/>
              <a:t>21</a:t>
            </a:fld>
            <a:endParaRPr lang="en-US"/>
          </a:p>
        </p:txBody>
      </p:sp>
    </p:spTree>
    <p:extLst>
      <p:ext uri="{BB962C8B-B14F-4D97-AF65-F5344CB8AC3E}">
        <p14:creationId xmlns:p14="http://schemas.microsoft.com/office/powerpoint/2010/main" val="105590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22</a:t>
            </a:fld>
            <a:endParaRPr lang="en-US"/>
          </a:p>
        </p:txBody>
      </p:sp>
    </p:spTree>
    <p:extLst>
      <p:ext uri="{BB962C8B-B14F-4D97-AF65-F5344CB8AC3E}">
        <p14:creationId xmlns:p14="http://schemas.microsoft.com/office/powerpoint/2010/main" val="2272222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23</a:t>
            </a:fld>
            <a:endParaRPr lang="en-US"/>
          </a:p>
        </p:txBody>
      </p:sp>
    </p:spTree>
    <p:extLst>
      <p:ext uri="{BB962C8B-B14F-4D97-AF65-F5344CB8AC3E}">
        <p14:creationId xmlns:p14="http://schemas.microsoft.com/office/powerpoint/2010/main" val="91217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smtClean="0">
              <a:latin typeface="NikoshBAN" panose="02000000000000000000" pitchFamily="2" charset="0"/>
              <a:cs typeface="NikoshBAN" panose="02000000000000000000" pitchFamily="2" charset="0"/>
            </a:endParaRPr>
          </a:p>
          <a:p>
            <a:endParaRPr lang="en-US" b="1"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87E27171-8A6B-438F-A212-6FDA70569D50}" type="slidenum">
              <a:rPr lang="en-US" smtClean="0"/>
              <a:t>24</a:t>
            </a:fld>
            <a:endParaRPr lang="en-US"/>
          </a:p>
        </p:txBody>
      </p:sp>
    </p:spTree>
    <p:extLst>
      <p:ext uri="{BB962C8B-B14F-4D97-AF65-F5344CB8AC3E}">
        <p14:creationId xmlns:p14="http://schemas.microsoft.com/office/powerpoint/2010/main" val="206525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dirty="0" smtClean="0">
                <a:latin typeface="NikoshBAN" pitchFamily="2" charset="0"/>
                <a:cs typeface="NikoshBAN" pitchFamily="2" charset="0"/>
              </a:rPr>
              <a:t>শিক্ষার্থীরা বাড়ির</a:t>
            </a:r>
            <a:r>
              <a:rPr lang="bn-BD" b="1" baseline="0" dirty="0" smtClean="0">
                <a:latin typeface="NikoshBAN" pitchFamily="2" charset="0"/>
                <a:cs typeface="NikoshBAN" pitchFamily="2" charset="0"/>
              </a:rPr>
              <a:t> কাজ খাতায় লিখে নিবেন </a:t>
            </a:r>
            <a:r>
              <a:rPr lang="bn-BD" b="1" dirty="0" smtClean="0">
                <a:latin typeface="NikoshBAN" pitchFamily="2" charset="0"/>
                <a:cs typeface="NikoshBAN" pitchFamily="2" charset="0"/>
              </a:rPr>
              <a:t>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smtClean="0">
                <a:latin typeface="NikoshBAN" pitchFamily="2" charset="0"/>
                <a:cs typeface="NikoshBAN" pitchFamily="2" charset="0"/>
              </a:rPr>
              <a:t>শিক্ষার্থীরা মনোযোগ সহকারে শিখনফল শুনবেন ।</a:t>
            </a:r>
            <a:endParaRPr lang="en-US" b="1"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dirty="0" smtClean="0">
                <a:latin typeface="NikoshBAN" pitchFamily="2" charset="0"/>
                <a:cs typeface="NikoshBAN" pitchFamily="2" charset="0"/>
              </a:rPr>
              <a:t>শিক্ষার্থীরা মনোযোগ সহকারে শিখনফল শুনবেন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73C7F-4E81-4164-AA76-89FB4A2E4A98}" type="slidenum">
              <a:rPr lang="en-US" smtClean="0"/>
              <a:t>6</a:t>
            </a:fld>
            <a:endParaRPr lang="en-US"/>
          </a:p>
        </p:txBody>
      </p:sp>
    </p:spTree>
    <p:extLst>
      <p:ext uri="{BB962C8B-B14F-4D97-AF65-F5344CB8AC3E}">
        <p14:creationId xmlns:p14="http://schemas.microsoft.com/office/powerpoint/2010/main" val="282060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t>শিক্ষক</a:t>
            </a:r>
            <a:r>
              <a:rPr lang="bn-BD" b="1" baseline="0" dirty="0" smtClean="0"/>
              <a:t> নিজেই উপস্থাপন করবেন ।</a:t>
            </a:r>
            <a:endParaRPr lang="en-US" b="1" dirty="0"/>
          </a:p>
        </p:txBody>
      </p:sp>
      <p:sp>
        <p:nvSpPr>
          <p:cNvPr id="4" name="Slide Number Placeholder 3"/>
          <p:cNvSpPr>
            <a:spLocks noGrp="1"/>
          </p:cNvSpPr>
          <p:nvPr>
            <p:ph type="sldNum" sz="quarter" idx="10"/>
          </p:nvPr>
        </p:nvSpPr>
        <p:spPr/>
        <p:txBody>
          <a:bodyPr/>
          <a:lstStyle/>
          <a:p>
            <a:fld id="{87E27171-8A6B-438F-A212-6FDA70569D50}" type="slidenum">
              <a:rPr lang="en-US" smtClean="0"/>
              <a:t>7</a:t>
            </a:fld>
            <a:endParaRPr lang="en-US"/>
          </a:p>
        </p:txBody>
      </p:sp>
    </p:spTree>
    <p:extLst>
      <p:ext uri="{BB962C8B-B14F-4D97-AF65-F5344CB8AC3E}">
        <p14:creationId xmlns:p14="http://schemas.microsoft.com/office/powerpoint/2010/main" val="77201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t>শিক্ষার্থীদের</a:t>
            </a:r>
            <a:r>
              <a:rPr lang="bn-BD" b="1" baseline="0" dirty="0" smtClean="0"/>
              <a:t> মধ্যে একজন সামনে এসে উপস্থাপন করবেন ।</a:t>
            </a:r>
            <a:endParaRPr lang="en-US" b="1" dirty="0"/>
          </a:p>
        </p:txBody>
      </p:sp>
      <p:sp>
        <p:nvSpPr>
          <p:cNvPr id="4" name="Slide Number Placeholder 3"/>
          <p:cNvSpPr>
            <a:spLocks noGrp="1"/>
          </p:cNvSpPr>
          <p:nvPr>
            <p:ph type="sldNum" sz="quarter" idx="10"/>
          </p:nvPr>
        </p:nvSpPr>
        <p:spPr/>
        <p:txBody>
          <a:bodyPr/>
          <a:lstStyle/>
          <a:p>
            <a:fld id="{87E27171-8A6B-438F-A212-6FDA70569D50}" type="slidenum">
              <a:rPr lang="en-US" smtClean="0"/>
              <a:t>8</a:t>
            </a:fld>
            <a:endParaRPr lang="en-US"/>
          </a:p>
        </p:txBody>
      </p:sp>
    </p:spTree>
    <p:extLst>
      <p:ext uri="{BB962C8B-B14F-4D97-AF65-F5344CB8AC3E}">
        <p14:creationId xmlns:p14="http://schemas.microsoft.com/office/powerpoint/2010/main" val="344930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সকল</a:t>
            </a:r>
            <a:r>
              <a:rPr lang="bn-BD" b="1" baseline="0" dirty="0" smtClean="0"/>
              <a:t> </a:t>
            </a:r>
            <a:r>
              <a:rPr lang="bn-BD" b="1" dirty="0" smtClean="0"/>
              <a:t>শিক্ষার্থীরা</a:t>
            </a:r>
            <a:r>
              <a:rPr lang="bn-BD" b="1" baseline="0" dirty="0" smtClean="0"/>
              <a:t> নিরবে মনোযোগ দিয়্বে পড়বেন ।</a:t>
            </a:r>
            <a:endParaRPr lang="en-US" b="1" dirty="0" smtClean="0"/>
          </a:p>
        </p:txBody>
      </p:sp>
      <p:sp>
        <p:nvSpPr>
          <p:cNvPr id="4" name="Slide Number Placeholder 3"/>
          <p:cNvSpPr>
            <a:spLocks noGrp="1"/>
          </p:cNvSpPr>
          <p:nvPr>
            <p:ph type="sldNum" sz="quarter" idx="10"/>
          </p:nvPr>
        </p:nvSpPr>
        <p:spPr/>
        <p:txBody>
          <a:bodyPr/>
          <a:lstStyle/>
          <a:p>
            <a:fld id="{87E27171-8A6B-438F-A212-6FDA70569D50}" type="slidenum">
              <a:rPr lang="en-US" smtClean="0"/>
              <a:t>9</a:t>
            </a:fld>
            <a:endParaRPr lang="en-US"/>
          </a:p>
        </p:txBody>
      </p:sp>
    </p:spTree>
    <p:extLst>
      <p:ext uri="{BB962C8B-B14F-4D97-AF65-F5344CB8AC3E}">
        <p14:creationId xmlns:p14="http://schemas.microsoft.com/office/powerpoint/2010/main" val="233055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n-BD" b="1" smtClean="0">
                <a:latin typeface="NikoshBAN" pitchFamily="2" charset="0"/>
                <a:cs typeface="NikoshBAN" pitchFamily="2" charset="0"/>
              </a:rPr>
              <a:t>শিক্ষার্থীরা মনোযোগ সহকারে শিখনফল শুনবেন ।</a:t>
            </a:r>
            <a:endParaRPr lang="en-US" b="1" smtClean="0">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pPr>
              <a:defRPr/>
            </a:pPr>
            <a:fld id="{CFD05D00-74EE-42A0-B65D-1714AE0D5D0E}"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5855-0F3E-4DC9-868C-67799B006E94}"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95855-0F3E-4DC9-868C-67799B006E94}"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95855-0F3E-4DC9-868C-67799B006E94}" type="datetimeFigureOut">
              <a:rPr lang="en-US" smtClean="0"/>
              <a:pPr/>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95855-0F3E-4DC9-868C-67799B006E94}" type="datetimeFigureOut">
              <a:rPr lang="en-US" smtClean="0"/>
              <a:pPr/>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827605" y="6305490"/>
            <a:ext cx="7413675" cy="400110"/>
          </a:xfrm>
          <a:prstGeom prst="rect">
            <a:avLst/>
          </a:prstGeom>
          <a:blipFill>
            <a:blip r:embed="rId2"/>
            <a:tile tx="0" ty="0" sx="100000" sy="100000" flip="none" algn="tl"/>
          </a:blipFill>
          <a:ln>
            <a:solidFill>
              <a:schemeClr val="tx1"/>
            </a:solidFill>
            <a:prstDash val="lg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20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মোঃ রফিকুল ইসলাম, শিক্ষক  জনার কেঁওচিয়া আদর্শ উচ্চ বিদ্যালয়। সাতকানিয়া,চট্টগ্রাম ।</a:t>
            </a:r>
            <a:endParaRPr lang="en-US" sz="20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flowerruler.gif"/>
          <p:cNvPicPr>
            <a:picLocks noChangeAspect="1"/>
          </p:cNvPicPr>
          <p:nvPr userDrawn="1"/>
        </p:nvPicPr>
        <p:blipFill>
          <a:blip r:embed="rId3"/>
          <a:stretch>
            <a:fillRect/>
          </a:stretch>
        </p:blipFill>
        <p:spPr>
          <a:xfrm rot="16200000">
            <a:off x="8821566" y="3297555"/>
            <a:ext cx="6458006" cy="282866"/>
          </a:xfrm>
          <a:prstGeom prst="rect">
            <a:avLst/>
          </a:prstGeom>
          <a:ln>
            <a:solidFill>
              <a:srgbClr val="FF0000"/>
            </a:solidFill>
          </a:ln>
        </p:spPr>
      </p:pic>
      <p:pic>
        <p:nvPicPr>
          <p:cNvPr id="7" name="Picture 6" descr="flowerruler.gif"/>
          <p:cNvPicPr>
            <a:picLocks noChangeAspect="1"/>
          </p:cNvPicPr>
          <p:nvPr userDrawn="1"/>
        </p:nvPicPr>
        <p:blipFill>
          <a:blip r:embed="rId3"/>
          <a:stretch>
            <a:fillRect/>
          </a:stretch>
        </p:blipFill>
        <p:spPr>
          <a:xfrm rot="16200000">
            <a:off x="-3126594" y="3230419"/>
            <a:ext cx="6458006" cy="282866"/>
          </a:xfrm>
          <a:prstGeom prst="rect">
            <a:avLst/>
          </a:prstGeom>
        </p:spPr>
      </p:pic>
      <p:pic>
        <p:nvPicPr>
          <p:cNvPr id="8" name="Picture 7" descr="flowerruler.gif"/>
          <p:cNvPicPr>
            <a:picLocks noChangeAspect="1"/>
          </p:cNvPicPr>
          <p:nvPr userDrawn="1"/>
        </p:nvPicPr>
        <p:blipFill>
          <a:blip r:embed="rId3"/>
          <a:stretch>
            <a:fillRect/>
          </a:stretch>
        </p:blipFill>
        <p:spPr>
          <a:xfrm>
            <a:off x="274322" y="1416"/>
            <a:ext cx="11665293" cy="208570"/>
          </a:xfrm>
          <a:prstGeom prst="rect">
            <a:avLst/>
          </a:prstGeom>
        </p:spPr>
      </p:pic>
      <p:pic>
        <p:nvPicPr>
          <p:cNvPr id="9" name="Picture 8" descr="flowerruler.gif"/>
          <p:cNvPicPr>
            <a:picLocks noChangeAspect="1"/>
          </p:cNvPicPr>
          <p:nvPr userDrawn="1"/>
        </p:nvPicPr>
        <p:blipFill>
          <a:blip r:embed="rId3"/>
          <a:stretch>
            <a:fillRect/>
          </a:stretch>
        </p:blipFill>
        <p:spPr>
          <a:xfrm>
            <a:off x="262179" y="6633730"/>
            <a:ext cx="11665293" cy="208570"/>
          </a:xfrm>
          <a:prstGeom prst="rect">
            <a:avLst/>
          </a:prstGeom>
        </p:spPr>
      </p:pic>
      <p:sp>
        <p:nvSpPr>
          <p:cNvPr id="10" name="Rectangle 9"/>
          <p:cNvSpPr/>
          <p:nvPr userDrawn="1"/>
        </p:nvSpPr>
        <p:spPr>
          <a:xfrm>
            <a:off x="1" y="1416"/>
            <a:ext cx="12192000" cy="6840884"/>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74322" y="209986"/>
            <a:ext cx="11634814" cy="6390869"/>
          </a:xfrm>
          <a:prstGeom prst="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95855-0F3E-4DC9-868C-67799B006E94}" type="datetimeFigureOut">
              <a:rPr lang="en-US" smtClean="0"/>
              <a:pPr/>
              <a:t>8/10/2020</a:t>
            </a:fld>
            <a:endParaRPr lang="en-US"/>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D792E-CDFD-458F-9605-F54243C514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gif"/></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5" name="Picture 2" descr="C:\Users\Computer City\Pictures\Landscapes\15220229_1872360666327044_553437284120993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1684000" cy="634365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08000" y="3048000"/>
            <a:ext cx="2946400" cy="1371600"/>
          </a:xfrm>
          <a:prstGeom prst="roundRect">
            <a:avLst>
              <a:gd name="adj" fmla="val 50000"/>
            </a:avLst>
          </a:prstGeom>
          <a:noFill/>
          <a:ln w="57150">
            <a:no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23900" b="1" dirty="0" smtClean="0">
                <a:ln w="11430"/>
                <a:solidFill>
                  <a:srgbClr val="92D050"/>
                </a:solidFill>
                <a:effectLst>
                  <a:outerShdw blurRad="50800" dist="39000" dir="5460000" algn="tl">
                    <a:srgbClr val="000000">
                      <a:alpha val="38000"/>
                    </a:srgbClr>
                  </a:outerShdw>
                </a:effectLst>
                <a:latin typeface="NikoshBAN" pitchFamily="2" charset="0"/>
                <a:cs typeface="NikoshBAN" pitchFamily="2" charset="0"/>
              </a:rPr>
              <a:t>স্বা</a:t>
            </a:r>
            <a:endParaRPr lang="en-US" sz="23900" b="1" dirty="0">
              <a:ln w="11430"/>
              <a:solidFill>
                <a:srgbClr val="92D05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Rounded Rectangle 8"/>
          <p:cNvSpPr/>
          <p:nvPr/>
        </p:nvSpPr>
        <p:spPr>
          <a:xfrm>
            <a:off x="3454400" y="2667000"/>
            <a:ext cx="2641600" cy="2057400"/>
          </a:xfrm>
          <a:prstGeom prst="roundRect">
            <a:avLst>
              <a:gd name="adj" fmla="val 50000"/>
            </a:avLst>
          </a:prstGeom>
          <a:noFill/>
          <a:ln w="57150">
            <a:no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239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rPr>
              <a:t>গ</a:t>
            </a:r>
            <a:endParaRPr lang="en-US" sz="239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ounded Rectangle 9"/>
          <p:cNvSpPr/>
          <p:nvPr/>
        </p:nvSpPr>
        <p:spPr>
          <a:xfrm>
            <a:off x="6299200" y="2514600"/>
            <a:ext cx="2844800" cy="2133600"/>
          </a:xfrm>
          <a:prstGeom prst="roundRect">
            <a:avLst>
              <a:gd name="adj" fmla="val 50000"/>
            </a:avLst>
          </a:prstGeom>
          <a:noFill/>
          <a:ln w="57150">
            <a:no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239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rPr>
              <a:t>ত</a:t>
            </a:r>
            <a:endParaRPr lang="en-US" sz="239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Rounded Rectangle 11"/>
          <p:cNvSpPr/>
          <p:nvPr/>
        </p:nvSpPr>
        <p:spPr>
          <a:xfrm>
            <a:off x="9245600" y="2590800"/>
            <a:ext cx="2743200" cy="1905000"/>
          </a:xfrm>
          <a:prstGeom prst="roundRect">
            <a:avLst>
              <a:gd name="adj" fmla="val 50000"/>
            </a:avLst>
          </a:prstGeom>
          <a:noFill/>
          <a:ln w="57150">
            <a:no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239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rPr>
              <a:t>ম</a:t>
            </a:r>
            <a:endParaRPr lang="en-US" sz="23900"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669155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iterate type="lt">
                                    <p:tmPct val="0"/>
                                  </p:iterate>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35" presetClass="emph" presetSubtype="0" fill="hold" grpId="1" nodeType="afterEffect">
                                  <p:stCondLst>
                                    <p:cond delay="0"/>
                                  </p:stCondLst>
                                  <p:iterate type="lt">
                                    <p:tmPct val="0"/>
                                  </p:iterate>
                                  <p:childTnLst>
                                    <p:anim calcmode="discrete" valueType="str">
                                      <p:cBhvr>
                                        <p:cTn id="2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27" fill="hold">
                            <p:stCondLst>
                              <p:cond delay="3000"/>
                            </p:stCondLst>
                            <p:childTnLst>
                              <p:par>
                                <p:cTn id="28" presetID="35" presetClass="emph" presetSubtype="0" fill="hold" grpId="1" nodeType="afterEffect">
                                  <p:stCondLst>
                                    <p:cond delay="0"/>
                                  </p:stCondLst>
                                  <p:iterate type="lt">
                                    <p:tmPct val="0"/>
                                  </p:iterate>
                                  <p:childTnLst>
                                    <p:anim calcmode="discrete" valueType="str">
                                      <p:cBhvr>
                                        <p:cTn id="29" dur="1000" fill="hold"/>
                                        <p:tgtEl>
                                          <p:spTgt spid="9"/>
                                        </p:tgtEl>
                                        <p:attrNameLst>
                                          <p:attrName>style.visibility</p:attrName>
                                        </p:attrNameLst>
                                      </p:cBhvr>
                                      <p:tavLst>
                                        <p:tav tm="0">
                                          <p:val>
                                            <p:strVal val="hidden"/>
                                          </p:val>
                                        </p:tav>
                                        <p:tav tm="50000">
                                          <p:val>
                                            <p:strVal val="visible"/>
                                          </p:val>
                                        </p:tav>
                                      </p:tavLst>
                                    </p:anim>
                                  </p:childTnLst>
                                </p:cTn>
                              </p:par>
                            </p:childTnLst>
                          </p:cTn>
                        </p:par>
                        <p:par>
                          <p:cTn id="30" fill="hold">
                            <p:stCondLst>
                              <p:cond delay="4000"/>
                            </p:stCondLst>
                            <p:childTnLst>
                              <p:par>
                                <p:cTn id="31" presetID="35" presetClass="emph" presetSubtype="0" fill="hold" grpId="1" nodeType="afterEffect">
                                  <p:stCondLst>
                                    <p:cond delay="0"/>
                                  </p:stCondLst>
                                  <p:iterate type="lt">
                                    <p:tmPct val="0"/>
                                  </p:iterate>
                                  <p:childTnLst>
                                    <p:anim calcmode="discrete" valueType="str">
                                      <p:cBhvr>
                                        <p:cTn id="32"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33" fill="hold">
                            <p:stCondLst>
                              <p:cond delay="5000"/>
                            </p:stCondLst>
                            <p:childTnLst>
                              <p:par>
                                <p:cTn id="34" presetID="35" presetClass="emph" presetSubtype="0" fill="hold" grpId="1" nodeType="afterEffect">
                                  <p:stCondLst>
                                    <p:cond delay="0"/>
                                  </p:stCondLst>
                                  <p:iterate type="lt">
                                    <p:tmPct val="0"/>
                                  </p:iterate>
                                  <p:childTnLst>
                                    <p:anim calcmode="discrete" valueType="str">
                                      <p:cBhvr>
                                        <p:cTn id="35"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36" fill="hold">
                            <p:stCondLst>
                              <p:cond delay="6000"/>
                            </p:stCondLst>
                            <p:childTnLst>
                              <p:par>
                                <p:cTn id="37" presetID="2" presetClass="exit" presetSubtype="9" fill="hold" grpId="2" nodeType="afterEffect">
                                  <p:stCondLst>
                                    <p:cond delay="0"/>
                                  </p:stCondLst>
                                  <p:iterate type="lt">
                                    <p:tmPct val="0"/>
                                  </p:iterate>
                                  <p:childTnLst>
                                    <p:anim calcmode="lin" valueType="num">
                                      <p:cBhvr additive="base">
                                        <p:cTn id="38" dur="500"/>
                                        <p:tgtEl>
                                          <p:spTgt spid="8"/>
                                        </p:tgtEl>
                                        <p:attrNameLst>
                                          <p:attrName>ppt_x</p:attrName>
                                        </p:attrNameLst>
                                      </p:cBhvr>
                                      <p:tavLst>
                                        <p:tav tm="0">
                                          <p:val>
                                            <p:strVal val="ppt_x"/>
                                          </p:val>
                                        </p:tav>
                                        <p:tav tm="100000">
                                          <p:val>
                                            <p:strVal val="0-ppt_w/2"/>
                                          </p:val>
                                        </p:tav>
                                      </p:tavLst>
                                    </p:anim>
                                    <p:anim calcmode="lin" valueType="num">
                                      <p:cBhvr additive="base">
                                        <p:cTn id="39" dur="500"/>
                                        <p:tgtEl>
                                          <p:spTgt spid="8"/>
                                        </p:tgtEl>
                                        <p:attrNameLst>
                                          <p:attrName>ppt_y</p:attrName>
                                        </p:attrNameLst>
                                      </p:cBhvr>
                                      <p:tavLst>
                                        <p:tav tm="0">
                                          <p:val>
                                            <p:strVal val="ppt_y"/>
                                          </p:val>
                                        </p:tav>
                                        <p:tav tm="100000">
                                          <p:val>
                                            <p:strVal val="0-ppt_h/2"/>
                                          </p:val>
                                        </p:tav>
                                      </p:tavLst>
                                    </p:anim>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6500"/>
                            </p:stCondLst>
                            <p:childTnLst>
                              <p:par>
                                <p:cTn id="42" presetID="2" presetClass="exit" presetSubtype="6" fill="hold" grpId="2" nodeType="afterEffect">
                                  <p:stCondLst>
                                    <p:cond delay="0"/>
                                  </p:stCondLst>
                                  <p:iterate type="lt">
                                    <p:tmPct val="0"/>
                                  </p:iterate>
                                  <p:childTnLst>
                                    <p:anim calcmode="lin" valueType="num">
                                      <p:cBhvr additive="base">
                                        <p:cTn id="43" dur="500"/>
                                        <p:tgtEl>
                                          <p:spTgt spid="9"/>
                                        </p:tgtEl>
                                        <p:attrNameLst>
                                          <p:attrName>ppt_x</p:attrName>
                                        </p:attrNameLst>
                                      </p:cBhvr>
                                      <p:tavLst>
                                        <p:tav tm="0">
                                          <p:val>
                                            <p:strVal val="ppt_x"/>
                                          </p:val>
                                        </p:tav>
                                        <p:tav tm="100000">
                                          <p:val>
                                            <p:strVal val="1+ppt_w/2"/>
                                          </p:val>
                                        </p:tav>
                                      </p:tavLst>
                                    </p:anim>
                                    <p:anim calcmode="lin" valueType="num">
                                      <p:cBhvr additive="base">
                                        <p:cTn id="44" dur="500"/>
                                        <p:tgtEl>
                                          <p:spTgt spid="9"/>
                                        </p:tgtEl>
                                        <p:attrNameLst>
                                          <p:attrName>ppt_y</p:attrName>
                                        </p:attrNameLst>
                                      </p:cBhvr>
                                      <p:tavLst>
                                        <p:tav tm="0">
                                          <p:val>
                                            <p:strVal val="ppt_y"/>
                                          </p:val>
                                        </p:tav>
                                        <p:tav tm="100000">
                                          <p:val>
                                            <p:strVal val="1+ppt_h/2"/>
                                          </p:val>
                                        </p:tav>
                                      </p:tavLst>
                                    </p:anim>
                                    <p:set>
                                      <p:cBhvr>
                                        <p:cTn id="45" dur="1" fill="hold">
                                          <p:stCondLst>
                                            <p:cond delay="499"/>
                                          </p:stCondLst>
                                        </p:cTn>
                                        <p:tgtEl>
                                          <p:spTgt spid="9"/>
                                        </p:tgtEl>
                                        <p:attrNameLst>
                                          <p:attrName>style.visibility</p:attrName>
                                        </p:attrNameLst>
                                      </p:cBhvr>
                                      <p:to>
                                        <p:strVal val="hidden"/>
                                      </p:to>
                                    </p:set>
                                  </p:childTnLst>
                                </p:cTn>
                              </p:par>
                            </p:childTnLst>
                          </p:cTn>
                        </p:par>
                        <p:par>
                          <p:cTn id="46" fill="hold">
                            <p:stCondLst>
                              <p:cond delay="7000"/>
                            </p:stCondLst>
                            <p:childTnLst>
                              <p:par>
                                <p:cTn id="47" presetID="2" presetClass="exit" presetSubtype="12" fill="hold" grpId="2" nodeType="afterEffect">
                                  <p:stCondLst>
                                    <p:cond delay="0"/>
                                  </p:stCondLst>
                                  <p:iterate type="lt">
                                    <p:tmPct val="0"/>
                                  </p:iterate>
                                  <p:childTnLst>
                                    <p:anim calcmode="lin" valueType="num">
                                      <p:cBhvr additive="base">
                                        <p:cTn id="48" dur="1000"/>
                                        <p:tgtEl>
                                          <p:spTgt spid="10"/>
                                        </p:tgtEl>
                                        <p:attrNameLst>
                                          <p:attrName>ppt_x</p:attrName>
                                        </p:attrNameLst>
                                      </p:cBhvr>
                                      <p:tavLst>
                                        <p:tav tm="0">
                                          <p:val>
                                            <p:strVal val="ppt_x"/>
                                          </p:val>
                                        </p:tav>
                                        <p:tav tm="100000">
                                          <p:val>
                                            <p:strVal val="0-ppt_w/2"/>
                                          </p:val>
                                        </p:tav>
                                      </p:tavLst>
                                    </p:anim>
                                    <p:anim calcmode="lin" valueType="num">
                                      <p:cBhvr additive="base">
                                        <p:cTn id="49" dur="1000"/>
                                        <p:tgtEl>
                                          <p:spTgt spid="10"/>
                                        </p:tgtEl>
                                        <p:attrNameLst>
                                          <p:attrName>ppt_y</p:attrName>
                                        </p:attrNameLst>
                                      </p:cBhvr>
                                      <p:tavLst>
                                        <p:tav tm="0">
                                          <p:val>
                                            <p:strVal val="ppt_y"/>
                                          </p:val>
                                        </p:tav>
                                        <p:tav tm="100000">
                                          <p:val>
                                            <p:strVal val="1+ppt_h/2"/>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8000"/>
                            </p:stCondLst>
                            <p:childTnLst>
                              <p:par>
                                <p:cTn id="52" presetID="2" presetClass="exit" presetSubtype="3" fill="hold" grpId="2" nodeType="afterEffect">
                                  <p:stCondLst>
                                    <p:cond delay="0"/>
                                  </p:stCondLst>
                                  <p:iterate type="lt">
                                    <p:tmPct val="0"/>
                                  </p:iterate>
                                  <p:childTnLst>
                                    <p:anim calcmode="lin" valueType="num">
                                      <p:cBhvr additive="base">
                                        <p:cTn id="53" dur="1000"/>
                                        <p:tgtEl>
                                          <p:spTgt spid="12"/>
                                        </p:tgtEl>
                                        <p:attrNameLst>
                                          <p:attrName>ppt_x</p:attrName>
                                        </p:attrNameLst>
                                      </p:cBhvr>
                                      <p:tavLst>
                                        <p:tav tm="0">
                                          <p:val>
                                            <p:strVal val="ppt_x"/>
                                          </p:val>
                                        </p:tav>
                                        <p:tav tm="100000">
                                          <p:val>
                                            <p:strVal val="1+ppt_w/2"/>
                                          </p:val>
                                        </p:tav>
                                      </p:tavLst>
                                    </p:anim>
                                    <p:anim calcmode="lin" valueType="num">
                                      <p:cBhvr additive="base">
                                        <p:cTn id="54" dur="1000"/>
                                        <p:tgtEl>
                                          <p:spTgt spid="12"/>
                                        </p:tgtEl>
                                        <p:attrNameLst>
                                          <p:attrName>ppt_y</p:attrName>
                                        </p:attrNameLst>
                                      </p:cBhvr>
                                      <p:tavLst>
                                        <p:tav tm="0">
                                          <p:val>
                                            <p:strVal val="ppt_y"/>
                                          </p:val>
                                        </p:tav>
                                        <p:tav tm="100000">
                                          <p:val>
                                            <p:strVal val="0-ppt_h/2"/>
                                          </p:val>
                                        </p:tav>
                                      </p:tavLst>
                                    </p:anim>
                                    <p:set>
                                      <p:cBhvr>
                                        <p:cTn id="55" dur="1" fill="hold">
                                          <p:stCondLst>
                                            <p:cond delay="999"/>
                                          </p:stCondLst>
                                        </p:cTn>
                                        <p:tgtEl>
                                          <p:spTgt spid="12"/>
                                        </p:tgtEl>
                                        <p:attrNameLst>
                                          <p:attrName>style.visibility</p:attrName>
                                        </p:attrNameLst>
                                      </p:cBhvr>
                                      <p:to>
                                        <p:strVal val="hidden"/>
                                      </p:to>
                                    </p:set>
                                  </p:childTnLst>
                                </p:cTn>
                              </p:par>
                            </p:childTnLst>
                          </p:cTn>
                        </p:par>
                        <p:par>
                          <p:cTn id="56" fill="hold">
                            <p:stCondLst>
                              <p:cond delay="9000"/>
                            </p:stCondLst>
                            <p:childTnLst>
                              <p:par>
                                <p:cTn id="57" presetID="40" presetClass="entr" presetSubtype="0" fill="hold" grpId="3"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1"/>
                                          </p:val>
                                        </p:tav>
                                        <p:tav tm="100000">
                                          <p:val>
                                            <p:strVal val="#ppt_x"/>
                                          </p:val>
                                        </p:tav>
                                      </p:tavLst>
                                    </p:anim>
                                    <p:anim calcmode="lin" valueType="num">
                                      <p:cBhvr>
                                        <p:cTn id="61" dur="100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10300"/>
                            </p:stCondLst>
                            <p:childTnLst>
                              <p:par>
                                <p:cTn id="63" presetID="40" presetClass="entr" presetSubtype="0" fill="hold" grpId="3" nodeType="afterEffect">
                                  <p:stCondLst>
                                    <p:cond delay="0"/>
                                  </p:stCondLst>
                                  <p:iterate type="lt">
                                    <p:tmPct val="10000"/>
                                  </p:iterate>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1"/>
                                          </p:val>
                                        </p:tav>
                                        <p:tav tm="100000">
                                          <p:val>
                                            <p:strVal val="#ppt_x"/>
                                          </p:val>
                                        </p:tav>
                                      </p:tavLst>
                                    </p:anim>
                                    <p:anim calcmode="lin" valueType="num">
                                      <p:cBhvr>
                                        <p:cTn id="67" dur="1000" fill="hold"/>
                                        <p:tgtEl>
                                          <p:spTgt spid="9"/>
                                        </p:tgtEl>
                                        <p:attrNameLst>
                                          <p:attrName>ppt_y</p:attrName>
                                        </p:attrNameLst>
                                      </p:cBhvr>
                                      <p:tavLst>
                                        <p:tav tm="0">
                                          <p:val>
                                            <p:strVal val="#ppt_y"/>
                                          </p:val>
                                        </p:tav>
                                        <p:tav tm="100000">
                                          <p:val>
                                            <p:strVal val="#ppt_y"/>
                                          </p:val>
                                        </p:tav>
                                      </p:tavLst>
                                    </p:anim>
                                  </p:childTnLst>
                                </p:cTn>
                              </p:par>
                            </p:childTnLst>
                          </p:cTn>
                        </p:par>
                        <p:par>
                          <p:cTn id="68" fill="hold">
                            <p:stCondLst>
                              <p:cond delay="11300"/>
                            </p:stCondLst>
                            <p:childTnLst>
                              <p:par>
                                <p:cTn id="69" presetID="40" presetClass="entr" presetSubtype="0" fill="hold" grpId="3"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1"/>
                                          </p:val>
                                        </p:tav>
                                        <p:tav tm="100000">
                                          <p:val>
                                            <p:strVal val="#ppt_x"/>
                                          </p:val>
                                        </p:tav>
                                      </p:tavLst>
                                    </p:anim>
                                    <p:anim calcmode="lin" valueType="num">
                                      <p:cBhvr>
                                        <p:cTn id="73" dur="1000" fill="hold"/>
                                        <p:tgtEl>
                                          <p:spTgt spid="10"/>
                                        </p:tgtEl>
                                        <p:attrNameLst>
                                          <p:attrName>ppt_y</p:attrName>
                                        </p:attrNameLst>
                                      </p:cBhvr>
                                      <p:tavLst>
                                        <p:tav tm="0">
                                          <p:val>
                                            <p:strVal val="#ppt_y"/>
                                          </p:val>
                                        </p:tav>
                                        <p:tav tm="100000">
                                          <p:val>
                                            <p:strVal val="#ppt_y"/>
                                          </p:val>
                                        </p:tav>
                                      </p:tavLst>
                                    </p:anim>
                                  </p:childTnLst>
                                </p:cTn>
                              </p:par>
                            </p:childTnLst>
                          </p:cTn>
                        </p:par>
                        <p:par>
                          <p:cTn id="74" fill="hold">
                            <p:stCondLst>
                              <p:cond delay="12300"/>
                            </p:stCondLst>
                            <p:childTnLst>
                              <p:par>
                                <p:cTn id="75" presetID="40" presetClass="entr" presetSubtype="0" fill="hold" grpId="3" nodeType="afterEffect">
                                  <p:stCondLst>
                                    <p:cond delay="0"/>
                                  </p:stCondLst>
                                  <p:iterate type="lt">
                                    <p:tmPct val="10000"/>
                                  </p:iterate>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1"/>
                                          </p:val>
                                        </p:tav>
                                        <p:tav tm="100000">
                                          <p:val>
                                            <p:strVal val="#ppt_x"/>
                                          </p:val>
                                        </p:tav>
                                      </p:tavLst>
                                    </p:anim>
                                    <p:anim calcmode="lin" valueType="num">
                                      <p:cBhvr>
                                        <p:cTn id="7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9" grpId="0"/>
      <p:bldP spid="9" grpId="1"/>
      <p:bldP spid="9" grpId="2"/>
      <p:bldP spid="9" grpId="3"/>
      <p:bldP spid="10" grpId="0"/>
      <p:bldP spid="10" grpId="1"/>
      <p:bldP spid="10" grpId="2"/>
      <p:bldP spid="10" grpId="3"/>
      <p:bldP spid="12" grpId="0"/>
      <p:bldP spid="12" grpId="1"/>
      <p:bldP spid="12" grpId="2"/>
      <p:bldP spid="12"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10</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Rectangle 4"/>
          <p:cNvSpPr/>
          <p:nvPr/>
        </p:nvSpPr>
        <p:spPr>
          <a:xfrm>
            <a:off x="711200" y="1510828"/>
            <a:ext cx="2257425" cy="4703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স্তব্ধ </a:t>
            </a:r>
            <a:endParaRPr lang="en-US" sz="2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9042401" y="1510828"/>
            <a:ext cx="2257425" cy="4703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নিরব  </a:t>
            </a:r>
            <a:endParaRPr lang="en-US" sz="2800" b="1"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914401" y="3250418"/>
            <a:ext cx="2257425" cy="48338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কলরব </a:t>
            </a:r>
            <a:endParaRPr lang="en-US" sz="28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9143998" y="3339627"/>
            <a:ext cx="2257425" cy="4703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anose="02000000000000000000" pitchFamily="2" charset="0"/>
                <a:cs typeface="NikoshBAN" panose="02000000000000000000" pitchFamily="2" charset="0"/>
              </a:rPr>
              <a:t>কোলাহল</a:t>
            </a:r>
            <a:endParaRPr lang="en-US" sz="24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794730" y="5257800"/>
            <a:ext cx="2257425" cy="685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anose="02000000000000000000" pitchFamily="2" charset="0"/>
                <a:cs typeface="NikoshBAN" panose="02000000000000000000" pitchFamily="2" charset="0"/>
              </a:rPr>
              <a:t>খেয়া নৌকা </a:t>
            </a:r>
            <a:endParaRPr lang="en-US" sz="2800" b="1"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8928634" y="5410200"/>
            <a:ext cx="2688151"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anose="02000000000000000000" pitchFamily="2" charset="0"/>
                <a:cs typeface="NikoshBAN" panose="02000000000000000000" pitchFamily="2" charset="0"/>
              </a:rPr>
              <a:t>ঘাঁট পারাপারের </a:t>
            </a:r>
          </a:p>
          <a:p>
            <a:pPr algn="ctr"/>
            <a:r>
              <a:rPr lang="bn-BD" sz="2800" b="1" dirty="0" smtClean="0">
                <a:solidFill>
                  <a:schemeClr val="tx1"/>
                </a:solidFill>
                <a:latin typeface="NikoshBAN" panose="02000000000000000000" pitchFamily="2" charset="0"/>
                <a:cs typeface="NikoshBAN" panose="02000000000000000000" pitchFamily="2" charset="0"/>
              </a:rPr>
              <a:t>নৌকা </a:t>
            </a:r>
            <a:endParaRPr lang="en-US" sz="2800" b="1" dirty="0">
              <a:solidFill>
                <a:schemeClr val="tx1"/>
              </a:solidFill>
              <a:latin typeface="NikoshBAN" panose="02000000000000000000" pitchFamily="2" charset="0"/>
              <a:cs typeface="NikoshBAN" panose="02000000000000000000" pitchFamily="2" charset="0"/>
            </a:endParaRPr>
          </a:p>
        </p:txBody>
      </p:sp>
      <p:sp>
        <p:nvSpPr>
          <p:cNvPr id="15" name="Rounded Rectangle 14"/>
          <p:cNvSpPr/>
          <p:nvPr/>
        </p:nvSpPr>
        <p:spPr>
          <a:xfrm>
            <a:off x="4470400" y="304800"/>
            <a:ext cx="2235200" cy="381000"/>
          </a:xfrm>
          <a:prstGeom prst="roundRect">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ছবি </a:t>
            </a:r>
            <a:endParaRPr lang="en-US" sz="3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6" name="Rounded Rectangle 15"/>
          <p:cNvSpPr/>
          <p:nvPr/>
        </p:nvSpPr>
        <p:spPr>
          <a:xfrm>
            <a:off x="1016000" y="304800"/>
            <a:ext cx="2235200" cy="533400"/>
          </a:xfrm>
          <a:prstGeom prst="roundRect">
            <a:avLst/>
          </a:prstGeom>
          <a:solidFill>
            <a:schemeClr val="accent6">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শব্দ</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7" name="Rounded Rectangle 16"/>
          <p:cNvSpPr/>
          <p:nvPr/>
        </p:nvSpPr>
        <p:spPr>
          <a:xfrm>
            <a:off x="8686800" y="304800"/>
            <a:ext cx="2235200" cy="381000"/>
          </a:xfrm>
          <a:prstGeom prst="roundRect">
            <a:avLst/>
          </a:prstGeom>
          <a:solidFill>
            <a:schemeClr val="accent3">
              <a:lumMod val="60000"/>
              <a:lumOff val="4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অর্থ </a:t>
            </a:r>
            <a:endParaRPr lang="en-US" sz="3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122" name="Picture 2" descr="C:\Users\Computer City\Pictures\18520005_1700975883531921_265922373527032866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977" y="2831734"/>
            <a:ext cx="3753224"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DOEL\Desktop\ID 27\Agontuk\b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932788"/>
            <a:ext cx="3143625" cy="17866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DOEL\Desktop\ID 27\bbb\b233.jpg"/>
          <p:cNvPicPr>
            <a:picLocks noChangeAspect="1" noChangeArrowheads="1"/>
          </p:cNvPicPr>
          <p:nvPr/>
        </p:nvPicPr>
        <p:blipFill rotWithShape="1">
          <a:blip r:embed="rId5">
            <a:extLst>
              <a:ext uri="{28A0092B-C50C-407E-A947-70E740481C1C}">
                <a14:useLocalDpi xmlns:a14="http://schemas.microsoft.com/office/drawing/2010/main" val="0"/>
              </a:ext>
            </a:extLst>
          </a:blip>
          <a:srcRect t="44167"/>
          <a:stretch/>
        </p:blipFill>
        <p:spPr bwMode="auto">
          <a:xfrm>
            <a:off x="4069977" y="4800600"/>
            <a:ext cx="375322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48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500" fill="hold"/>
                                        <p:tgtEl>
                                          <p:spTgt spid="5122"/>
                                        </p:tgtEl>
                                        <p:attrNameLst>
                                          <p:attrName>ppt_w</p:attrName>
                                        </p:attrNameLst>
                                      </p:cBhvr>
                                      <p:tavLst>
                                        <p:tav tm="0">
                                          <p:val>
                                            <p:fltVal val="0"/>
                                          </p:val>
                                        </p:tav>
                                        <p:tav tm="100000">
                                          <p:val>
                                            <p:strVal val="#ppt_w"/>
                                          </p:val>
                                        </p:tav>
                                      </p:tavLst>
                                    </p:anim>
                                    <p:anim calcmode="lin" valueType="num">
                                      <p:cBhvr>
                                        <p:cTn id="50" dur="500" fill="hold"/>
                                        <p:tgtEl>
                                          <p:spTgt spid="5122"/>
                                        </p:tgtEl>
                                        <p:attrNameLst>
                                          <p:attrName>ppt_h</p:attrName>
                                        </p:attrNameLst>
                                      </p:cBhvr>
                                      <p:tavLst>
                                        <p:tav tm="0">
                                          <p:val>
                                            <p:fltVal val="0"/>
                                          </p:val>
                                        </p:tav>
                                        <p:tav tm="100000">
                                          <p:val>
                                            <p:strVal val="#ppt_h"/>
                                          </p:val>
                                        </p:tav>
                                      </p:tavLst>
                                    </p:anim>
                                    <p:animEffect transition="in" filter="fade">
                                      <p:cBhvr>
                                        <p:cTn id="51" dur="500"/>
                                        <p:tgtEl>
                                          <p:spTgt spid="512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215063"/>
            <a:ext cx="1860550" cy="365125"/>
          </a:xfrm>
          <a:prstGeom prst="rect">
            <a:avLst/>
          </a:prstGeom>
          <a:solidFill>
            <a:schemeClr val="accent5">
              <a:lumMod val="20000"/>
              <a:lumOff val="80000"/>
            </a:schemeClr>
          </a:solidFill>
        </p:spPr>
        <p:txBody>
          <a:bodyPr/>
          <a:lstStyle/>
          <a:p>
            <a:pPr algn="ctr"/>
            <a:r>
              <a:rPr lang="bn-IN" sz="3600" b="1" dirty="0">
                <a:solidFill>
                  <a:schemeClr val="tx1"/>
                </a:solidFill>
                <a:latin typeface="NikoshBAN" panose="02000000000000000000" pitchFamily="2" charset="0"/>
                <a:cs typeface="NikoshBAN" panose="02000000000000000000" pitchFamily="2" charset="0"/>
              </a:rPr>
              <a:t>এই নদী </a:t>
            </a:r>
            <a:endParaRPr lang="en-GB" sz="3600" dirty="0">
              <a:solidFill>
                <a:schemeClr val="tx1"/>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11</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3545463" y="2895601"/>
            <a:ext cx="5101075" cy="584775"/>
          </a:xfrm>
          <a:prstGeom prst="rect">
            <a:avLst/>
          </a:prstGeom>
          <a:solidFill>
            <a:schemeClr val="bg2">
              <a:lumMod val="75000"/>
            </a:schemeClr>
          </a:solidFill>
        </p:spPr>
        <p:txBody>
          <a:bodyPr wrap="none">
            <a:spAutoFit/>
          </a:bodyPr>
          <a:lstStyle/>
          <a:p>
            <a:pPr algn="ctr"/>
            <a:r>
              <a:rPr lang="bn-IN" sz="3200" b="1" dirty="0">
                <a:latin typeface="NikoshBAN" panose="02000000000000000000" pitchFamily="2" charset="0"/>
                <a:cs typeface="NikoshBAN" panose="02000000000000000000" pitchFamily="2" charset="0"/>
              </a:rPr>
              <a:t>সেই দিন এই মাঠ স্তব্ধ হবে নাকো জানি </a:t>
            </a:r>
            <a:endParaRPr lang="en-US" sz="3200" b="1" dirty="0">
              <a:latin typeface="NikoshBAN" panose="02000000000000000000" pitchFamily="2" charset="0"/>
              <a:cs typeface="NikoshBAN" panose="02000000000000000000" pitchFamily="2" charset="0"/>
            </a:endParaRPr>
          </a:p>
        </p:txBody>
      </p:sp>
      <p:pic>
        <p:nvPicPr>
          <p:cNvPr id="9" name="Picture 8" descr="6.jpg"/>
          <p:cNvPicPr>
            <a:picLocks noChangeAspect="1"/>
          </p:cNvPicPr>
          <p:nvPr/>
        </p:nvPicPr>
        <p:blipFill>
          <a:blip r:embed="rId3"/>
          <a:stretch>
            <a:fillRect/>
          </a:stretch>
        </p:blipFill>
        <p:spPr>
          <a:xfrm>
            <a:off x="304800" y="228600"/>
            <a:ext cx="5689600" cy="2667000"/>
          </a:xfrm>
          <a:prstGeom prst="rect">
            <a:avLst/>
          </a:prstGeom>
          <a:ln>
            <a:noFill/>
          </a:ln>
          <a:effectLst>
            <a:outerShdw blurRad="292100" dist="139700" dir="2700000" algn="tl" rotWithShape="0">
              <a:srgbClr val="333333">
                <a:alpha val="65000"/>
              </a:srgbClr>
            </a:outerShdw>
          </a:effectLst>
        </p:spPr>
      </p:pic>
      <p:pic>
        <p:nvPicPr>
          <p:cNvPr id="10" name="Picture 9" descr="alpath.jpg"/>
          <p:cNvPicPr>
            <a:picLocks noChangeAspect="1"/>
          </p:cNvPicPr>
          <p:nvPr/>
        </p:nvPicPr>
        <p:blipFill>
          <a:blip r:embed="rId4"/>
          <a:stretch>
            <a:fillRect/>
          </a:stretch>
        </p:blipFill>
        <p:spPr>
          <a:xfrm>
            <a:off x="6096000" y="152401"/>
            <a:ext cx="5689600" cy="278266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007923" y="6059270"/>
            <a:ext cx="1821332" cy="584775"/>
          </a:xfrm>
          <a:prstGeom prst="rect">
            <a:avLst/>
          </a:prstGeom>
          <a:solidFill>
            <a:schemeClr val="accent5">
              <a:lumMod val="20000"/>
              <a:lumOff val="80000"/>
            </a:schemeClr>
          </a:solidFill>
        </p:spPr>
        <p:txBody>
          <a:bodyPr wrap="none">
            <a:spAutoFit/>
          </a:bodyPr>
          <a:lstStyle/>
          <a:p>
            <a:pPr algn="ctr"/>
            <a:r>
              <a:rPr lang="bn-IN" sz="3200" b="1" dirty="0" smtClean="0">
                <a:latin typeface="NikoshBAN" panose="02000000000000000000" pitchFamily="2" charset="0"/>
                <a:cs typeface="NikoshBAN" panose="02000000000000000000" pitchFamily="2" charset="0"/>
              </a:rPr>
              <a:t>নক্ষত্রের </a:t>
            </a:r>
            <a:r>
              <a:rPr lang="bn-IN" sz="3200" b="1" dirty="0">
                <a:latin typeface="NikoshBAN" panose="02000000000000000000" pitchFamily="2" charset="0"/>
                <a:cs typeface="NikoshBAN" panose="02000000000000000000" pitchFamily="2" charset="0"/>
              </a:rPr>
              <a:t>তলে</a:t>
            </a:r>
          </a:p>
        </p:txBody>
      </p:sp>
      <p:pic>
        <p:nvPicPr>
          <p:cNvPr id="12" name="Picture 6" descr="C:\Users\DOEL\Desktop\ID 27\Agontuk\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235" y="3485064"/>
            <a:ext cx="288619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OEL\Desktop\ID 27\Agontuk\b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3376" y="3392269"/>
            <a:ext cx="3023824" cy="2667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Computer City\Pictures\নদীর ছবি - - Yahoo Image Search Results_files\th_0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6" y="3505200"/>
            <a:ext cx="5463615" cy="25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474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12</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3924973" y="2797315"/>
            <a:ext cx="3286476" cy="646331"/>
          </a:xfrm>
          <a:prstGeom prst="rect">
            <a:avLst/>
          </a:prstGeom>
          <a:solidFill>
            <a:schemeClr val="accent6">
              <a:lumMod val="40000"/>
              <a:lumOff val="60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সেদিনো দেখিবে স্বপ্ন--</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877" y="286193"/>
            <a:ext cx="2748300" cy="2539406"/>
          </a:xfrm>
          <a:prstGeom prst="rect">
            <a:avLst/>
          </a:prstGeom>
          <a:solidFill>
            <a:schemeClr val="accent2">
              <a:lumMod val="60000"/>
              <a:lumOff val="40000"/>
            </a:schemeClr>
          </a:solidFill>
          <a:ln w="28575">
            <a:solidFill>
              <a:schemeClr val="accent6">
                <a:lumMod val="40000"/>
                <a:lumOff val="60000"/>
              </a:schemeClr>
            </a:solidFill>
          </a:ln>
        </p:spPr>
      </p:pic>
      <p:pic>
        <p:nvPicPr>
          <p:cNvPr id="2050" name="Picture 2" descr="C:\Users\Computer City\Pictures\4429101606104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71" y="286194"/>
            <a:ext cx="4028492" cy="2539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1521" y="6019801"/>
            <a:ext cx="6720108" cy="646331"/>
          </a:xfrm>
          <a:prstGeom prst="rect">
            <a:avLst/>
          </a:prstGeom>
          <a:solidFill>
            <a:schemeClr val="accent6">
              <a:lumMod val="40000"/>
              <a:lumOff val="60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সোনার স্বপ্নের সাধ পৃথিবীতে কবে আর ঝরে !  </a:t>
            </a:r>
            <a:endParaRPr lang="en-US" sz="3600" b="1"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200" y="3519510"/>
            <a:ext cx="4470400" cy="2551329"/>
          </a:xfrm>
          <a:prstGeom prst="rect">
            <a:avLst/>
          </a:prstGeom>
          <a:ln>
            <a:noFill/>
          </a:ln>
          <a:effectLst>
            <a:outerShdw blurRad="292100" dist="139700" dir="2700000" algn="tl" rotWithShape="0">
              <a:srgbClr val="333333">
                <a:alpha val="65000"/>
              </a:srgbClr>
            </a:outerShdw>
          </a:effectLst>
        </p:spPr>
      </p:pic>
      <p:pic>
        <p:nvPicPr>
          <p:cNvPr id="4" name="Picture 2" descr="C:\Users\Computer City\Pictures\15230666_112940979196165_614796937599508730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2373" y="3429000"/>
            <a:ext cx="3351628" cy="2641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50000"/>
          <a:stretch/>
        </p:blipFill>
        <p:spPr>
          <a:xfrm>
            <a:off x="4978843" y="255354"/>
            <a:ext cx="4165015" cy="2541961"/>
          </a:xfrm>
          <a:prstGeom prst="rect">
            <a:avLst/>
          </a:prstGeom>
          <a:ln>
            <a:solidFill>
              <a:schemeClr val="accent1"/>
            </a:solidFill>
          </a:ln>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550" y="3554129"/>
            <a:ext cx="3555649" cy="2618072"/>
          </a:xfrm>
          <a:prstGeom prst="rect">
            <a:avLst/>
          </a:prstGeom>
          <a:ln>
            <a:solidFill>
              <a:schemeClr val="accent1"/>
            </a:solidFill>
          </a:ln>
        </p:spPr>
      </p:pic>
    </p:spTree>
    <p:extLst>
      <p:ext uri="{BB962C8B-B14F-4D97-AF65-F5344CB8AC3E}">
        <p14:creationId xmlns:p14="http://schemas.microsoft.com/office/powerpoint/2010/main" val="7164586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25703" y="4267200"/>
            <a:ext cx="8271280" cy="169119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‘সোনার স্বপ্নের স্বাধ’ বলতে কী বুঝিয়েছেন ? </a:t>
            </a:r>
            <a:endParaRPr lang="en-US" sz="32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88" r="4557" b="39687"/>
          <a:stretch/>
        </p:blipFill>
        <p:spPr>
          <a:xfrm>
            <a:off x="8567003" y="2952742"/>
            <a:ext cx="3523397" cy="3243943"/>
          </a:xfrm>
          <a:prstGeom prst="rect">
            <a:avLst/>
          </a:prstGeom>
          <a:noFill/>
        </p:spPr>
      </p:pic>
      <p:sp>
        <p:nvSpPr>
          <p:cNvPr id="5" name="Flowchart: Terminator 4"/>
          <p:cNvSpPr/>
          <p:nvPr/>
        </p:nvSpPr>
        <p:spPr>
          <a:xfrm>
            <a:off x="3759200" y="289560"/>
            <a:ext cx="4068539" cy="838200"/>
          </a:xfrm>
          <a:prstGeom prst="flowChartTermina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pic>
        <p:nvPicPr>
          <p:cNvPr id="3075" name="Picture 3" descr="C:\Users\Computer City\Pictures\19990038_1134399910026237_3830052693981880701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201" y="1235829"/>
            <a:ext cx="3149599" cy="318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49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fill="hold"/>
                                        <p:tgtEl>
                                          <p:spTgt spid="3075"/>
                                        </p:tgtEl>
                                        <p:attrNameLst>
                                          <p:attrName>ppt_w</p:attrName>
                                        </p:attrNameLst>
                                      </p:cBhvr>
                                      <p:tavLst>
                                        <p:tav tm="0">
                                          <p:val>
                                            <p:fltVal val="0"/>
                                          </p:val>
                                        </p:tav>
                                        <p:tav tm="100000">
                                          <p:val>
                                            <p:strVal val="#ppt_w"/>
                                          </p:val>
                                        </p:tav>
                                      </p:tavLst>
                                    </p:anim>
                                    <p:anim calcmode="lin" valueType="num">
                                      <p:cBhvr>
                                        <p:cTn id="20" dur="500" fill="hold"/>
                                        <p:tgtEl>
                                          <p:spTgt spid="3075"/>
                                        </p:tgtEl>
                                        <p:attrNameLst>
                                          <p:attrName>ppt_h</p:attrName>
                                        </p:attrNameLst>
                                      </p:cBhvr>
                                      <p:tavLst>
                                        <p:tav tm="0">
                                          <p:val>
                                            <p:fltVal val="0"/>
                                          </p:val>
                                        </p:tav>
                                        <p:tav tm="100000">
                                          <p:val>
                                            <p:strVal val="#ppt_h"/>
                                          </p:val>
                                        </p:tav>
                                      </p:tavLst>
                                    </p:anim>
                                    <p:animEffect transition="in" filter="fade">
                                      <p:cBhvr>
                                        <p:cTn id="21" dur="500"/>
                                        <p:tgtEl>
                                          <p:spTgt spid="307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14</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4329463" y="2776247"/>
            <a:ext cx="2603597" cy="584775"/>
          </a:xfrm>
          <a:prstGeom prst="rect">
            <a:avLst/>
          </a:prstGeom>
          <a:solidFill>
            <a:schemeClr val="accent6">
              <a:lumMod val="40000"/>
              <a:lumOff val="60000"/>
            </a:schemeClr>
          </a:solidFill>
        </p:spPr>
        <p:txBody>
          <a:bodyPr wrap="none">
            <a:spAutoFit/>
          </a:bodyPr>
          <a:lstStyle/>
          <a:p>
            <a:pPr algn="ctr"/>
            <a:r>
              <a:rPr lang="bn-IN" sz="3200" b="1" dirty="0">
                <a:latin typeface="NikoshBAN" panose="02000000000000000000" pitchFamily="2" charset="0"/>
                <a:cs typeface="NikoshBAN" panose="02000000000000000000" pitchFamily="2" charset="0"/>
              </a:rPr>
              <a:t>আমি চলে যাব বলে</a:t>
            </a:r>
            <a:endParaRPr lang="en-US" sz="3200" b="1" dirty="0">
              <a:latin typeface="NikoshBAN" panose="02000000000000000000" pitchFamily="2" charset="0"/>
              <a:cs typeface="NikoshBAN" panose="02000000000000000000" pitchFamily="2" charset="0"/>
            </a:endParaRPr>
          </a:p>
        </p:txBody>
      </p:sp>
      <p:sp>
        <p:nvSpPr>
          <p:cNvPr id="3" name="Rectangle 2"/>
          <p:cNvSpPr/>
          <p:nvPr/>
        </p:nvSpPr>
        <p:spPr>
          <a:xfrm>
            <a:off x="3143472" y="5864649"/>
            <a:ext cx="5917004" cy="584775"/>
          </a:xfrm>
          <a:prstGeom prst="rect">
            <a:avLst/>
          </a:prstGeom>
          <a:solidFill>
            <a:schemeClr val="accent6">
              <a:lumMod val="40000"/>
              <a:lumOff val="60000"/>
            </a:schemeClr>
          </a:solidFill>
        </p:spPr>
        <p:txBody>
          <a:bodyPr wrap="none">
            <a:spAutoFit/>
          </a:bodyPr>
          <a:lstStyle/>
          <a:p>
            <a:pPr algn="ctr"/>
            <a:r>
              <a:rPr lang="bn-IN" sz="3200" b="1" dirty="0">
                <a:latin typeface="NikoshBAN" panose="02000000000000000000" pitchFamily="2" charset="0"/>
                <a:cs typeface="NikoshBAN" panose="02000000000000000000" pitchFamily="2" charset="0"/>
              </a:rPr>
              <a:t>চালতাফুল কি আর ভিজিবে না শিশিরের জলে </a:t>
            </a:r>
            <a:endParaRPr lang="en-US" sz="32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839" b="9747"/>
          <a:stretch/>
        </p:blipFill>
        <p:spPr>
          <a:xfrm>
            <a:off x="4368801" y="3543475"/>
            <a:ext cx="4064000" cy="2321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22577"/>
            <a:ext cx="3759200" cy="24420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390" t="17391" r="3390" b="8696"/>
          <a:stretch/>
        </p:blipFill>
        <p:spPr>
          <a:xfrm>
            <a:off x="8432802" y="3489087"/>
            <a:ext cx="3555999" cy="2375563"/>
          </a:xfrm>
          <a:prstGeom prst="rect">
            <a:avLst/>
          </a:prstGeom>
          <a:ln>
            <a:noFill/>
          </a:ln>
          <a:effectLst>
            <a:outerShdw blurRad="292100" dist="139700" dir="2700000" algn="tl" rotWithShape="0">
              <a:srgbClr val="333333">
                <a:alpha val="65000"/>
              </a:srgbClr>
            </a:outerShdw>
          </a:effectLst>
        </p:spPr>
      </p:pic>
      <p:pic>
        <p:nvPicPr>
          <p:cNvPr id="4098" name="Picture 2" descr="C:\Users\Computer City\Pictures\123424_351.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32"/>
          <a:stretch/>
        </p:blipFill>
        <p:spPr bwMode="auto">
          <a:xfrm>
            <a:off x="609599" y="202604"/>
            <a:ext cx="3843749" cy="25306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8755" y="248530"/>
            <a:ext cx="3466044" cy="2484717"/>
          </a:xfrm>
          <a:prstGeom prst="rect">
            <a:avLst/>
          </a:prstGeom>
          <a:ln>
            <a:solidFill>
              <a:srgbClr val="FF0000"/>
            </a:solidFill>
          </a:ln>
        </p:spPr>
      </p:pic>
      <p:pic>
        <p:nvPicPr>
          <p:cNvPr id="14"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4801" y="248530"/>
            <a:ext cx="3882663" cy="2484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774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15</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3869021" y="2914705"/>
            <a:ext cx="3097323" cy="646331"/>
          </a:xfrm>
          <a:prstGeom prst="rect">
            <a:avLst/>
          </a:prstGeom>
          <a:solidFill>
            <a:schemeClr val="tx2">
              <a:lumMod val="20000"/>
              <a:lumOff val="80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নরম গন্ধের ঢেউয়ে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312557"/>
            <a:ext cx="4673599" cy="2602147"/>
          </a:xfrm>
          <a:prstGeom prst="rect">
            <a:avLst/>
          </a:prstGeom>
        </p:spPr>
      </p:pic>
      <p:pic>
        <p:nvPicPr>
          <p:cNvPr id="9" name="Picture 8"/>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31750"/>
          <a:stretch/>
        </p:blipFill>
        <p:spPr>
          <a:xfrm flipH="1">
            <a:off x="-1524000" y="533400"/>
            <a:ext cx="4769387" cy="1568734"/>
          </a:xfrm>
          <a:prstGeom prst="rect">
            <a:avLst/>
          </a:prstGeom>
          <a:effectLst>
            <a:softEdge rad="31750"/>
          </a:effectLst>
        </p:spPr>
      </p:pic>
      <p:sp>
        <p:nvSpPr>
          <p:cNvPr id="3" name="Rectangle 2"/>
          <p:cNvSpPr/>
          <p:nvPr/>
        </p:nvSpPr>
        <p:spPr>
          <a:xfrm>
            <a:off x="2664486" y="5932885"/>
            <a:ext cx="6777817" cy="646331"/>
          </a:xfrm>
          <a:prstGeom prst="rect">
            <a:avLst/>
          </a:prstGeom>
          <a:solidFill>
            <a:schemeClr val="tx2">
              <a:lumMod val="20000"/>
              <a:lumOff val="80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লক্ষ্ণীপেঁচা গান গাবে নাকি তাঁর লক্ষ্ণীটির তরে ? </a:t>
            </a:r>
            <a:endParaRPr lang="en-US" sz="36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408"/>
          <a:stretch/>
        </p:blipFill>
        <p:spPr>
          <a:xfrm>
            <a:off x="7907869" y="3477909"/>
            <a:ext cx="3776132" cy="2470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3155" y="3477908"/>
            <a:ext cx="3651624" cy="247021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795" y="3477909"/>
            <a:ext cx="3715200" cy="247021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8401" y="283250"/>
            <a:ext cx="3454400" cy="2602147"/>
          </a:xfrm>
          <a:prstGeom prst="rect">
            <a:avLst/>
          </a:prstGeom>
          <a:ln>
            <a:noFill/>
          </a:ln>
          <a:effectLst>
            <a:outerShdw blurRad="292100" dist="139700" dir="2700000" algn="tl" rotWithShape="0">
              <a:srgbClr val="333333">
                <a:alpha val="65000"/>
              </a:srgbClr>
            </a:outerShdw>
          </a:effectLst>
        </p:spPr>
      </p:pic>
      <p:pic>
        <p:nvPicPr>
          <p:cNvPr id="16" name="Picture 2" descr="C:\Users\User\Desktop\Nirih Bangali\giphy.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432803" y="243732"/>
            <a:ext cx="3454397" cy="2641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04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16</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3083855" y="2889440"/>
            <a:ext cx="5796780" cy="584775"/>
          </a:xfrm>
          <a:prstGeom prst="rect">
            <a:avLst/>
          </a:prstGeom>
          <a:solidFill>
            <a:schemeClr val="bg2">
              <a:lumMod val="75000"/>
            </a:schemeClr>
          </a:solidFill>
        </p:spPr>
        <p:txBody>
          <a:bodyPr wrap="none">
            <a:spAutoFit/>
          </a:bodyPr>
          <a:lstStyle/>
          <a:p>
            <a:pPr algn="ctr"/>
            <a:r>
              <a:rPr lang="bn-IN" sz="3200" b="1" dirty="0">
                <a:latin typeface="NikoshBAN" panose="02000000000000000000" pitchFamily="2" charset="0"/>
                <a:cs typeface="NikoshBAN" panose="02000000000000000000" pitchFamily="2" charset="0"/>
              </a:rPr>
              <a:t>সোনার স্বপ্নের সাধ পৃথিবীতে কবে আর ঝরে !</a:t>
            </a:r>
            <a:endParaRPr lang="en-US" sz="32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41" y="315183"/>
            <a:ext cx="3962400" cy="2386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3563905"/>
            <a:ext cx="4277521" cy="2495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Computer City\Pictures\210555_3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99" y="480015"/>
            <a:ext cx="4176540" cy="23090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563905"/>
            <a:ext cx="3962400" cy="2563514"/>
          </a:xfrm>
          <a:prstGeom prst="rect">
            <a:avLst/>
          </a:prstGeom>
          <a:ln>
            <a:solidFill>
              <a:srgbClr val="FF0000"/>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8459" y="3526391"/>
            <a:ext cx="3157140" cy="2495580"/>
          </a:xfrm>
          <a:prstGeom prst="rect">
            <a:avLst/>
          </a:prstGeom>
          <a:ln>
            <a:solidFill>
              <a:srgbClr val="FF0000"/>
            </a:solidFill>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8226" y="315183"/>
            <a:ext cx="3032369" cy="2274277"/>
          </a:xfrm>
          <a:prstGeom prst="rect">
            <a:avLst/>
          </a:prstGeom>
          <a:ln>
            <a:solidFill>
              <a:srgbClr val="FF0000"/>
            </a:solidFill>
          </a:ln>
        </p:spPr>
      </p:pic>
      <p:sp>
        <p:nvSpPr>
          <p:cNvPr id="15" name="Rectangle 14"/>
          <p:cNvSpPr/>
          <p:nvPr/>
        </p:nvSpPr>
        <p:spPr>
          <a:xfrm>
            <a:off x="2556468" y="5736103"/>
            <a:ext cx="6324167" cy="646331"/>
          </a:xfrm>
          <a:prstGeom prst="rect">
            <a:avLst/>
          </a:prstGeom>
          <a:solidFill>
            <a:schemeClr val="bg2">
              <a:lumMod val="75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চারিদিকে শান্ত বাতি-ভিজে গন্ধ-মৃদু কলরব;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40832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595" y="522705"/>
            <a:ext cx="367620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জোড়ায় কাজ</a:t>
            </a:r>
            <a:endParaRPr lang="en-US" sz="44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320800" y="5540515"/>
            <a:ext cx="9347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chemeClr val="tx1"/>
                </a:solidFill>
                <a:latin typeface="NikoshBAN" panose="02000000000000000000" pitchFamily="2" charset="0"/>
                <a:cs typeface="NikoshBAN" panose="02000000000000000000" pitchFamily="2" charset="0"/>
              </a:rPr>
              <a:t>কবি প্রকৃতিকে কীরুপ প্রত্যক্ষ করেছেন  ?</a:t>
            </a:r>
            <a:endParaRPr lang="en-US" sz="3200" b="1" dirty="0">
              <a:latin typeface="NikoshBAN" pitchFamily="2" charset="0"/>
              <a:cs typeface="NikoshBAN" pitchFamily="2" charset="0"/>
            </a:endParaRPr>
          </a:p>
        </p:txBody>
      </p:sp>
      <p:pic>
        <p:nvPicPr>
          <p:cNvPr id="10" name="Picture 2" descr="C:\Users\Computer City\Pictures\19554551_1983832921871613_615429389663899986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7010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53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18</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2" name="Rectangle 1"/>
          <p:cNvSpPr/>
          <p:nvPr/>
        </p:nvSpPr>
        <p:spPr>
          <a:xfrm>
            <a:off x="3145514" y="3099412"/>
            <a:ext cx="5900974" cy="584775"/>
          </a:xfrm>
          <a:prstGeom prst="rect">
            <a:avLst/>
          </a:prstGeom>
          <a:solidFill>
            <a:schemeClr val="accent6">
              <a:lumMod val="60000"/>
              <a:lumOff val="40000"/>
            </a:schemeClr>
          </a:solidFill>
        </p:spPr>
        <p:txBody>
          <a:bodyPr wrap="none">
            <a:spAutoFit/>
          </a:bodyPr>
          <a:lstStyle/>
          <a:p>
            <a:pPr algn="ctr"/>
            <a:r>
              <a:rPr lang="bn-IN" sz="3200" b="1" dirty="0">
                <a:latin typeface="NikoshBAN" panose="02000000000000000000" pitchFamily="2" charset="0"/>
                <a:cs typeface="NikoshBAN" panose="02000000000000000000" pitchFamily="2" charset="0"/>
              </a:rPr>
              <a:t>খেয়ানৌকাগুলো এসে লেগেছে চরের খুব কাছে;</a:t>
            </a:r>
          </a:p>
        </p:txBody>
      </p:sp>
      <p:grpSp>
        <p:nvGrpSpPr>
          <p:cNvPr id="9" name="Group 8"/>
          <p:cNvGrpSpPr/>
          <p:nvPr/>
        </p:nvGrpSpPr>
        <p:grpSpPr>
          <a:xfrm>
            <a:off x="7010043" y="3688411"/>
            <a:ext cx="4835917" cy="2166516"/>
            <a:chOff x="1214437" y="910864"/>
            <a:chExt cx="10058400" cy="3589139"/>
          </a:xfrm>
        </p:grpSpPr>
        <p:grpSp>
          <p:nvGrpSpPr>
            <p:cNvPr id="10" name="Group 9"/>
            <p:cNvGrpSpPr/>
            <p:nvPr/>
          </p:nvGrpSpPr>
          <p:grpSpPr>
            <a:xfrm>
              <a:off x="1214437" y="910864"/>
              <a:ext cx="10058400" cy="3589139"/>
              <a:chOff x="1214437" y="910864"/>
              <a:chExt cx="10058400" cy="3589139"/>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437" y="910864"/>
                <a:ext cx="10058400" cy="3589139"/>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2071688" y="4071938"/>
                <a:ext cx="1457325" cy="15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0329863" y="4357687"/>
              <a:ext cx="942974" cy="11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C:\Users\Computer City\Pictures\Landscapes\17634883_1626444690729678_730013674139010235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826" y="228600"/>
            <a:ext cx="3035375" cy="28391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mputer City\Pictures\Landscapes\17553431_1626445384062942_232686246202291851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092" y="268458"/>
            <a:ext cx="3989093" cy="2799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omputer City\Pictures\18403143_621571421381685_7090397114566401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374" y="3592853"/>
            <a:ext cx="3803783" cy="24725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mputer City\Pictures\21766485_275418659616659_4694433263052628877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156" y="3688411"/>
            <a:ext cx="2889656" cy="2376949"/>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1"/>
          <p:cNvSpPr txBox="1">
            <a:spLocks/>
          </p:cNvSpPr>
          <p:nvPr/>
        </p:nvSpPr>
        <p:spPr>
          <a:xfrm>
            <a:off x="609600" y="6356351"/>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7"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pPr/>
              <a:t>18</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1" y="304800"/>
            <a:ext cx="4455585" cy="2762958"/>
          </a:xfrm>
          <a:prstGeom prst="rect">
            <a:avLst/>
          </a:prstGeom>
          <a:ln>
            <a:solidFill>
              <a:srgbClr val="FF0000"/>
            </a:solidFill>
          </a:ln>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5662" y="3539638"/>
            <a:ext cx="1815820" cy="1361865"/>
          </a:xfrm>
          <a:prstGeom prst="rect">
            <a:avLst/>
          </a:prstGeom>
          <a:ln>
            <a:noFill/>
          </a:ln>
        </p:spPr>
      </p:pic>
      <p:sp>
        <p:nvSpPr>
          <p:cNvPr id="21" name="Rectangle 20"/>
          <p:cNvSpPr/>
          <p:nvPr/>
        </p:nvSpPr>
        <p:spPr>
          <a:xfrm>
            <a:off x="2921093" y="5710020"/>
            <a:ext cx="6125395" cy="646331"/>
          </a:xfrm>
          <a:prstGeom prst="rect">
            <a:avLst/>
          </a:prstGeom>
          <a:solidFill>
            <a:schemeClr val="accent6">
              <a:lumMod val="60000"/>
              <a:lumOff val="40000"/>
            </a:schemeClr>
          </a:solidFill>
        </p:spPr>
        <p:txBody>
          <a:bodyPr wrap="none">
            <a:spAutoFit/>
          </a:bodyPr>
          <a:lstStyle/>
          <a:p>
            <a:pPr algn="ctr"/>
            <a:r>
              <a:rPr lang="bn-IN" sz="3600" b="1" dirty="0">
                <a:latin typeface="NikoshBAN" panose="02000000000000000000" pitchFamily="2" charset="0"/>
                <a:cs typeface="NikoshBAN" panose="02000000000000000000" pitchFamily="2" charset="0"/>
              </a:rPr>
              <a:t>পৃথিবীর এইসব গল্প বেঁচে র’বে চিরকাল;--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57303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Effect transition="in" filter="fade">
                                      <p:cBhvr>
                                        <p:cTn id="31" dur="500"/>
                                        <p:tgtEl>
                                          <p:spTgt spid="4098"/>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4099"/>
                                        </p:tgtEl>
                                        <p:attrNameLst>
                                          <p:attrName>style.visibility</p:attrName>
                                        </p:attrNameLst>
                                      </p:cBhvr>
                                      <p:to>
                                        <p:strVal val="visible"/>
                                      </p:to>
                                    </p:set>
                                    <p:anim calcmode="lin" valueType="num">
                                      <p:cBhvr>
                                        <p:cTn id="39" dur="500" fill="hold"/>
                                        <p:tgtEl>
                                          <p:spTgt spid="4099"/>
                                        </p:tgtEl>
                                        <p:attrNameLst>
                                          <p:attrName>ppt_w</p:attrName>
                                        </p:attrNameLst>
                                      </p:cBhvr>
                                      <p:tavLst>
                                        <p:tav tm="0">
                                          <p:val>
                                            <p:fltVal val="0"/>
                                          </p:val>
                                        </p:tav>
                                        <p:tav tm="100000">
                                          <p:val>
                                            <p:strVal val="#ppt_w"/>
                                          </p:val>
                                        </p:tav>
                                      </p:tavLst>
                                    </p:anim>
                                    <p:anim calcmode="lin" valueType="num">
                                      <p:cBhvr>
                                        <p:cTn id="40" dur="500" fill="hold"/>
                                        <p:tgtEl>
                                          <p:spTgt spid="4099"/>
                                        </p:tgtEl>
                                        <p:attrNameLst>
                                          <p:attrName>ppt_h</p:attrName>
                                        </p:attrNameLst>
                                      </p:cBhvr>
                                      <p:tavLst>
                                        <p:tav tm="0">
                                          <p:val>
                                            <p:fltVal val="0"/>
                                          </p:val>
                                        </p:tav>
                                        <p:tav tm="100000">
                                          <p:val>
                                            <p:strVal val="#ppt_h"/>
                                          </p:val>
                                        </p:tav>
                                      </p:tavLst>
                                    </p:anim>
                                    <p:animEffect transition="in" filter="fade">
                                      <p:cBhvr>
                                        <p:cTn id="41" dur="500"/>
                                        <p:tgtEl>
                                          <p:spTgt spid="4099"/>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22274" y="4306670"/>
            <a:ext cx="6655988" cy="646331"/>
          </a:xfrm>
          <a:prstGeom prst="rect">
            <a:avLst/>
          </a:prstGeom>
        </p:spPr>
        <p:txBody>
          <a:bodyPr wrap="none">
            <a:spAutoFit/>
          </a:bodyPr>
          <a:lstStyle/>
          <a:p>
            <a:pPr algn="ctr"/>
            <a:r>
              <a:rPr lang="bn-IN" sz="3600" b="1" dirty="0">
                <a:latin typeface="NikoshBAN" panose="02000000000000000000" pitchFamily="2" charset="0"/>
                <a:cs typeface="NikoshBAN" panose="02000000000000000000" pitchFamily="2" charset="0"/>
              </a:rPr>
              <a:t>এশিরিয়া ধুলো আজ- বেবিলন ছাই হয়ে আছে। </a:t>
            </a:r>
            <a:endParaRPr lang="en-US" sz="36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67" y="1106269"/>
            <a:ext cx="6297496" cy="304060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15" r="8659"/>
          <a:stretch/>
        </p:blipFill>
        <p:spPr>
          <a:xfrm rot="16200000">
            <a:off x="1396434" y="-88656"/>
            <a:ext cx="2351089" cy="5347153"/>
          </a:xfrm>
          <a:prstGeom prst="rect">
            <a:avLst/>
          </a:prstGeom>
        </p:spPr>
      </p:pic>
      <p:pic>
        <p:nvPicPr>
          <p:cNvPr id="13" name="Picture 12" descr="alalam-635990299888900614-25f-4x3-1474179077.jpg"/>
          <p:cNvPicPr>
            <a:picLocks noChangeAspect="1"/>
          </p:cNvPicPr>
          <p:nvPr/>
        </p:nvPicPr>
        <p:blipFill rotWithShape="1">
          <a:blip r:embed="rId5"/>
          <a:srcRect t="26401"/>
          <a:stretch/>
        </p:blipFill>
        <p:spPr>
          <a:xfrm>
            <a:off x="6502399" y="1106269"/>
            <a:ext cx="5507980" cy="3040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2821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43419" y="304800"/>
            <a:ext cx="2743200" cy="609600"/>
          </a:xfrm>
          <a:prstGeom prst="roundRect">
            <a:avLst/>
          </a:prstGeom>
          <a:solidFill>
            <a:schemeClr val="accent6">
              <a:lumMod val="40000"/>
              <a:lumOff val="60000"/>
            </a:schemeClr>
          </a:solid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5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3074" name="Picture 2" descr="C:\Users\Computer City\Pictures\BLOK POST\20624517_1929844407283645_1051212945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85373"/>
            <a:ext cx="2153875" cy="1550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417098" y="3164307"/>
            <a:ext cx="5678903" cy="2646878"/>
          </a:xfrm>
          <a:prstGeom prst="rect">
            <a:avLst/>
          </a:prstGeom>
          <a:solidFill>
            <a:schemeClr val="accent2">
              <a:lumMod val="20000"/>
              <a:lumOff val="80000"/>
            </a:schemeClr>
          </a:solidFill>
        </p:spPr>
        <p:txBody>
          <a:bodyPr wrap="square">
            <a:spAutoFit/>
          </a:bodyPr>
          <a:lstStyle/>
          <a:p>
            <a:pPr algn="ctr"/>
            <a:r>
              <a:rPr lang="bn-BD" sz="4000" b="1" dirty="0">
                <a:latin typeface="NikoshBAN" panose="02000000000000000000" pitchFamily="2" charset="0"/>
                <a:cs typeface="NikoshBAN" panose="02000000000000000000" pitchFamily="2" charset="0"/>
              </a:rPr>
              <a:t>মোঃ </a:t>
            </a:r>
            <a:r>
              <a:rPr lang="bn-BD" sz="4000" b="1" dirty="0" smtClean="0">
                <a:latin typeface="NikoshBAN" panose="02000000000000000000" pitchFamily="2" charset="0"/>
                <a:cs typeface="NikoshBAN" panose="02000000000000000000" pitchFamily="2" charset="0"/>
              </a:rPr>
              <a:t>রফিকুল </a:t>
            </a:r>
            <a:r>
              <a:rPr lang="bn-BD" sz="4000" b="1" dirty="0">
                <a:latin typeface="NikoshBAN" panose="02000000000000000000" pitchFamily="2" charset="0"/>
                <a:cs typeface="NikoshBAN" panose="02000000000000000000" pitchFamily="2" charset="0"/>
              </a:rPr>
              <a:t>ইসলাম</a:t>
            </a:r>
          </a:p>
          <a:p>
            <a:pPr algn="ctr"/>
            <a:r>
              <a:rPr lang="bn-BD" sz="2400" b="1" dirty="0" smtClean="0">
                <a:latin typeface="NikoshBAN" panose="02000000000000000000" pitchFamily="2" charset="0"/>
                <a:cs typeface="NikoshBAN" panose="02000000000000000000" pitchFamily="2" charset="0"/>
              </a:rPr>
              <a:t>সিনিয়র  শিক্ষক  </a:t>
            </a:r>
            <a:endParaRPr lang="bn-BD" sz="2400" b="1" dirty="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জনার কেঁওচিয়া আদর্শ </a:t>
            </a:r>
            <a:r>
              <a:rPr lang="bn-BD" sz="2800" b="1" dirty="0">
                <a:latin typeface="NikoshBAN" panose="02000000000000000000" pitchFamily="2" charset="0"/>
                <a:cs typeface="NikoshBAN" panose="02000000000000000000" pitchFamily="2" charset="0"/>
              </a:rPr>
              <a:t>উচ্চ বিদ্যালয়</a:t>
            </a:r>
          </a:p>
          <a:p>
            <a:pPr algn="ctr"/>
            <a:r>
              <a:rPr lang="bn-BD" sz="2400" b="1" dirty="0" smtClean="0">
                <a:latin typeface="NikoshBAN" panose="02000000000000000000" pitchFamily="2" charset="0"/>
                <a:cs typeface="NikoshBAN" panose="02000000000000000000" pitchFamily="2" charset="0"/>
              </a:rPr>
              <a:t>সাতকানিয়া,চট্রগ্রাম ।</a:t>
            </a:r>
          </a:p>
          <a:p>
            <a:pPr algn="ctr"/>
            <a:r>
              <a:rPr lang="bn-BD" sz="2000" b="1" dirty="0" smtClean="0">
                <a:latin typeface="NikoshBAN" panose="02000000000000000000" pitchFamily="2" charset="0"/>
                <a:cs typeface="NikoshBAN" panose="02000000000000000000" pitchFamily="2" charset="0"/>
              </a:rPr>
              <a:t>মোবাইল-০১৮১৭-৭১৫৬৭৭</a:t>
            </a:r>
            <a:r>
              <a:rPr lang="bn-BD" sz="2800"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০১৯৯১৯-৪৭৪০২</a:t>
            </a:r>
            <a:r>
              <a:rPr lang="bn-BD" sz="2800" b="1" dirty="0" smtClean="0">
                <a:latin typeface="NikoshBAN" panose="02000000000000000000" pitchFamily="2" charset="0"/>
                <a:cs typeface="NikoshBAN" panose="02000000000000000000" pitchFamily="2" charset="0"/>
              </a:rPr>
              <a:t>	</a:t>
            </a:r>
            <a:endParaRPr lang="en-US" sz="2800" b="1" dirty="0" smtClean="0">
              <a:latin typeface="NikoshBAN" panose="02000000000000000000" pitchFamily="2" charset="0"/>
              <a:cs typeface="NikoshBAN" panose="02000000000000000000" pitchFamily="2" charset="0"/>
            </a:endParaRPr>
          </a:p>
          <a:p>
            <a:pPr algn="ctr"/>
            <a:r>
              <a:rPr lang="en-US" sz="1600" b="1" dirty="0" smtClean="0">
                <a:latin typeface="NikoshBAN" panose="02000000000000000000" pitchFamily="2" charset="0"/>
                <a:cs typeface="NikoshBAN" panose="02000000000000000000" pitchFamily="2" charset="0"/>
              </a:rPr>
              <a:t>Email-</a:t>
            </a:r>
            <a:r>
              <a:rPr lang="bn-BD"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rafiquljkahs</a:t>
            </a:r>
            <a:r>
              <a:rPr lang="bn-BD" sz="1600" b="1" dirty="0" smtClean="0">
                <a:latin typeface="NikoshBAN" panose="02000000000000000000" pitchFamily="2" charset="0"/>
                <a:cs typeface="NikoshBAN" panose="02000000000000000000" pitchFamily="2" charset="0"/>
              </a:rPr>
              <a:t>@gmail.com</a:t>
            </a:r>
            <a:endParaRPr lang="bn-BD" sz="1600" b="1" dirty="0">
              <a:latin typeface="NikoshBAN" panose="02000000000000000000" pitchFamily="2" charset="0"/>
              <a:cs typeface="NikoshBAN" panose="02000000000000000000" pitchFamily="2" charset="0"/>
            </a:endParaRPr>
          </a:p>
        </p:txBody>
      </p:sp>
      <p:sp>
        <p:nvSpPr>
          <p:cNvPr id="17" name="Rectangle 16"/>
          <p:cNvSpPr/>
          <p:nvPr/>
        </p:nvSpPr>
        <p:spPr>
          <a:xfrm>
            <a:off x="304799" y="1095589"/>
            <a:ext cx="5830583"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18" name="Straight Connector 17"/>
          <p:cNvCxnSpPr/>
          <p:nvPr/>
        </p:nvCxnSpPr>
        <p:spPr>
          <a:xfrm>
            <a:off x="631501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705602" y="1110919"/>
            <a:ext cx="5079999"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20" name="Straight Connector 19"/>
          <p:cNvCxnSpPr/>
          <p:nvPr/>
        </p:nvCxnSpPr>
        <p:spPr>
          <a:xfrm>
            <a:off x="645939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1600200"/>
            <a:ext cx="4775200" cy="44958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22" name="TextBox 21"/>
          <p:cNvSpPr txBox="1"/>
          <p:nvPr/>
        </p:nvSpPr>
        <p:spPr>
          <a:xfrm>
            <a:off x="7924801" y="4953000"/>
            <a:ext cx="2724443" cy="523220"/>
          </a:xfrm>
          <a:prstGeom prst="rect">
            <a:avLst/>
          </a:prstGeom>
          <a:noFill/>
          <a:ln>
            <a:solidFill>
              <a:srgbClr val="FFC000"/>
            </a:solidFill>
          </a:ln>
          <a:effectLst>
            <a:glow rad="63500">
              <a:schemeClr val="accent2">
                <a:satMod val="175000"/>
                <a:alpha val="40000"/>
              </a:schemeClr>
            </a:glow>
          </a:effectLst>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smtClean="0">
                <a:ln/>
                <a:solidFill>
                  <a:srgbClr val="FFFF00"/>
                </a:solidFill>
                <a:latin typeface="NikoshBAN" pitchFamily="2" charset="0"/>
                <a:cs typeface="NikoshBAN" pitchFamily="2" charset="0"/>
              </a:rPr>
              <a:t>সময়ঃ- ৫০ মিঃ</a:t>
            </a:r>
            <a:r>
              <a:rPr lang="bn-IN" sz="2800" b="1" dirty="0" smtClean="0">
                <a:ln/>
                <a:solidFill>
                  <a:srgbClr val="FFFF00"/>
                </a:solidFill>
                <a:latin typeface="NikoshBAN" pitchFamily="2" charset="0"/>
                <a:cs typeface="NikoshBAN" pitchFamily="2" charset="0"/>
              </a:rPr>
              <a:t> </a:t>
            </a:r>
          </a:p>
        </p:txBody>
      </p:sp>
    </p:spTree>
    <p:extLst>
      <p:ext uri="{BB962C8B-B14F-4D97-AF65-F5344CB8AC3E}">
        <p14:creationId xmlns:p14="http://schemas.microsoft.com/office/powerpoint/2010/main" val="3752758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out)">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2000" fill="hold"/>
                                        <p:tgtEl>
                                          <p:spTgt spid="22"/>
                                        </p:tgtEl>
                                        <p:attrNameLst>
                                          <p:attrName>ppt_w</p:attrName>
                                        </p:attrNameLst>
                                      </p:cBhvr>
                                      <p:tavLst>
                                        <p:tav tm="0">
                                          <p:val>
                                            <p:fltVal val="0"/>
                                          </p:val>
                                        </p:tav>
                                        <p:tav tm="100000">
                                          <p:val>
                                            <p:strVal val="#ppt_w"/>
                                          </p:val>
                                        </p:tav>
                                      </p:tavLst>
                                    </p:anim>
                                    <p:anim calcmode="lin" valueType="num">
                                      <p:cBhvr>
                                        <p:cTn id="39" dur="2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200" y="191632"/>
            <a:ext cx="4341123" cy="1815882"/>
          </a:xfrm>
          <a:prstGeom prst="rect">
            <a:avLst/>
          </a:prstGeom>
          <a:solidFill>
            <a:schemeClr val="accent6">
              <a:lumMod val="60000"/>
              <a:lumOff val="40000"/>
            </a:schemeClr>
          </a:solidFill>
        </p:spPr>
        <p:txBody>
          <a:bodyPr wrap="square" rtlCol="0">
            <a:spAutoFit/>
            <a:scene3d>
              <a:camera prst="orthographicFront"/>
              <a:lightRig rig="threePt" dir="t"/>
            </a:scene3d>
            <a:sp3d extrusionH="57150">
              <a:bevelT w="38100" h="38100"/>
            </a:sp3d>
          </a:bodyPr>
          <a:lstStyle/>
          <a:p>
            <a:pPr algn="just"/>
            <a:r>
              <a:rPr lang="bn-IN" sz="2000" b="1" dirty="0" smtClean="0">
                <a:latin typeface="NikoshBAN" pitchFamily="2" charset="0"/>
                <a:cs typeface="NikoshBAN" pitchFamily="2" charset="0"/>
              </a:rPr>
              <a:t>‘</a:t>
            </a:r>
            <a:r>
              <a:rPr lang="en-US" sz="2000" b="1" dirty="0" smtClean="0">
                <a:latin typeface="NikoshBAN" pitchFamily="2" charset="0"/>
                <a:cs typeface="NikoshBAN" pitchFamily="2" charset="0"/>
              </a:rPr>
              <a:t>’</a:t>
            </a:r>
            <a:r>
              <a:rPr lang="bn-IN" sz="2800" b="1" dirty="0" smtClean="0">
                <a:latin typeface="NikoshBAN" pitchFamily="2" charset="0"/>
                <a:cs typeface="NikoshBAN" pitchFamily="2" charset="0"/>
              </a:rPr>
              <a:t>সেই দিন এই মাঠ’ কবিতাটি </a:t>
            </a:r>
            <a:r>
              <a:rPr lang="bn-IN" sz="2800" b="1" dirty="0">
                <a:latin typeface="NikoshBAN" pitchFamily="2" charset="0"/>
                <a:cs typeface="NikoshBAN" pitchFamily="2" charset="0"/>
              </a:rPr>
              <a:t>জীবনানন্দ দাশ রচিত </a:t>
            </a:r>
            <a:r>
              <a:rPr lang="bn-IN" sz="2800" b="1" dirty="0" smtClean="0">
                <a:latin typeface="NikoshBAN" pitchFamily="2" charset="0"/>
                <a:cs typeface="NikoshBAN" pitchFamily="2" charset="0"/>
              </a:rPr>
              <a:t>‘রূপসী বাংলা’ কাব্যগ্রন্থ থেকে</a:t>
            </a:r>
          </a:p>
          <a:p>
            <a:pPr algn="just"/>
            <a:r>
              <a:rPr lang="bn-IN" sz="2800" b="1" dirty="0">
                <a:latin typeface="NikoshBAN" pitchFamily="2" charset="0"/>
                <a:cs typeface="NikoshBAN" pitchFamily="2" charset="0"/>
              </a:rPr>
              <a:t> সংকলিত হয়েছে। </a:t>
            </a:r>
            <a:endParaRPr lang="en-US" sz="2800" b="1" dirty="0">
              <a:latin typeface="NikoshBAN" pitchFamily="2" charset="0"/>
              <a:cs typeface="NikoshBAN" pitchFamily="2" charset="0"/>
            </a:endParaRPr>
          </a:p>
        </p:txBody>
      </p:sp>
      <p:grpSp>
        <p:nvGrpSpPr>
          <p:cNvPr id="9" name="Group 20"/>
          <p:cNvGrpSpPr/>
          <p:nvPr/>
        </p:nvGrpSpPr>
        <p:grpSpPr>
          <a:xfrm>
            <a:off x="323557" y="2438400"/>
            <a:ext cx="11437034" cy="3374718"/>
            <a:chOff x="126470" y="2991714"/>
            <a:chExt cx="8534400" cy="1999223"/>
          </a:xfrm>
          <a:solidFill>
            <a:schemeClr val="accent5">
              <a:lumMod val="20000"/>
              <a:lumOff val="80000"/>
            </a:schemeClr>
          </a:solidFill>
        </p:grpSpPr>
        <p:sp>
          <p:nvSpPr>
            <p:cNvPr id="11" name="TextBox 10"/>
            <p:cNvSpPr txBox="1"/>
            <p:nvPr/>
          </p:nvSpPr>
          <p:spPr>
            <a:xfrm>
              <a:off x="304800" y="2991714"/>
              <a:ext cx="1352550" cy="346428"/>
            </a:xfrm>
            <a:prstGeom prst="rect">
              <a:avLst/>
            </a:prstGeom>
            <a:grpFill/>
          </p:spPr>
          <p:txBody>
            <a:bodyPr wrap="square" rtlCol="0">
              <a:spAutoFit/>
            </a:bodyPr>
            <a:lstStyle/>
            <a:p>
              <a:pPr marL="457200" indent="-457200" algn="ctr"/>
              <a:r>
                <a:rPr lang="en-US" sz="3200" b="1" dirty="0" err="1" smtClean="0">
                  <a:latin typeface="NikoshBAN" pitchFamily="2" charset="0"/>
                  <a:cs typeface="NikoshBAN" pitchFamily="2" charset="0"/>
                </a:rPr>
                <a:t>মূ</a:t>
              </a:r>
              <a:r>
                <a:rPr lang="bn-IN" sz="3200" b="1" dirty="0" smtClean="0">
                  <a:latin typeface="NikoshBAN" pitchFamily="2" charset="0"/>
                  <a:cs typeface="NikoshBAN" pitchFamily="2" charset="0"/>
                </a:rPr>
                <a:t>লভাবঃ</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12" name="TextBox 11"/>
            <p:cNvSpPr txBox="1"/>
            <p:nvPr/>
          </p:nvSpPr>
          <p:spPr>
            <a:xfrm>
              <a:off x="126470" y="3404662"/>
              <a:ext cx="8534400" cy="1586275"/>
            </a:xfrm>
            <a:prstGeom prst="rect">
              <a:avLst/>
            </a:prstGeom>
            <a:grpFill/>
          </p:spPr>
          <p:txBody>
            <a:bodyPr wrap="square" rtlCol="0">
              <a:spAutoFit/>
            </a:bodyPr>
            <a:lstStyle/>
            <a:p>
              <a:pPr algn="ctr"/>
              <a:r>
                <a:rPr lang="bn-IN" sz="2800" b="1" dirty="0" smtClean="0">
                  <a:latin typeface="NikoshBAN" pitchFamily="2" charset="0"/>
                  <a:cs typeface="NikoshBAN" pitchFamily="2" charset="0"/>
                </a:rPr>
                <a:t> প্রকৃতির রহস্যময় সৌন্দ</a:t>
              </a:r>
              <a:r>
                <a:rPr lang="en-US" sz="2800" b="1" dirty="0" err="1" smtClean="0">
                  <a:latin typeface="NikoshBAN" pitchFamily="2" charset="0"/>
                  <a:cs typeface="NikoshBAN" pitchFamily="2" charset="0"/>
                </a:rPr>
                <a:t>র্যের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লীলাভূমি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জীবনান্দ</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দাশের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রচনা</a:t>
              </a:r>
              <a:r>
                <a:rPr lang="bn-IN" sz="2800" b="1" dirty="0" smtClean="0">
                  <a:latin typeface="NikoshBAN" pitchFamily="2" charset="0"/>
                  <a:cs typeface="NikoshBAN" pitchFamily="2" charset="0"/>
                </a:rPr>
                <a:t>। সভ্যতা একদিকে যেমন ক্ষয়িঞ্চু, অন্যদিকে চলে তার বিনির্মা</a:t>
              </a:r>
              <a:r>
                <a:rPr lang="en-US" sz="2800" b="1" dirty="0" smtClean="0">
                  <a:latin typeface="NikoshBAN" pitchFamily="2" charset="0"/>
                  <a:cs typeface="NikoshBAN" pitchFamily="2" charset="0"/>
                </a:rPr>
                <a:t>ণ</a:t>
              </a:r>
              <a:r>
                <a:rPr lang="bn-IN" sz="2800" b="1" dirty="0" smtClean="0">
                  <a:latin typeface="NikoshBAN" pitchFamily="2" charset="0"/>
                  <a:cs typeface="NikoshBAN" pitchFamily="2" charset="0"/>
                </a:rPr>
                <a:t>। মরণশীল ব্যক্তিমানুষ মৃত্যুর কোলে ঢলে পড়ে, কিন্তু প্রকৃতিতে থাকে চিরকালের ব্যস্ততা। মাঠে থাকে চঞ্চলতা, চালতাফুলে পড়ে শীতের শিশির, লক্ষ্মীপেঁচকের কন্ঠে </a:t>
              </a:r>
              <a:r>
                <a:rPr lang="en-US" sz="2800" b="1" dirty="0" err="1" smtClean="0">
                  <a:latin typeface="NikoshBAN" pitchFamily="2" charset="0"/>
                  <a:cs typeface="NikoshBAN" pitchFamily="2" charset="0"/>
                </a:rPr>
                <a:t>ধ্বনিত</a:t>
              </a:r>
              <a:r>
                <a:rPr lang="bn-IN" sz="2800" b="1" dirty="0" smtClean="0">
                  <a:latin typeface="NikoshBAN" pitchFamily="2" charset="0"/>
                  <a:cs typeface="NikoshBAN" pitchFamily="2" charset="0"/>
                </a:rPr>
                <a:t> হয় মঙ্গলবার্তা, খেয়া নৌকা চলে নালানদীতে অর্থাৎ কোথাও থাকে না সেই মৃত্যুর রেশ। </a:t>
              </a:r>
              <a:r>
                <a:rPr lang="en-US" sz="2800" b="1" dirty="0" err="1" smtClean="0">
                  <a:latin typeface="NikoshBAN" pitchFamily="2" charset="0"/>
                  <a:cs typeface="NikoshBAN" pitchFamily="2" charset="0"/>
                </a:rPr>
                <a:t>ফলে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মৃত্যুতেই</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শেষ</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নয়</a:t>
              </a:r>
              <a:r>
                <a:rPr lang="en-US" sz="2800" b="1" dirty="0" smtClean="0">
                  <a:latin typeface="NikoshBAN" pitchFamily="2" charset="0"/>
                  <a:cs typeface="NikoshBAN" pitchFamily="2" charset="0"/>
                </a:rPr>
                <a:t>, </a:t>
              </a:r>
              <a:r>
                <a:rPr lang="bn-IN" sz="2800" b="1" dirty="0" smtClean="0">
                  <a:latin typeface="NikoshBAN" pitchFamily="2" charset="0"/>
                  <a:cs typeface="NikoshBAN" pitchFamily="2" charset="0"/>
                </a:rPr>
                <a:t>পৃথিবীর বহমানতা মানুষের সাধারণ মৃত্যু রহিত করতে পারে না। প্রকৃতপক্ষে মানুষের মৃত্যু আছে কিন্তু এ জগতে সৌন্দর্যের মৃত্যু নেই, মানুষের স্বপ্নেরও মরণ নেই।</a:t>
              </a:r>
              <a:endParaRPr lang="en-US" sz="2800" b="1" dirty="0">
                <a:latin typeface="NikoshBAN" pitchFamily="2" charset="0"/>
                <a:cs typeface="NikoshBAN" pitchFamily="2" charset="0"/>
              </a:endParaRPr>
            </a:p>
          </p:txBody>
        </p:sp>
      </p:grpSp>
      <p:grpSp>
        <p:nvGrpSpPr>
          <p:cNvPr id="13" name="Group 23"/>
          <p:cNvGrpSpPr/>
          <p:nvPr/>
        </p:nvGrpSpPr>
        <p:grpSpPr>
          <a:xfrm>
            <a:off x="5791200" y="247352"/>
            <a:ext cx="6096000" cy="2684603"/>
            <a:chOff x="2201281" y="3279306"/>
            <a:chExt cx="2213198" cy="2636249"/>
          </a:xfrm>
        </p:grpSpPr>
        <p:grpSp>
          <p:nvGrpSpPr>
            <p:cNvPr id="14" name="Group 21"/>
            <p:cNvGrpSpPr/>
            <p:nvPr/>
          </p:nvGrpSpPr>
          <p:grpSpPr>
            <a:xfrm>
              <a:off x="2201281" y="3279306"/>
              <a:ext cx="2213198" cy="2636248"/>
              <a:chOff x="2201281" y="1122226"/>
              <a:chExt cx="2213198" cy="2636248"/>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811" t="6299" r="4286" b="5589"/>
              <a:stretch/>
            </p:blipFill>
            <p:spPr>
              <a:xfrm>
                <a:off x="2201281" y="1122226"/>
                <a:ext cx="2213198" cy="263624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616256" y="1217474"/>
                <a:ext cx="1257077" cy="1447800"/>
              </a:xfrm>
              <a:prstGeom prst="rect">
                <a:avLst/>
              </a:prstGeom>
              <a:noFill/>
              <a:ln>
                <a:solidFill>
                  <a:srgbClr val="FF0000"/>
                </a:solidFill>
              </a:ln>
            </p:spPr>
            <p:txBody>
              <a:bodyPr wrap="none" rtlCol="0">
                <a:prstTxWarp prst="textWave4">
                  <a:avLst/>
                </a:prstTxWarp>
                <a:spAutoFit/>
                <a:scene3d>
                  <a:camera prst="orthographicFront"/>
                  <a:lightRig rig="threePt" dir="t"/>
                </a:scene3d>
                <a:sp3d extrusionH="57150">
                  <a:bevelT w="38100" h="38100"/>
                </a:sp3d>
              </a:bodyPr>
              <a:lstStyle/>
              <a:p>
                <a:r>
                  <a:rPr lang="bn-IN" sz="2400" b="1" dirty="0" smtClean="0">
                    <a:solidFill>
                      <a:srgbClr val="FF0000"/>
                    </a:solidFill>
                    <a:latin typeface="NikoshBAN" pitchFamily="2" charset="0"/>
                    <a:cs typeface="NikoshBAN" pitchFamily="2" charset="0"/>
                  </a:rPr>
                  <a:t>রূপসী বাংলা</a:t>
                </a:r>
                <a:endParaRPr lang="en-US" sz="2400" b="1" dirty="0">
                  <a:solidFill>
                    <a:srgbClr val="FF0000"/>
                  </a:solidFill>
                  <a:latin typeface="NikoshBAN" pitchFamily="2" charset="0"/>
                  <a:cs typeface="NikoshBAN" pitchFamily="2" charset="0"/>
                </a:endParaRPr>
              </a:p>
            </p:txBody>
          </p:sp>
        </p:gr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2420" t="46089" r="12059" b="5946"/>
            <a:stretch/>
          </p:blipFill>
          <p:spPr>
            <a:xfrm>
              <a:off x="2459487" y="4822354"/>
              <a:ext cx="1775968" cy="1093201"/>
            </a:xfrm>
            <a:prstGeom prst="rect">
              <a:avLst/>
            </a:prstGeom>
            <a:ln>
              <a:solidFill>
                <a:srgbClr val="FF0000"/>
              </a:solidFill>
            </a:ln>
            <a:effectLst>
              <a:softEdge rad="112500"/>
            </a:effectLst>
          </p:spPr>
        </p:pic>
      </p:grpSp>
      <p:sp>
        <p:nvSpPr>
          <p:cNvPr id="18" name="TextBox 17"/>
          <p:cNvSpPr txBox="1"/>
          <p:nvPr/>
        </p:nvSpPr>
        <p:spPr>
          <a:xfrm rot="5400000">
            <a:off x="3929741" y="922901"/>
            <a:ext cx="2310440" cy="769441"/>
          </a:xfrm>
          <a:prstGeom prst="rect">
            <a:avLst/>
          </a:prstGeom>
          <a:solidFill>
            <a:srgbClr val="002060"/>
          </a:solidFill>
        </p:spPr>
        <p:txBody>
          <a:bodyPr wrap="square" rtlCol="0">
            <a:spAutoFit/>
            <a:scene3d>
              <a:camera prst="orthographicFront"/>
              <a:lightRig rig="threePt" dir="t"/>
            </a:scene3d>
            <a:sp3d extrusionH="57150">
              <a:bevelT w="38100" h="38100"/>
            </a:sp3d>
          </a:bodyPr>
          <a:lstStyle/>
          <a:p>
            <a:pPr marL="914400" lvl="1" indent="-457200"/>
            <a:r>
              <a:rPr lang="en-US" sz="4400" b="1" dirty="0" err="1" smtClean="0">
                <a:solidFill>
                  <a:srgbClr val="FFFF00"/>
                </a:solidFill>
                <a:latin typeface="NikoshBAN" pitchFamily="2" charset="0"/>
                <a:cs typeface="NikoshBAN" pitchFamily="2" charset="0"/>
              </a:rPr>
              <a:t>উৎসঃ</a:t>
            </a:r>
            <a:r>
              <a:rPr lang="en-US" sz="4400" b="1" dirty="0" smtClean="0">
                <a:solidFill>
                  <a:srgbClr val="FFFF00"/>
                </a:solidFill>
                <a:latin typeface="NikoshBAN" pitchFamily="2" charset="0"/>
                <a:cs typeface="NikoshBAN" pitchFamily="2" charset="0"/>
              </a:rPr>
              <a:t>-</a:t>
            </a:r>
            <a:endParaRPr lang="en-US" sz="44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459173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2972" y="5245388"/>
            <a:ext cx="11277600" cy="584775"/>
          </a:xfrm>
          <a:prstGeom prst="rect">
            <a:avLst/>
          </a:prstGeom>
          <a:solidFill>
            <a:schemeClr val="accent5">
              <a:lumMod val="40000"/>
              <a:lumOff val="60000"/>
            </a:schemeClr>
          </a:solidFill>
          <a:ln w="57150">
            <a:noFill/>
          </a:ln>
        </p:spPr>
        <p:txBody>
          <a:bodyPr wrap="square">
            <a:spAutoFit/>
          </a:bodyPr>
          <a:lstStyle/>
          <a:p>
            <a:pPr algn="ctr"/>
            <a:r>
              <a:rPr lang="bn-BD" sz="3200" b="1" dirty="0" smtClean="0">
                <a:latin typeface="NikoshBAN" pitchFamily="2" charset="0"/>
                <a:cs typeface="NikoshBAN" pitchFamily="2" charset="0"/>
              </a:rPr>
              <a:t> ‘সোনার স্বপ্নের স্বাধ পৃথিবীতে কবে আর ঝরে’- ব্যাখ্যা কর  ।</a:t>
            </a:r>
            <a:endParaRPr lang="en-US" sz="3200" b="1" dirty="0">
              <a:latin typeface="NikoshBAN" pitchFamily="2" charset="0"/>
              <a:cs typeface="NikoshBAN" pitchFamily="2" charset="0"/>
            </a:endParaRPr>
          </a:p>
        </p:txBody>
      </p:sp>
      <p:sp>
        <p:nvSpPr>
          <p:cNvPr id="8" name="Rectangle 7"/>
          <p:cNvSpPr/>
          <p:nvPr/>
        </p:nvSpPr>
        <p:spPr>
          <a:xfrm>
            <a:off x="4064000" y="457200"/>
            <a:ext cx="45720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7030A0"/>
                </a:solidFill>
                <a:latin typeface="NikoshBAN" pitchFamily="2" charset="0"/>
                <a:cs typeface="NikoshBAN" pitchFamily="2" charset="0"/>
              </a:rPr>
              <a:t>দলগত কাজ</a:t>
            </a:r>
            <a:endParaRPr lang="en-US" sz="5400" b="1" dirty="0">
              <a:solidFill>
                <a:srgbClr val="7030A0"/>
              </a:solidFill>
              <a:latin typeface="NikoshBAN" pitchFamily="2" charset="0"/>
              <a:cs typeface="NikoshBAN" pitchFamily="2" charset="0"/>
            </a:endParaRPr>
          </a:p>
        </p:txBody>
      </p:sp>
      <p:pic>
        <p:nvPicPr>
          <p:cNvPr id="1027" name="Picture 3" descr="C:\Users\Computer City\Pictures\Landscapes\10991224_822950727777733_768123938235649468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524001"/>
            <a:ext cx="67437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134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534" y="3267631"/>
            <a:ext cx="108213" cy="56410"/>
          </a:xfrm>
          <a:prstGeom prst="rect">
            <a:avLst/>
          </a:prstGeom>
          <a:ln>
            <a:noFill/>
          </a:ln>
          <a:effectLst>
            <a:softEdge rad="112500"/>
          </a:effectLst>
        </p:spPr>
      </p:pic>
      <p:sp>
        <p:nvSpPr>
          <p:cNvPr id="3" name="TextBox 2"/>
          <p:cNvSpPr txBox="1"/>
          <p:nvPr/>
        </p:nvSpPr>
        <p:spPr>
          <a:xfrm>
            <a:off x="1076332" y="251762"/>
            <a:ext cx="3834925" cy="967511"/>
          </a:xfrm>
          <a:prstGeom prst="rect">
            <a:avLst/>
          </a:prstGeom>
          <a:noFill/>
        </p:spPr>
        <p:txBody>
          <a:bodyPr wrap="square" lIns="87097" tIns="43548" rIns="87097" bIns="43548" rtlCol="0">
            <a:spAutoFit/>
          </a:bodyPr>
          <a:lstStyle/>
          <a:p>
            <a:pPr algn="ctr"/>
            <a:r>
              <a:rPr lang="bn-BD" sz="5700" b="1" dirty="0">
                <a:ln w="0"/>
                <a:effectLst>
                  <a:outerShdw blurRad="38100" dist="19050" dir="2700000" algn="tl" rotWithShape="0">
                    <a:schemeClr val="dk1">
                      <a:alpha val="40000"/>
                    </a:schemeClr>
                  </a:outerShdw>
                </a:effectLst>
                <a:latin typeface="NikoshBAN" pitchFamily="2" charset="0"/>
                <a:cs typeface="NikoshBAN" pitchFamily="2" charset="0"/>
              </a:rPr>
              <a:t>মূল্যায়ন</a:t>
            </a:r>
            <a:r>
              <a:rPr lang="bn-BD" sz="5700"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5700"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p:cNvSpPr txBox="1"/>
          <p:nvPr/>
        </p:nvSpPr>
        <p:spPr>
          <a:xfrm>
            <a:off x="4911257" y="700862"/>
            <a:ext cx="7235680" cy="615689"/>
          </a:xfrm>
          <a:prstGeom prst="rect">
            <a:avLst/>
          </a:prstGeom>
          <a:noFill/>
          <a:ln>
            <a:noFill/>
          </a:ln>
        </p:spPr>
        <p:txBody>
          <a:bodyPr wrap="square" lIns="87097" tIns="43548" rIns="87097" bIns="43548" rtlCol="0">
            <a:spAutoFit/>
          </a:bodyPr>
          <a:lstStyle/>
          <a:p>
            <a:r>
              <a:rPr lang="bn-BD" sz="3400" b="1" dirty="0">
                <a:ln w="0"/>
                <a:effectLst>
                  <a:outerShdw blurRad="38100" dist="19050" dir="2700000" algn="tl" rotWithShape="0">
                    <a:schemeClr val="dk1">
                      <a:alpha val="40000"/>
                    </a:schemeClr>
                  </a:outerShdw>
                </a:effectLst>
                <a:latin typeface="NikoshBAN" pitchFamily="2" charset="0"/>
                <a:cs typeface="NikoshBAN" pitchFamily="2" charset="0"/>
              </a:rPr>
              <a:t> সঠিক উত্তরটি চিহ্নিত করে বোর্ডে লেখ  </a:t>
            </a:r>
            <a:endParaRPr lang="en-US" sz="34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8611275" y="2097958"/>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7" name="TextBox 6"/>
          <p:cNvSpPr txBox="1"/>
          <p:nvPr/>
        </p:nvSpPr>
        <p:spPr>
          <a:xfrm>
            <a:off x="8627229" y="2104487"/>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11" name="TextBox 10"/>
          <p:cNvSpPr txBox="1"/>
          <p:nvPr/>
        </p:nvSpPr>
        <p:spPr>
          <a:xfrm>
            <a:off x="482882" y="2128419"/>
            <a:ext cx="3073119" cy="503445"/>
          </a:xfrm>
          <a:prstGeom prst="rect">
            <a:avLst/>
          </a:prstGeom>
          <a:blipFill>
            <a:blip r:embed="rId6"/>
            <a:tile tx="0" ty="0" sx="100000" sy="100000" flip="none" algn="tl"/>
          </a:blipFill>
          <a:ln>
            <a:solidFill>
              <a:srgbClr val="FF0000"/>
            </a:solidFill>
          </a:ln>
        </p:spPr>
        <p:style>
          <a:lnRef idx="3">
            <a:schemeClr val="lt1"/>
          </a:lnRef>
          <a:fillRef idx="1">
            <a:schemeClr val="accent3"/>
          </a:fillRef>
          <a:effectRef idx="1">
            <a:schemeClr val="accent3"/>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ক</a:t>
            </a:r>
            <a:r>
              <a:rPr lang="en-US" sz="2700" b="1" dirty="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নিজ গ্রামে</a:t>
            </a:r>
            <a:r>
              <a:rPr lang="en-US" sz="2700" b="1" dirty="0">
                <a:solidFill>
                  <a:schemeClr val="tx1"/>
                </a:solidFill>
                <a:latin typeface="NikoshBAN" pitchFamily="2" charset="0"/>
                <a:cs typeface="NikoshBAN" pitchFamily="2" charset="0"/>
              </a:rPr>
              <a:t>	</a:t>
            </a:r>
            <a:endParaRPr lang="en-US" sz="2700" b="1" dirty="0">
              <a:solidFill>
                <a:schemeClr val="tx1"/>
              </a:solidFill>
            </a:endParaRPr>
          </a:p>
        </p:txBody>
      </p:sp>
      <p:sp>
        <p:nvSpPr>
          <p:cNvPr id="12" name="TextBox 11"/>
          <p:cNvSpPr txBox="1"/>
          <p:nvPr/>
        </p:nvSpPr>
        <p:spPr>
          <a:xfrm>
            <a:off x="4911258" y="2122426"/>
            <a:ext cx="2799813" cy="439778"/>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300" b="1" dirty="0">
                <a:solidFill>
                  <a:schemeClr val="tx1"/>
                </a:solidFill>
                <a:latin typeface="NikoshBAN" pitchFamily="2" charset="0"/>
                <a:cs typeface="NikoshBAN" pitchFamily="2" charset="0"/>
              </a:rPr>
              <a:t>খ</a:t>
            </a:r>
            <a:r>
              <a:rPr lang="en-US" sz="2300" b="1" dirty="0">
                <a:solidFill>
                  <a:schemeClr val="tx1"/>
                </a:solidFill>
                <a:latin typeface="NikoshBAN" pitchFamily="2" charset="0"/>
                <a:cs typeface="NikoshBAN" pitchFamily="2" charset="0"/>
              </a:rPr>
              <a:t>.</a:t>
            </a:r>
            <a:r>
              <a:rPr lang="bn-BD" sz="2300" b="1" dirty="0">
                <a:solidFill>
                  <a:schemeClr val="tx1"/>
                </a:solidFill>
                <a:latin typeface="NikoshBAN" pitchFamily="2" charset="0"/>
                <a:cs typeface="NikoshBAN" pitchFamily="2" charset="0"/>
              </a:rPr>
              <a:t> </a:t>
            </a:r>
            <a:r>
              <a:rPr lang="bn-BD" sz="2300" b="1" dirty="0" smtClean="0">
                <a:solidFill>
                  <a:schemeClr val="tx1"/>
                </a:solidFill>
                <a:latin typeface="NikoshBAN" pitchFamily="2" charset="0"/>
                <a:cs typeface="NikoshBAN" pitchFamily="2" charset="0"/>
              </a:rPr>
              <a:t>পরপারে</a:t>
            </a:r>
            <a:endParaRPr lang="en-US" sz="2300" b="1" dirty="0">
              <a:solidFill>
                <a:schemeClr val="tx1"/>
              </a:solidFill>
              <a:latin typeface="NikoshBAN" pitchFamily="2" charset="0"/>
              <a:cs typeface="NikoshBAN" pitchFamily="2" charset="0"/>
            </a:endParaRPr>
          </a:p>
        </p:txBody>
      </p:sp>
      <p:sp>
        <p:nvSpPr>
          <p:cNvPr id="13" name="TextBox 12"/>
          <p:cNvSpPr txBox="1"/>
          <p:nvPr/>
        </p:nvSpPr>
        <p:spPr>
          <a:xfrm>
            <a:off x="482882" y="3003173"/>
            <a:ext cx="3073119" cy="503445"/>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গ</a:t>
            </a:r>
            <a:r>
              <a:rPr lang="en-US" sz="2700" b="1" dirty="0" smtClean="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শহরে </a:t>
            </a:r>
            <a:endParaRPr lang="en-US" sz="2700" b="1" dirty="0">
              <a:solidFill>
                <a:schemeClr val="tx1"/>
              </a:solidFill>
            </a:endParaRPr>
          </a:p>
        </p:txBody>
      </p:sp>
      <p:sp>
        <p:nvSpPr>
          <p:cNvPr id="14" name="TextBox 13"/>
          <p:cNvSpPr txBox="1"/>
          <p:nvPr/>
        </p:nvSpPr>
        <p:spPr>
          <a:xfrm>
            <a:off x="4925479" y="3003173"/>
            <a:ext cx="2785592" cy="503445"/>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ঘ</a:t>
            </a:r>
            <a:r>
              <a:rPr lang="en-US" sz="2700" b="1" dirty="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বিদেশে</a:t>
            </a:r>
            <a:endParaRPr lang="en-US" sz="2700" b="1" dirty="0">
              <a:solidFill>
                <a:schemeClr val="tx1"/>
              </a:solidFill>
            </a:endParaRPr>
          </a:p>
        </p:txBody>
      </p:sp>
      <p:grpSp>
        <p:nvGrpSpPr>
          <p:cNvPr id="16" name="Group 15"/>
          <p:cNvGrpSpPr/>
          <p:nvPr/>
        </p:nvGrpSpPr>
        <p:grpSpPr>
          <a:xfrm rot="16200000">
            <a:off x="9641633" y="4435438"/>
            <a:ext cx="738664" cy="3209095"/>
            <a:chOff x="7986724" y="2134145"/>
            <a:chExt cx="984830" cy="3209095"/>
          </a:xfrm>
        </p:grpSpPr>
        <p:sp>
          <p:nvSpPr>
            <p:cNvPr id="17" name="TextBox 16"/>
            <p:cNvSpPr txBox="1"/>
            <p:nvPr/>
          </p:nvSpPr>
          <p:spPr>
            <a:xfrm rot="5400000">
              <a:off x="7308787" y="3246279"/>
              <a:ext cx="2340704" cy="984830"/>
            </a:xfrm>
            <a:prstGeom prst="rect">
              <a:avLst/>
            </a:prstGeom>
            <a:noFill/>
          </p:spPr>
          <p:txBody>
            <a:bodyPr wrap="none" rtlCol="0">
              <a:spAutoFit/>
            </a:bodyPr>
            <a:lstStyle/>
            <a:p>
              <a:pPr algn="ctr"/>
              <a:r>
                <a:rPr lang="bn-BD" sz="2100" b="1" dirty="0">
                  <a:latin typeface="NikoshBAN" panose="02000000000000000000" pitchFamily="2" charset="0"/>
                  <a:cs typeface="NikoshBAN" panose="02000000000000000000" pitchFamily="2" charset="0"/>
                </a:rPr>
                <a:t>◊ ক্লিক করে </a:t>
              </a:r>
            </a:p>
            <a:p>
              <a:pPr algn="ctr"/>
              <a:r>
                <a:rPr lang="bn-BD" sz="2100" b="1" dirty="0">
                  <a:latin typeface="NikoshBAN" panose="02000000000000000000" pitchFamily="2" charset="0"/>
                  <a:cs typeface="NikoshBAN" panose="02000000000000000000" pitchFamily="2" charset="0"/>
                </a:rPr>
                <a:t>সঠিক উত্তর  জানতে হবে ।</a:t>
              </a:r>
              <a:endParaRPr lang="en-US" sz="2100" b="1" dirty="0">
                <a:latin typeface="NikoshBAN" panose="02000000000000000000" pitchFamily="2" charset="0"/>
                <a:cs typeface="NikoshBAN" panose="02000000000000000000" pitchFamily="2" charset="0"/>
              </a:endParaRPr>
            </a:p>
          </p:txBody>
        </p:sp>
        <p:cxnSp>
          <p:nvCxnSpPr>
            <p:cNvPr id="18" name="Straight Connector 17"/>
            <p:cNvCxnSpPr/>
            <p:nvPr/>
          </p:nvCxnSpPr>
          <p:spPr>
            <a:xfrm>
              <a:off x="8087088" y="2134145"/>
              <a:ext cx="15151" cy="320909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595323" y="2102113"/>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0" name="TextBox 19"/>
          <p:cNvSpPr txBox="1"/>
          <p:nvPr/>
        </p:nvSpPr>
        <p:spPr>
          <a:xfrm>
            <a:off x="8627229" y="2090543"/>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414" y="5667761"/>
            <a:ext cx="108213" cy="56410"/>
          </a:xfrm>
          <a:prstGeom prst="rect">
            <a:avLst/>
          </a:prstGeom>
          <a:ln>
            <a:noFill/>
          </a:ln>
          <a:effectLst>
            <a:softEdge rad="112500"/>
          </a:effectLst>
        </p:spPr>
      </p:pic>
      <p:sp>
        <p:nvSpPr>
          <p:cNvPr id="23" name="TextBox 22"/>
          <p:cNvSpPr txBox="1"/>
          <p:nvPr/>
        </p:nvSpPr>
        <p:spPr>
          <a:xfrm>
            <a:off x="8452967" y="441985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4" name="TextBox 23"/>
          <p:cNvSpPr txBox="1"/>
          <p:nvPr/>
        </p:nvSpPr>
        <p:spPr>
          <a:xfrm>
            <a:off x="8465831" y="4407452"/>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25" name="TextBox 24"/>
          <p:cNvSpPr txBox="1"/>
          <p:nvPr/>
        </p:nvSpPr>
        <p:spPr>
          <a:xfrm>
            <a:off x="392099" y="3664047"/>
            <a:ext cx="9833191" cy="549611"/>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 </a:t>
            </a:r>
            <a:r>
              <a:rPr lang="bn-BD"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কবির চেতনায় প্রকৃতির রুপরস কেমন   ?</a:t>
            </a:r>
            <a:endParaRPr lang="en-US"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6" name="TextBox 25"/>
          <p:cNvSpPr txBox="1"/>
          <p:nvPr/>
        </p:nvSpPr>
        <p:spPr>
          <a:xfrm>
            <a:off x="482882" y="4585243"/>
            <a:ext cx="3073119" cy="580389"/>
          </a:xfrm>
          <a:prstGeom prst="rect">
            <a:avLst/>
          </a:prstGeom>
          <a:blipFill>
            <a:blip r:embed="rId6"/>
            <a:tile tx="0" ty="0" sx="100000" sy="100000" flip="none" algn="tl"/>
          </a:blipFill>
          <a:ln/>
        </p:spPr>
        <p:style>
          <a:lnRef idx="1">
            <a:schemeClr val="accent1"/>
          </a:lnRef>
          <a:fillRef idx="2">
            <a:schemeClr val="accent1"/>
          </a:fillRef>
          <a:effectRef idx="1">
            <a:schemeClr val="accent1"/>
          </a:effectRef>
          <a:fontRef idx="minor">
            <a:schemeClr val="dk1"/>
          </a:fontRef>
        </p:style>
        <p:txBody>
          <a:bodyPr wrap="square" lIns="87097" tIns="43548" rIns="87097" bIns="43548" rtlCol="0">
            <a:spAutoFit/>
          </a:bodyPr>
          <a:lstStyle/>
          <a:p>
            <a:pPr algn="ctr"/>
            <a:r>
              <a:rPr lang="bn-BD" sz="3200" b="1" dirty="0">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a:t>
            </a:r>
            <a:r>
              <a:rPr lang="bn-BD" sz="3200" b="1" dirty="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বিলীয়মান </a:t>
            </a:r>
            <a:endParaRPr lang="en-US" sz="2800" b="1" dirty="0">
              <a:solidFill>
                <a:schemeClr val="tx1"/>
              </a:solidFill>
            </a:endParaRPr>
          </a:p>
        </p:txBody>
      </p:sp>
      <p:sp>
        <p:nvSpPr>
          <p:cNvPr id="27" name="TextBox 26"/>
          <p:cNvSpPr txBox="1"/>
          <p:nvPr/>
        </p:nvSpPr>
        <p:spPr>
          <a:xfrm>
            <a:off x="4837000" y="4592815"/>
            <a:ext cx="2874072" cy="457278"/>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400" b="1" dirty="0">
                <a:solidFill>
                  <a:schemeClr val="tx1"/>
                </a:solidFill>
                <a:latin typeface="NikoshBAN" pitchFamily="2" charset="0"/>
                <a:cs typeface="NikoshBAN" pitchFamily="2" charset="0"/>
              </a:rPr>
              <a:t>খ</a:t>
            </a:r>
            <a:r>
              <a:rPr lang="en-US"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প্রাণময়ী </a:t>
            </a:r>
            <a:endParaRPr lang="en-US" sz="2400" b="1" dirty="0">
              <a:solidFill>
                <a:schemeClr val="tx1"/>
              </a:solidFill>
              <a:latin typeface="NikoshBAN" pitchFamily="2" charset="0"/>
              <a:cs typeface="NikoshBAN" pitchFamily="2" charset="0"/>
            </a:endParaRPr>
          </a:p>
        </p:txBody>
      </p:sp>
      <p:sp>
        <p:nvSpPr>
          <p:cNvPr id="28" name="TextBox 27"/>
          <p:cNvSpPr txBox="1"/>
          <p:nvPr/>
        </p:nvSpPr>
        <p:spPr>
          <a:xfrm>
            <a:off x="404581" y="5569727"/>
            <a:ext cx="3101635" cy="457278"/>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en-US" sz="2400" b="1" dirty="0">
                <a:solidFill>
                  <a:schemeClr val="tx1"/>
                </a:solidFill>
                <a:latin typeface="NikoshBAN" pitchFamily="2" charset="0"/>
                <a:cs typeface="NikoshBAN" pitchFamily="2" charset="0"/>
              </a:rPr>
              <a:t>গ</a:t>
            </a:r>
            <a:r>
              <a:rPr lang="en-US"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 মলিন</a:t>
            </a:r>
            <a:endParaRPr lang="en-US" sz="2400" b="1" dirty="0">
              <a:solidFill>
                <a:schemeClr val="tx1"/>
              </a:solidFill>
            </a:endParaRPr>
          </a:p>
        </p:txBody>
      </p:sp>
      <p:sp>
        <p:nvSpPr>
          <p:cNvPr id="29" name="TextBox 28"/>
          <p:cNvSpPr txBox="1"/>
          <p:nvPr/>
        </p:nvSpPr>
        <p:spPr>
          <a:xfrm>
            <a:off x="4869591" y="5534035"/>
            <a:ext cx="2844703" cy="457278"/>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400" b="1" dirty="0">
                <a:solidFill>
                  <a:schemeClr val="tx1"/>
                </a:solidFill>
                <a:latin typeface="NikoshBAN" pitchFamily="2" charset="0"/>
                <a:cs typeface="NikoshBAN" pitchFamily="2" charset="0"/>
              </a:rPr>
              <a:t>ঘ</a:t>
            </a:r>
            <a:r>
              <a:rPr lang="en-US" sz="2400" b="1" dirty="0">
                <a:solidFill>
                  <a:schemeClr val="tx1"/>
                </a:solidFill>
                <a:latin typeface="NikoshBAN" pitchFamily="2" charset="0"/>
                <a:cs typeface="NikoshBAN" pitchFamily="2" charset="0"/>
              </a:rPr>
              <a:t>.</a:t>
            </a:r>
            <a:r>
              <a:rPr lang="bn-BD" sz="2400" b="1" dirty="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বিস্মৃতিময় </a:t>
            </a:r>
            <a:endParaRPr lang="en-US" sz="2400" b="1" dirty="0">
              <a:solidFill>
                <a:schemeClr val="tx1"/>
              </a:solidFill>
            </a:endParaRPr>
          </a:p>
        </p:txBody>
      </p:sp>
      <p:sp>
        <p:nvSpPr>
          <p:cNvPr id="30" name="TextBox 29"/>
          <p:cNvSpPr txBox="1"/>
          <p:nvPr/>
        </p:nvSpPr>
        <p:spPr>
          <a:xfrm>
            <a:off x="8471286" y="4424842"/>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1" name="TextBox 30"/>
          <p:cNvSpPr txBox="1"/>
          <p:nvPr/>
        </p:nvSpPr>
        <p:spPr>
          <a:xfrm>
            <a:off x="8480199" y="4407452"/>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2" name="TextBox 31"/>
          <p:cNvSpPr txBox="1"/>
          <p:nvPr/>
        </p:nvSpPr>
        <p:spPr>
          <a:xfrm>
            <a:off x="485828" y="1323965"/>
            <a:ext cx="9591681" cy="518834"/>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 </a:t>
            </a:r>
            <a:r>
              <a:rPr lang="bn-BD"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‘আমি চলে যাব’ কবি কোথায় চলে যাওয়ার কথা বলেছেন ? </a:t>
            </a:r>
          </a:p>
        </p:txBody>
      </p:sp>
    </p:spTree>
    <p:extLst>
      <p:ext uri="{BB962C8B-B14F-4D97-AF65-F5344CB8AC3E}">
        <p14:creationId xmlns:p14="http://schemas.microsoft.com/office/powerpoint/2010/main" val="19277691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0" fill="hold"/>
                                        <p:tgtEl>
                                          <p:spTgt spid="6"/>
                                        </p:tgtEl>
                                        <p:attrNameLst>
                                          <p:attrName>ppt_w</p:attrName>
                                        </p:attrNameLst>
                                      </p:cBhvr>
                                      <p:tavLst>
                                        <p:tav tm="0">
                                          <p:val>
                                            <p:fltVal val="0"/>
                                          </p:val>
                                        </p:tav>
                                        <p:tav tm="100000">
                                          <p:val>
                                            <p:strVal val="#ppt_w"/>
                                          </p:val>
                                        </p:tav>
                                      </p:tavLst>
                                    </p:anim>
                                    <p:anim calcmode="lin" valueType="num">
                                      <p:cBhvr>
                                        <p:cTn id="67" dur="5000" fill="hold"/>
                                        <p:tgtEl>
                                          <p:spTgt spid="6"/>
                                        </p:tgtEl>
                                        <p:attrNameLst>
                                          <p:attrName>ppt_h</p:attrName>
                                        </p:attrNameLst>
                                      </p:cBhvr>
                                      <p:tavLst>
                                        <p:tav tm="0">
                                          <p:val>
                                            <p:fltVal val="0"/>
                                          </p:val>
                                        </p:tav>
                                        <p:tav tm="100000">
                                          <p:val>
                                            <p:strVal val="#ppt_h"/>
                                          </p:val>
                                        </p:tav>
                                      </p:tavLst>
                                    </p:anim>
                                    <p:animEffect transition="in" filter="fade">
                                      <p:cBhvr>
                                        <p:cTn id="68" dur="5000"/>
                                        <p:tgtEl>
                                          <p:spTgt spid="6"/>
                                        </p:tgtEl>
                                      </p:cBhvr>
                                    </p:animEffect>
                                  </p:childTnLst>
                                  <p:subTnLst>
                                    <p:set>
                                      <p:cBhvr override="childStyle">
                                        <p:cTn dur="1" fill="hold" display="0" masterRel="sameClick" afterEffect="1">
                                          <p:stCondLst>
                                            <p:cond evt="end" delay="0">
                                              <p:tn val="64"/>
                                            </p:cond>
                                          </p:stCondLst>
                                        </p:cTn>
                                        <p:tgtEl>
                                          <p:spTgt spid="6"/>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0" fill="hold"/>
                                        <p:tgtEl>
                                          <p:spTgt spid="19"/>
                                        </p:tgtEl>
                                        <p:attrNameLst>
                                          <p:attrName>ppt_w</p:attrName>
                                        </p:attrNameLst>
                                      </p:cBhvr>
                                      <p:tavLst>
                                        <p:tav tm="0">
                                          <p:val>
                                            <p:fltVal val="0"/>
                                          </p:val>
                                        </p:tav>
                                        <p:tav tm="100000">
                                          <p:val>
                                            <p:strVal val="#ppt_w"/>
                                          </p:val>
                                        </p:tav>
                                      </p:tavLst>
                                    </p:anim>
                                    <p:anim calcmode="lin" valueType="num">
                                      <p:cBhvr>
                                        <p:cTn id="75" dur="5000" fill="hold"/>
                                        <p:tgtEl>
                                          <p:spTgt spid="19"/>
                                        </p:tgtEl>
                                        <p:attrNameLst>
                                          <p:attrName>ppt_h</p:attrName>
                                        </p:attrNameLst>
                                      </p:cBhvr>
                                      <p:tavLst>
                                        <p:tav tm="0">
                                          <p:val>
                                            <p:fltVal val="0"/>
                                          </p:val>
                                        </p:tav>
                                        <p:tav tm="100000">
                                          <p:val>
                                            <p:strVal val="#ppt_h"/>
                                          </p:val>
                                        </p:tav>
                                      </p:tavLst>
                                    </p:anim>
                                    <p:animEffect transition="in" filter="fade">
                                      <p:cBhvr>
                                        <p:cTn id="76" dur="5000"/>
                                        <p:tgtEl>
                                          <p:spTgt spid="19"/>
                                        </p:tgtEl>
                                      </p:cBhvr>
                                    </p:animEffect>
                                  </p:childTnLst>
                                  <p:subTnLst>
                                    <p:set>
                                      <p:cBhvr override="childStyle">
                                        <p:cTn dur="1" fill="hold" display="0" masterRel="sameClick" afterEffect="1">
                                          <p:stCondLst>
                                            <p:cond evt="end" delay="0">
                                              <p:tn val="72"/>
                                            </p:cond>
                                          </p:stCondLst>
                                        </p:cTn>
                                        <p:tgtEl>
                                          <p:spTgt spid="19"/>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0" fill="hold"/>
                                        <p:tgtEl>
                                          <p:spTgt spid="7"/>
                                        </p:tgtEl>
                                        <p:attrNameLst>
                                          <p:attrName>ppt_w</p:attrName>
                                        </p:attrNameLst>
                                      </p:cBhvr>
                                      <p:tavLst>
                                        <p:tav tm="0">
                                          <p:val>
                                            <p:fltVal val="0"/>
                                          </p:val>
                                        </p:tav>
                                        <p:tav tm="100000">
                                          <p:val>
                                            <p:strVal val="#ppt_w"/>
                                          </p:val>
                                        </p:tav>
                                      </p:tavLst>
                                    </p:anim>
                                    <p:anim calcmode="lin" valueType="num">
                                      <p:cBhvr>
                                        <p:cTn id="83" dur="5000" fill="hold"/>
                                        <p:tgtEl>
                                          <p:spTgt spid="7"/>
                                        </p:tgtEl>
                                        <p:attrNameLst>
                                          <p:attrName>ppt_h</p:attrName>
                                        </p:attrNameLst>
                                      </p:cBhvr>
                                      <p:tavLst>
                                        <p:tav tm="0">
                                          <p:val>
                                            <p:fltVal val="0"/>
                                          </p:val>
                                        </p:tav>
                                        <p:tav tm="100000">
                                          <p:val>
                                            <p:strVal val="#ppt_h"/>
                                          </p:val>
                                        </p:tav>
                                      </p:tavLst>
                                    </p:anim>
                                    <p:animEffect transition="in" filter="fade">
                                      <p:cBhvr>
                                        <p:cTn id="84" dur="5000"/>
                                        <p:tgtEl>
                                          <p:spTgt spid="7"/>
                                        </p:tgtEl>
                                      </p:cBhvr>
                                    </p:animEffect>
                                  </p:childTnLst>
                                  <p:subTnLst>
                                    <p:set>
                                      <p:cBhvr override="childStyle">
                                        <p:cTn dur="1" fill="hold" display="0" masterRel="sameClick" afterEffect="1">
                                          <p:stCondLst>
                                            <p:cond evt="end" delay="0">
                                              <p:tn val="80"/>
                                            </p:cond>
                                          </p:stCondLst>
                                        </p:cTn>
                                        <p:tgtEl>
                                          <p:spTgt spid="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4" name="osonkho dhonno bad.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0" fill="hold"/>
                                        <p:tgtEl>
                                          <p:spTgt spid="7"/>
                                        </p:tgtEl>
                                        <p:attrNameLst>
                                          <p:attrName>ppt_w</p:attrName>
                                        </p:attrNameLst>
                                      </p:cBhvr>
                                      <p:tavLst>
                                        <p:tav tm="0">
                                          <p:val>
                                            <p:fltVal val="0"/>
                                          </p:val>
                                        </p:tav>
                                        <p:tav tm="100000">
                                          <p:val>
                                            <p:strVal val="#ppt_w"/>
                                          </p:val>
                                        </p:tav>
                                      </p:tavLst>
                                    </p:anim>
                                    <p:anim calcmode="lin" valueType="num">
                                      <p:cBhvr>
                                        <p:cTn id="90" dur="5000" fill="hold"/>
                                        <p:tgtEl>
                                          <p:spTgt spid="7"/>
                                        </p:tgtEl>
                                        <p:attrNameLst>
                                          <p:attrName>ppt_h</p:attrName>
                                        </p:attrNameLst>
                                      </p:cBhvr>
                                      <p:tavLst>
                                        <p:tav tm="0">
                                          <p:val>
                                            <p:fltVal val="0"/>
                                          </p:val>
                                        </p:tav>
                                        <p:tav tm="100000">
                                          <p:val>
                                            <p:strVal val="#ppt_h"/>
                                          </p:val>
                                        </p:tav>
                                      </p:tavLst>
                                    </p:anim>
                                    <p:animEffect transition="in" filter="fade">
                                      <p:cBhvr>
                                        <p:cTn id="91" dur="5000"/>
                                        <p:tgtEl>
                                          <p:spTgt spid="7"/>
                                        </p:tgtEl>
                                      </p:cBhvr>
                                    </p:animEffect>
                                  </p:childTnLst>
                                  <p:subTnLst>
                                    <p:set>
                                      <p:cBhvr override="childStyle">
                                        <p:cTn dur="1" fill="hold" display="0" masterRel="sameClick" afterEffect="1">
                                          <p:stCondLst>
                                            <p:cond evt="end" delay="0">
                                              <p:tn val="87"/>
                                            </p:cond>
                                          </p:stCondLst>
                                        </p:cTn>
                                        <p:tgtEl>
                                          <p:spTgt spid="7"/>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0" fill="hold"/>
                                        <p:tgtEl>
                                          <p:spTgt spid="20"/>
                                        </p:tgtEl>
                                        <p:attrNameLst>
                                          <p:attrName>ppt_w</p:attrName>
                                        </p:attrNameLst>
                                      </p:cBhvr>
                                      <p:tavLst>
                                        <p:tav tm="0">
                                          <p:val>
                                            <p:fltVal val="0"/>
                                          </p:val>
                                        </p:tav>
                                        <p:tav tm="100000">
                                          <p:val>
                                            <p:strVal val="#ppt_w"/>
                                          </p:val>
                                        </p:tav>
                                      </p:tavLst>
                                    </p:anim>
                                    <p:anim calcmode="lin" valueType="num">
                                      <p:cBhvr>
                                        <p:cTn id="98" dur="5000" fill="hold"/>
                                        <p:tgtEl>
                                          <p:spTgt spid="20"/>
                                        </p:tgtEl>
                                        <p:attrNameLst>
                                          <p:attrName>ppt_h</p:attrName>
                                        </p:attrNameLst>
                                      </p:cBhvr>
                                      <p:tavLst>
                                        <p:tav tm="0">
                                          <p:val>
                                            <p:fltVal val="0"/>
                                          </p:val>
                                        </p:tav>
                                        <p:tav tm="100000">
                                          <p:val>
                                            <p:strVal val="#ppt_h"/>
                                          </p:val>
                                        </p:tav>
                                      </p:tavLst>
                                    </p:anim>
                                    <p:animEffect transition="in" filter="fade">
                                      <p:cBhvr>
                                        <p:cTn id="99" dur="5000"/>
                                        <p:tgtEl>
                                          <p:spTgt spid="20"/>
                                        </p:tgtEl>
                                      </p:cBhvr>
                                    </p:animEffect>
                                  </p:childTnLst>
                                  <p:subTnLst>
                                    <p:set>
                                      <p:cBhvr override="childStyle">
                                        <p:cTn dur="1" fill="hold" display="0" masterRel="sameClick" afterEffect="1">
                                          <p:stCondLst>
                                            <p:cond evt="end" delay="0">
                                              <p:tn val="95"/>
                                            </p:cond>
                                          </p:stCondLst>
                                        </p:cTn>
                                        <p:tgtEl>
                                          <p:spTgt spid="2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3"/>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0" fill="hold"/>
                                        <p:tgtEl>
                                          <p:spTgt spid="23"/>
                                        </p:tgtEl>
                                        <p:attrNameLst>
                                          <p:attrName>ppt_w</p:attrName>
                                        </p:attrNameLst>
                                      </p:cBhvr>
                                      <p:tavLst>
                                        <p:tav tm="0">
                                          <p:val>
                                            <p:fltVal val="0"/>
                                          </p:val>
                                        </p:tav>
                                        <p:tav tm="100000">
                                          <p:val>
                                            <p:strVal val="#ppt_w"/>
                                          </p:val>
                                        </p:tav>
                                      </p:tavLst>
                                    </p:anim>
                                    <p:anim calcmode="lin" valueType="num">
                                      <p:cBhvr>
                                        <p:cTn id="106" dur="5000" fill="hold"/>
                                        <p:tgtEl>
                                          <p:spTgt spid="23"/>
                                        </p:tgtEl>
                                        <p:attrNameLst>
                                          <p:attrName>ppt_h</p:attrName>
                                        </p:attrNameLst>
                                      </p:cBhvr>
                                      <p:tavLst>
                                        <p:tav tm="0">
                                          <p:val>
                                            <p:fltVal val="0"/>
                                          </p:val>
                                        </p:tav>
                                        <p:tav tm="100000">
                                          <p:val>
                                            <p:strVal val="#ppt_h"/>
                                          </p:val>
                                        </p:tav>
                                      </p:tavLst>
                                    </p:anim>
                                    <p:animEffect transition="in" filter="fade">
                                      <p:cBhvr>
                                        <p:cTn id="107" dur="5000"/>
                                        <p:tgtEl>
                                          <p:spTgt spid="23"/>
                                        </p:tgtEl>
                                      </p:cBhvr>
                                    </p:animEffect>
                                  </p:childTnLst>
                                  <p:subTnLst>
                                    <p:set>
                                      <p:cBhvr override="childStyle">
                                        <p:cTn dur="1" fill="hold" display="0" masterRel="sameClick" afterEffect="1">
                                          <p:stCondLst>
                                            <p:cond evt="end" delay="0">
                                              <p:tn val="103"/>
                                            </p:cond>
                                          </p:stCondLst>
                                        </p:cTn>
                                        <p:tgtEl>
                                          <p:spTgt spid="23"/>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26"/>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0" fill="hold"/>
                                        <p:tgtEl>
                                          <p:spTgt spid="30"/>
                                        </p:tgtEl>
                                        <p:attrNameLst>
                                          <p:attrName>ppt_w</p:attrName>
                                        </p:attrNameLst>
                                      </p:cBhvr>
                                      <p:tavLst>
                                        <p:tav tm="0">
                                          <p:val>
                                            <p:fltVal val="0"/>
                                          </p:val>
                                        </p:tav>
                                        <p:tav tm="100000">
                                          <p:val>
                                            <p:strVal val="#ppt_w"/>
                                          </p:val>
                                        </p:tav>
                                      </p:tavLst>
                                    </p:anim>
                                    <p:anim calcmode="lin" valueType="num">
                                      <p:cBhvr>
                                        <p:cTn id="114" dur="5000" fill="hold"/>
                                        <p:tgtEl>
                                          <p:spTgt spid="30"/>
                                        </p:tgtEl>
                                        <p:attrNameLst>
                                          <p:attrName>ppt_h</p:attrName>
                                        </p:attrNameLst>
                                      </p:cBhvr>
                                      <p:tavLst>
                                        <p:tav tm="0">
                                          <p:val>
                                            <p:fltVal val="0"/>
                                          </p:val>
                                        </p:tav>
                                        <p:tav tm="100000">
                                          <p:val>
                                            <p:strVal val="#ppt_h"/>
                                          </p:val>
                                        </p:tav>
                                      </p:tavLst>
                                    </p:anim>
                                    <p:animEffect transition="in" filter="fade">
                                      <p:cBhvr>
                                        <p:cTn id="115" dur="5000"/>
                                        <p:tgtEl>
                                          <p:spTgt spid="30"/>
                                        </p:tgtEl>
                                      </p:cBhvr>
                                    </p:animEffect>
                                  </p:childTnLst>
                                  <p:subTnLst>
                                    <p:set>
                                      <p:cBhvr override="childStyle">
                                        <p:cTn dur="1" fill="hold" display="0" masterRel="sameClick" afterEffect="1">
                                          <p:stCondLst>
                                            <p:cond evt="end" delay="0">
                                              <p:tn val="111"/>
                                            </p:cond>
                                          </p:stCondLst>
                                        </p:cTn>
                                        <p:tgtEl>
                                          <p:spTgt spid="30"/>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6"/>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p:stCondLst>
                        <p:cond delay="0"/>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0" fill="hold"/>
                                        <p:tgtEl>
                                          <p:spTgt spid="24"/>
                                        </p:tgtEl>
                                        <p:attrNameLst>
                                          <p:attrName>ppt_w</p:attrName>
                                        </p:attrNameLst>
                                      </p:cBhvr>
                                      <p:tavLst>
                                        <p:tav tm="0">
                                          <p:val>
                                            <p:fltVal val="0"/>
                                          </p:val>
                                        </p:tav>
                                        <p:tav tm="100000">
                                          <p:val>
                                            <p:strVal val="#ppt_w"/>
                                          </p:val>
                                        </p:tav>
                                      </p:tavLst>
                                    </p:anim>
                                    <p:anim calcmode="lin" valueType="num">
                                      <p:cBhvr>
                                        <p:cTn id="122" dur="5000" fill="hold"/>
                                        <p:tgtEl>
                                          <p:spTgt spid="24"/>
                                        </p:tgtEl>
                                        <p:attrNameLst>
                                          <p:attrName>ppt_h</p:attrName>
                                        </p:attrNameLst>
                                      </p:cBhvr>
                                      <p:tavLst>
                                        <p:tav tm="0">
                                          <p:val>
                                            <p:fltVal val="0"/>
                                          </p:val>
                                        </p:tav>
                                        <p:tav tm="100000">
                                          <p:val>
                                            <p:strVal val="#ppt_h"/>
                                          </p:val>
                                        </p:tav>
                                      </p:tavLst>
                                    </p:anim>
                                    <p:animEffect transition="in" filter="fade">
                                      <p:cBhvr>
                                        <p:cTn id="123" dur="5000"/>
                                        <p:tgtEl>
                                          <p:spTgt spid="24"/>
                                        </p:tgtEl>
                                      </p:cBhvr>
                                    </p:animEffect>
                                  </p:childTnLst>
                                  <p:subTnLst>
                                    <p:set>
                                      <p:cBhvr override="childStyle">
                                        <p:cTn dur="1" fill="hold" display="0" masterRel="sameClick" afterEffect="1">
                                          <p:stCondLst>
                                            <p:cond evt="end" delay="0">
                                              <p:tn val="119"/>
                                            </p:cond>
                                          </p:stCondLst>
                                        </p:cTn>
                                        <p:tgtEl>
                                          <p:spTgt spid="2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4" name="osonkho dhonno bad.wav"/>
                                        </p:tgtEl>
                                      </p:cMediaNode>
                                    </p:audio>
                                  </p:sub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1"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0" fill="hold"/>
                                        <p:tgtEl>
                                          <p:spTgt spid="24"/>
                                        </p:tgtEl>
                                        <p:attrNameLst>
                                          <p:attrName>ppt_w</p:attrName>
                                        </p:attrNameLst>
                                      </p:cBhvr>
                                      <p:tavLst>
                                        <p:tav tm="0">
                                          <p:val>
                                            <p:fltVal val="0"/>
                                          </p:val>
                                        </p:tav>
                                        <p:tav tm="100000">
                                          <p:val>
                                            <p:strVal val="#ppt_w"/>
                                          </p:val>
                                        </p:tav>
                                      </p:tavLst>
                                    </p:anim>
                                    <p:anim calcmode="lin" valueType="num">
                                      <p:cBhvr>
                                        <p:cTn id="129" dur="5000" fill="hold"/>
                                        <p:tgtEl>
                                          <p:spTgt spid="24"/>
                                        </p:tgtEl>
                                        <p:attrNameLst>
                                          <p:attrName>ppt_h</p:attrName>
                                        </p:attrNameLst>
                                      </p:cBhvr>
                                      <p:tavLst>
                                        <p:tav tm="0">
                                          <p:val>
                                            <p:fltVal val="0"/>
                                          </p:val>
                                        </p:tav>
                                        <p:tav tm="100000">
                                          <p:val>
                                            <p:strVal val="#ppt_h"/>
                                          </p:val>
                                        </p:tav>
                                      </p:tavLst>
                                    </p:anim>
                                    <p:animEffect transition="in" filter="fade">
                                      <p:cBhvr>
                                        <p:cTn id="130" dur="5000"/>
                                        <p:tgtEl>
                                          <p:spTgt spid="24"/>
                                        </p:tgtEl>
                                      </p:cBhvr>
                                    </p:animEffect>
                                  </p:childTnLst>
                                  <p:subTnLst>
                                    <p:set>
                                      <p:cBhvr override="childStyle">
                                        <p:cTn dur="1" fill="hold" display="0" masterRel="sameClick" afterEffect="1">
                                          <p:stCondLst>
                                            <p:cond evt="end" delay="0">
                                              <p:tn val="126"/>
                                            </p:cond>
                                          </p:stCondLst>
                                        </p:cTn>
                                        <p:tgtEl>
                                          <p:spTgt spid="24"/>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0" fill="hold"/>
                                        <p:tgtEl>
                                          <p:spTgt spid="31"/>
                                        </p:tgtEl>
                                        <p:attrNameLst>
                                          <p:attrName>ppt_w</p:attrName>
                                        </p:attrNameLst>
                                      </p:cBhvr>
                                      <p:tavLst>
                                        <p:tav tm="0">
                                          <p:val>
                                            <p:fltVal val="0"/>
                                          </p:val>
                                        </p:tav>
                                        <p:tav tm="100000">
                                          <p:val>
                                            <p:strVal val="#ppt_w"/>
                                          </p:val>
                                        </p:tav>
                                      </p:tavLst>
                                    </p:anim>
                                    <p:anim calcmode="lin" valueType="num">
                                      <p:cBhvr>
                                        <p:cTn id="137" dur="5000" fill="hold"/>
                                        <p:tgtEl>
                                          <p:spTgt spid="31"/>
                                        </p:tgtEl>
                                        <p:attrNameLst>
                                          <p:attrName>ppt_h</p:attrName>
                                        </p:attrNameLst>
                                      </p:cBhvr>
                                      <p:tavLst>
                                        <p:tav tm="0">
                                          <p:val>
                                            <p:fltVal val="0"/>
                                          </p:val>
                                        </p:tav>
                                        <p:tav tm="100000">
                                          <p:val>
                                            <p:strVal val="#ppt_h"/>
                                          </p:val>
                                        </p:tav>
                                      </p:tavLst>
                                    </p:anim>
                                    <p:animEffect transition="in" filter="fade">
                                      <p:cBhvr>
                                        <p:cTn id="138" dur="5000"/>
                                        <p:tgtEl>
                                          <p:spTgt spid="31"/>
                                        </p:tgtEl>
                                      </p:cBhvr>
                                    </p:animEffect>
                                  </p:childTnLst>
                                  <p:subTnLst>
                                    <p:set>
                                      <p:cBhvr override="childStyle">
                                        <p:cTn dur="1" fill="hold" display="0" masterRel="sameClick" afterEffect="1">
                                          <p:stCondLst>
                                            <p:cond evt="end" delay="0">
                                              <p:tn val="134"/>
                                            </p:cond>
                                          </p:stCondLst>
                                        </p:cTn>
                                        <p:tgtEl>
                                          <p:spTgt spid="31"/>
                                        </p:tgtEl>
                                        <p:attrNameLst>
                                          <p:attrName>style.visibility</p:attrName>
                                        </p:attrNameLst>
                                      </p:cBhvr>
                                      <p:to>
                                        <p:strVal val="hidden"/>
                                      </p:to>
                                    </p:set>
                                    <p:audio>
                                      <p:cMediaNode>
                                        <p:cTn display="0" masterRel="sameClick">
                                          <p:stCondLst>
                                            <p:cond evt="begin" delay="0">
                                              <p:tn val="13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8"/>
                  </p:tgtEl>
                </p:cond>
              </p:nextCondLst>
            </p:seq>
          </p:childTnLst>
        </p:cTn>
      </p:par>
    </p:tnLst>
    <p:bldLst>
      <p:bldP spid="6" grpId="0" animBg="1"/>
      <p:bldP spid="7" grpId="0" animBg="1"/>
      <p:bldP spid="7" grpId="1" animBg="1"/>
      <p:bldP spid="11" grpId="0" animBg="1"/>
      <p:bldP spid="12" grpId="0" animBg="1"/>
      <p:bldP spid="13" grpId="0" animBg="1"/>
      <p:bldP spid="14" grpId="0" animBg="1"/>
      <p:bldP spid="19" grpId="0" animBg="1"/>
      <p:bldP spid="20"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534" y="3267631"/>
            <a:ext cx="108213" cy="56410"/>
          </a:xfrm>
          <a:prstGeom prst="rect">
            <a:avLst/>
          </a:prstGeom>
          <a:ln>
            <a:noFill/>
          </a:ln>
          <a:effectLst>
            <a:softEdge rad="112500"/>
          </a:effectLst>
        </p:spPr>
      </p:pic>
      <p:sp>
        <p:nvSpPr>
          <p:cNvPr id="3" name="TextBox 2"/>
          <p:cNvSpPr txBox="1"/>
          <p:nvPr/>
        </p:nvSpPr>
        <p:spPr>
          <a:xfrm>
            <a:off x="1076333" y="76201"/>
            <a:ext cx="3477928" cy="967511"/>
          </a:xfrm>
          <a:prstGeom prst="rect">
            <a:avLst/>
          </a:prstGeom>
          <a:noFill/>
        </p:spPr>
        <p:txBody>
          <a:bodyPr wrap="square" lIns="87097" tIns="43548" rIns="87097" bIns="43548" rtlCol="0">
            <a:spAutoFit/>
          </a:bodyPr>
          <a:lstStyle/>
          <a:p>
            <a:pPr algn="ctr"/>
            <a:r>
              <a:rPr lang="bn-BD" sz="5700" b="1" dirty="0">
                <a:ln w="0"/>
                <a:effectLst>
                  <a:outerShdw blurRad="38100" dist="19050" dir="2700000" algn="tl" rotWithShape="0">
                    <a:schemeClr val="dk1">
                      <a:alpha val="40000"/>
                    </a:schemeClr>
                  </a:outerShdw>
                </a:effectLst>
                <a:latin typeface="NikoshBAN" pitchFamily="2" charset="0"/>
                <a:cs typeface="NikoshBAN" pitchFamily="2" charset="0"/>
              </a:rPr>
              <a:t>মূল্যায়ন</a:t>
            </a:r>
            <a:r>
              <a:rPr lang="bn-BD" sz="5700"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5700" b="1"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p:cNvSpPr txBox="1"/>
          <p:nvPr/>
        </p:nvSpPr>
        <p:spPr>
          <a:xfrm>
            <a:off x="5418554" y="304801"/>
            <a:ext cx="6412053" cy="557051"/>
          </a:xfrm>
          <a:prstGeom prst="rect">
            <a:avLst/>
          </a:prstGeom>
          <a:noFill/>
          <a:ln>
            <a:noFill/>
          </a:ln>
        </p:spPr>
        <p:txBody>
          <a:bodyPr wrap="square" lIns="87097" tIns="43548" rIns="87097" bIns="43548" rtlCol="0">
            <a:spAutoFit/>
          </a:bodyPr>
          <a:lstStyle/>
          <a:p>
            <a:r>
              <a:rPr lang="bn-BD" sz="3000" dirty="0">
                <a:ln w="0"/>
                <a:effectLst>
                  <a:outerShdw blurRad="38100" dist="19050" dir="2700000" algn="tl" rotWithShape="0">
                    <a:schemeClr val="dk1">
                      <a:alpha val="40000"/>
                    </a:schemeClr>
                  </a:outerShdw>
                </a:effectLst>
                <a:latin typeface="NikoshBAN" pitchFamily="2" charset="0"/>
                <a:cs typeface="NikoshBAN" pitchFamily="2" charset="0"/>
              </a:rPr>
              <a:t> সঠিক উত্তরটি চিহ্নিত করে বোর্ডে লেখ  </a:t>
            </a:r>
            <a:endParaRPr lang="en-US" sz="3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8585058" y="2139456"/>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7" name="TextBox 6"/>
          <p:cNvSpPr txBox="1"/>
          <p:nvPr/>
        </p:nvSpPr>
        <p:spPr>
          <a:xfrm>
            <a:off x="8609771" y="2119772"/>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11" name="TextBox 10"/>
          <p:cNvSpPr txBox="1"/>
          <p:nvPr/>
        </p:nvSpPr>
        <p:spPr>
          <a:xfrm>
            <a:off x="482882" y="2128420"/>
            <a:ext cx="2971519" cy="549611"/>
          </a:xfrm>
          <a:prstGeom prst="rect">
            <a:avLst/>
          </a:prstGeom>
          <a:blipFill>
            <a:blip r:embed="rId6"/>
            <a:tile tx="0" ty="0" sx="100000" sy="100000" flip="none" algn="tl"/>
          </a:blipFill>
          <a:ln>
            <a:solidFill>
              <a:srgbClr val="FF0000"/>
            </a:solidFill>
          </a:ln>
        </p:spPr>
        <p:style>
          <a:lnRef idx="3">
            <a:schemeClr val="lt1"/>
          </a:lnRef>
          <a:fillRef idx="1">
            <a:schemeClr val="accent3"/>
          </a:fillRef>
          <a:effectRef idx="1">
            <a:schemeClr val="accent3"/>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ক</a:t>
            </a:r>
            <a:r>
              <a:rPr lang="en-US" sz="3000" b="1" dirty="0" smtClean="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প্রকৃতি</a:t>
            </a:r>
            <a:endParaRPr lang="en-US" sz="3000" b="1" dirty="0">
              <a:solidFill>
                <a:schemeClr val="tx1"/>
              </a:solidFill>
            </a:endParaRPr>
          </a:p>
        </p:txBody>
      </p:sp>
      <p:sp>
        <p:nvSpPr>
          <p:cNvPr id="12" name="TextBox 11"/>
          <p:cNvSpPr txBox="1"/>
          <p:nvPr/>
        </p:nvSpPr>
        <p:spPr>
          <a:xfrm>
            <a:off x="5091283" y="2133600"/>
            <a:ext cx="2528717" cy="518834"/>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solidFill>
                  <a:schemeClr val="tx1"/>
                </a:solidFill>
                <a:latin typeface="NikoshBAN" pitchFamily="2" charset="0"/>
                <a:cs typeface="NikoshBAN" pitchFamily="2" charset="0"/>
              </a:rPr>
              <a:t>খ</a:t>
            </a:r>
            <a:r>
              <a:rPr lang="en-US" sz="2800" b="1" dirty="0">
                <a:solidFill>
                  <a:schemeClr val="tx1"/>
                </a:solidFill>
                <a:latin typeface="NikoshBAN" pitchFamily="2" charset="0"/>
                <a:cs typeface="NikoshBAN" pitchFamily="2" charset="0"/>
              </a:rPr>
              <a:t>.</a:t>
            </a:r>
            <a:r>
              <a:rPr lang="bn-BD" sz="2800" b="1" dirty="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মানুষ</a:t>
            </a:r>
            <a:r>
              <a:rPr lang="en-US"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
        <p:nvSpPr>
          <p:cNvPr id="13" name="TextBox 12"/>
          <p:cNvSpPr txBox="1"/>
          <p:nvPr/>
        </p:nvSpPr>
        <p:spPr>
          <a:xfrm>
            <a:off x="482882" y="2920889"/>
            <a:ext cx="2971519" cy="549611"/>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গ</a:t>
            </a:r>
            <a:r>
              <a:rPr lang="en-US" sz="3000" b="1" dirty="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নক্ষত্র </a:t>
            </a:r>
            <a:endParaRPr lang="en-US" sz="3000" b="1" dirty="0">
              <a:solidFill>
                <a:schemeClr val="tx1"/>
              </a:solidFill>
            </a:endParaRPr>
          </a:p>
        </p:txBody>
      </p:sp>
      <p:sp>
        <p:nvSpPr>
          <p:cNvPr id="14" name="TextBox 13"/>
          <p:cNvSpPr txBox="1"/>
          <p:nvPr/>
        </p:nvSpPr>
        <p:spPr>
          <a:xfrm>
            <a:off x="5128680" y="2920889"/>
            <a:ext cx="2491321" cy="549611"/>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ঘ</a:t>
            </a:r>
            <a:r>
              <a:rPr lang="en-US" sz="3000" b="1" dirty="0" smtClean="0">
                <a:solidFill>
                  <a:schemeClr val="tx1"/>
                </a:solidFill>
                <a:latin typeface="NikoshBAN" pitchFamily="2" charset="0"/>
                <a:cs typeface="NikoshBAN" pitchFamily="2" charset="0"/>
              </a:rPr>
              <a:t>.</a:t>
            </a:r>
            <a:r>
              <a:rPr lang="bn-BD" sz="3000" b="1" dirty="0" smtClean="0">
                <a:solidFill>
                  <a:schemeClr val="tx1"/>
                </a:solidFill>
                <a:latin typeface="NikoshBAN" pitchFamily="2" charset="0"/>
                <a:cs typeface="NikoshBAN" pitchFamily="2" charset="0"/>
              </a:rPr>
              <a:t>সভ্যতা</a:t>
            </a:r>
            <a:endParaRPr lang="en-US" sz="3000" b="1" dirty="0">
              <a:solidFill>
                <a:schemeClr val="tx1"/>
              </a:solidFill>
            </a:endParaRPr>
          </a:p>
        </p:txBody>
      </p:sp>
      <p:grpSp>
        <p:nvGrpSpPr>
          <p:cNvPr id="16" name="Group 15"/>
          <p:cNvGrpSpPr/>
          <p:nvPr/>
        </p:nvGrpSpPr>
        <p:grpSpPr>
          <a:xfrm rot="16200000">
            <a:off x="9641633" y="4435438"/>
            <a:ext cx="738664" cy="3209095"/>
            <a:chOff x="7986724" y="2134145"/>
            <a:chExt cx="984830" cy="3209095"/>
          </a:xfrm>
        </p:grpSpPr>
        <p:sp>
          <p:nvSpPr>
            <p:cNvPr id="17" name="TextBox 16"/>
            <p:cNvSpPr txBox="1"/>
            <p:nvPr/>
          </p:nvSpPr>
          <p:spPr>
            <a:xfrm rot="5400000">
              <a:off x="7308787" y="3246279"/>
              <a:ext cx="2340704" cy="984830"/>
            </a:xfrm>
            <a:prstGeom prst="rect">
              <a:avLst/>
            </a:prstGeom>
            <a:noFill/>
          </p:spPr>
          <p:txBody>
            <a:bodyPr wrap="none" rtlCol="0">
              <a:spAutoFit/>
            </a:bodyPr>
            <a:lstStyle/>
            <a:p>
              <a:pPr algn="ctr"/>
              <a:r>
                <a:rPr lang="bn-BD" sz="2100" b="1" dirty="0">
                  <a:latin typeface="NikoshBAN" panose="02000000000000000000" pitchFamily="2" charset="0"/>
                  <a:cs typeface="NikoshBAN" panose="02000000000000000000" pitchFamily="2" charset="0"/>
                </a:rPr>
                <a:t>◊ ক্লিক করে </a:t>
              </a:r>
            </a:p>
            <a:p>
              <a:pPr algn="ctr"/>
              <a:r>
                <a:rPr lang="bn-BD" sz="2100" b="1" dirty="0">
                  <a:latin typeface="NikoshBAN" panose="02000000000000000000" pitchFamily="2" charset="0"/>
                  <a:cs typeface="NikoshBAN" panose="02000000000000000000" pitchFamily="2" charset="0"/>
                </a:rPr>
                <a:t>সঠিক উত্তর  জানতে হবে ।</a:t>
              </a:r>
              <a:endParaRPr lang="en-US" sz="2100" b="1" dirty="0">
                <a:latin typeface="NikoshBAN" panose="02000000000000000000" pitchFamily="2" charset="0"/>
                <a:cs typeface="NikoshBAN" panose="02000000000000000000" pitchFamily="2" charset="0"/>
              </a:endParaRPr>
            </a:p>
          </p:txBody>
        </p:sp>
        <p:cxnSp>
          <p:nvCxnSpPr>
            <p:cNvPr id="18" name="Straight Connector 17"/>
            <p:cNvCxnSpPr/>
            <p:nvPr/>
          </p:nvCxnSpPr>
          <p:spPr>
            <a:xfrm>
              <a:off x="8087088" y="2134145"/>
              <a:ext cx="15151" cy="320909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636001" y="2125761"/>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0" name="TextBox 19"/>
          <p:cNvSpPr txBox="1"/>
          <p:nvPr/>
        </p:nvSpPr>
        <p:spPr>
          <a:xfrm>
            <a:off x="8794181" y="211888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414" y="5667761"/>
            <a:ext cx="108213" cy="56410"/>
          </a:xfrm>
          <a:prstGeom prst="rect">
            <a:avLst/>
          </a:prstGeom>
          <a:ln>
            <a:noFill/>
          </a:ln>
          <a:effectLst>
            <a:softEdge rad="112500"/>
          </a:effectLst>
        </p:spPr>
      </p:pic>
      <p:sp>
        <p:nvSpPr>
          <p:cNvPr id="23" name="TextBox 22"/>
          <p:cNvSpPr txBox="1"/>
          <p:nvPr/>
        </p:nvSpPr>
        <p:spPr>
          <a:xfrm>
            <a:off x="8452967" y="4754256"/>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4" name="TextBox 23"/>
          <p:cNvSpPr txBox="1"/>
          <p:nvPr/>
        </p:nvSpPr>
        <p:spPr>
          <a:xfrm>
            <a:off x="8452966" y="4754256"/>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25" name="TextBox 24"/>
          <p:cNvSpPr txBox="1"/>
          <p:nvPr/>
        </p:nvSpPr>
        <p:spPr>
          <a:xfrm>
            <a:off x="430896" y="3581401"/>
            <a:ext cx="8103505" cy="549611"/>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৪</a:t>
            </a:r>
            <a:r>
              <a:rPr lang="bn-BD"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নদী কীসের তলে কবি সেদিন স্বপ্ন দেখবে ?</a:t>
            </a:r>
            <a:endParaRPr lang="en-US"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6" name="TextBox 25"/>
          <p:cNvSpPr txBox="1"/>
          <p:nvPr/>
        </p:nvSpPr>
        <p:spPr>
          <a:xfrm>
            <a:off x="420296" y="4708190"/>
            <a:ext cx="3034105" cy="549611"/>
          </a:xfrm>
          <a:prstGeom prst="rect">
            <a:avLst/>
          </a:prstGeom>
          <a:blipFill>
            <a:blip r:embed="rId6"/>
            <a:tile tx="0" ty="0" sx="100000" sy="100000" flip="none" algn="tl"/>
          </a:blip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lIns="87097" tIns="43548" rIns="87097" bIns="43548" rtlCol="0">
            <a:spAutoFit/>
          </a:bodyPr>
          <a:lstStyle/>
          <a:p>
            <a:r>
              <a:rPr lang="bn-BD" sz="3000" b="1" dirty="0" smtClean="0">
                <a:solidFill>
                  <a:schemeClr val="tx1"/>
                </a:solidFill>
                <a:latin typeface="NikoshBAN" pitchFamily="2" charset="0"/>
                <a:cs typeface="NikoshBAN" pitchFamily="2" charset="0"/>
              </a:rPr>
              <a:t>ক</a:t>
            </a:r>
            <a:r>
              <a:rPr lang="en-US" sz="3000" b="1" dirty="0" smtClean="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আকাশের </a:t>
            </a:r>
            <a:endParaRPr lang="en-US" sz="3000" b="1" dirty="0">
              <a:solidFill>
                <a:schemeClr val="tx1"/>
              </a:solidFill>
            </a:endParaRPr>
          </a:p>
        </p:txBody>
      </p:sp>
      <p:sp>
        <p:nvSpPr>
          <p:cNvPr id="27" name="TextBox 26"/>
          <p:cNvSpPr txBox="1"/>
          <p:nvPr/>
        </p:nvSpPr>
        <p:spPr>
          <a:xfrm>
            <a:off x="5029669" y="4715762"/>
            <a:ext cx="2590331" cy="503445"/>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700" b="1" dirty="0" smtClean="0">
                <a:solidFill>
                  <a:schemeClr val="tx1"/>
                </a:solidFill>
                <a:latin typeface="NikoshBAN" pitchFamily="2" charset="0"/>
                <a:cs typeface="NikoshBAN" pitchFamily="2" charset="0"/>
              </a:rPr>
              <a:t>খ</a:t>
            </a:r>
            <a:r>
              <a:rPr lang="en-US" sz="2700" b="1" dirty="0" smtClean="0">
                <a:solidFill>
                  <a:schemeClr val="tx1"/>
                </a:solidFill>
                <a:latin typeface="NikoshBAN" pitchFamily="2" charset="0"/>
                <a:cs typeface="NikoshBAN" pitchFamily="2" charset="0"/>
              </a:rPr>
              <a:t>.</a:t>
            </a:r>
            <a:r>
              <a:rPr lang="bn-BD" sz="2700" b="1" dirty="0" smtClean="0">
                <a:solidFill>
                  <a:schemeClr val="tx1"/>
                </a:solidFill>
                <a:latin typeface="NikoshBAN" pitchFamily="2" charset="0"/>
                <a:cs typeface="NikoshBAN" pitchFamily="2" charset="0"/>
              </a:rPr>
              <a:t>নক্ষত্রের</a:t>
            </a:r>
            <a:endParaRPr lang="en-US" sz="2700" b="1" dirty="0">
              <a:solidFill>
                <a:schemeClr val="tx1"/>
              </a:solidFill>
              <a:latin typeface="NikoshBAN" pitchFamily="2" charset="0"/>
              <a:cs typeface="NikoshBAN" pitchFamily="2" charset="0"/>
            </a:endParaRPr>
          </a:p>
        </p:txBody>
      </p:sp>
      <p:sp>
        <p:nvSpPr>
          <p:cNvPr id="28" name="TextBox 27"/>
          <p:cNvSpPr txBox="1"/>
          <p:nvPr/>
        </p:nvSpPr>
        <p:spPr>
          <a:xfrm>
            <a:off x="404581" y="5734480"/>
            <a:ext cx="3049820" cy="503445"/>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2700" b="1" dirty="0" smtClean="0">
                <a:solidFill>
                  <a:schemeClr val="tx1"/>
                </a:solidFill>
                <a:latin typeface="NikoshBAN" pitchFamily="2" charset="0"/>
                <a:cs typeface="NikoshBAN" pitchFamily="2" charset="0"/>
              </a:rPr>
              <a:t>গ.</a:t>
            </a:r>
            <a:r>
              <a:rPr lang="bn-BD" sz="2700" b="1" dirty="0" smtClean="0">
                <a:solidFill>
                  <a:schemeClr val="tx1"/>
                </a:solidFill>
                <a:latin typeface="NikoshBAN" pitchFamily="2" charset="0"/>
                <a:cs typeface="NikoshBAN" pitchFamily="2" charset="0"/>
              </a:rPr>
              <a:t>প্রকৃতির </a:t>
            </a:r>
            <a:endParaRPr lang="en-US" sz="2700" b="1" dirty="0">
              <a:solidFill>
                <a:schemeClr val="tx1"/>
              </a:solidFill>
            </a:endParaRPr>
          </a:p>
        </p:txBody>
      </p:sp>
      <p:sp>
        <p:nvSpPr>
          <p:cNvPr id="29" name="TextBox 28"/>
          <p:cNvSpPr txBox="1"/>
          <p:nvPr/>
        </p:nvSpPr>
        <p:spPr>
          <a:xfrm>
            <a:off x="5012338" y="5698790"/>
            <a:ext cx="2607663" cy="549611"/>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ঘ</a:t>
            </a:r>
            <a:r>
              <a:rPr lang="en-US" sz="3000" b="1" dirty="0" smtClean="0">
                <a:solidFill>
                  <a:schemeClr val="tx1"/>
                </a:solidFill>
                <a:latin typeface="NikoshBAN" pitchFamily="2" charset="0"/>
                <a:cs typeface="NikoshBAN" pitchFamily="2" charset="0"/>
              </a:rPr>
              <a:t>.</a:t>
            </a:r>
            <a:r>
              <a:rPr lang="bn-BD" sz="3000" b="1" dirty="0" smtClean="0">
                <a:solidFill>
                  <a:schemeClr val="tx1"/>
                </a:solidFill>
                <a:latin typeface="NikoshBAN" pitchFamily="2" charset="0"/>
                <a:cs typeface="NikoshBAN" pitchFamily="2" charset="0"/>
              </a:rPr>
              <a:t>সৌন্দর্যের </a:t>
            </a:r>
            <a:endParaRPr lang="en-US" sz="3000" b="1" dirty="0">
              <a:solidFill>
                <a:schemeClr val="tx1"/>
              </a:solidFill>
            </a:endParaRPr>
          </a:p>
        </p:txBody>
      </p:sp>
      <p:sp>
        <p:nvSpPr>
          <p:cNvPr id="30" name="TextBox 29"/>
          <p:cNvSpPr txBox="1"/>
          <p:nvPr/>
        </p:nvSpPr>
        <p:spPr>
          <a:xfrm>
            <a:off x="8482726" y="475553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1" name="TextBox 30"/>
          <p:cNvSpPr txBox="1"/>
          <p:nvPr/>
        </p:nvSpPr>
        <p:spPr>
          <a:xfrm>
            <a:off x="8534401" y="4724401"/>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2" name="TextBox 31"/>
          <p:cNvSpPr txBox="1"/>
          <p:nvPr/>
        </p:nvSpPr>
        <p:spPr>
          <a:xfrm>
            <a:off x="485829" y="990600"/>
            <a:ext cx="7920588" cy="518834"/>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৩</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পৃথিবীতে কোনটি চিরস্থায়ী নয় ?                                                                                                                                                                                                                                                                                                                                                                                                                                                                                                                                                                                                                                                                                                                                                                                                                                                                                                                                                                                                                                                                                                                                                                                                                                                                                                                                                                                                                                                                                </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232052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0" fill="hold"/>
                                        <p:tgtEl>
                                          <p:spTgt spid="6"/>
                                        </p:tgtEl>
                                        <p:attrNameLst>
                                          <p:attrName>ppt_w</p:attrName>
                                        </p:attrNameLst>
                                      </p:cBhvr>
                                      <p:tavLst>
                                        <p:tav tm="0">
                                          <p:val>
                                            <p:fltVal val="0"/>
                                          </p:val>
                                        </p:tav>
                                        <p:tav tm="100000">
                                          <p:val>
                                            <p:strVal val="#ppt_w"/>
                                          </p:val>
                                        </p:tav>
                                      </p:tavLst>
                                    </p:anim>
                                    <p:anim calcmode="lin" valueType="num">
                                      <p:cBhvr>
                                        <p:cTn id="67" dur="5000" fill="hold"/>
                                        <p:tgtEl>
                                          <p:spTgt spid="6"/>
                                        </p:tgtEl>
                                        <p:attrNameLst>
                                          <p:attrName>ppt_h</p:attrName>
                                        </p:attrNameLst>
                                      </p:cBhvr>
                                      <p:tavLst>
                                        <p:tav tm="0">
                                          <p:val>
                                            <p:fltVal val="0"/>
                                          </p:val>
                                        </p:tav>
                                        <p:tav tm="100000">
                                          <p:val>
                                            <p:strVal val="#ppt_h"/>
                                          </p:val>
                                        </p:tav>
                                      </p:tavLst>
                                    </p:anim>
                                    <p:animEffect transition="in" filter="fade">
                                      <p:cBhvr>
                                        <p:cTn id="68" dur="5000"/>
                                        <p:tgtEl>
                                          <p:spTgt spid="6"/>
                                        </p:tgtEl>
                                      </p:cBhvr>
                                    </p:animEffect>
                                  </p:childTnLst>
                                  <p:subTnLst>
                                    <p:set>
                                      <p:cBhvr override="childStyle">
                                        <p:cTn dur="1" fill="hold" display="0" masterRel="sameClick" afterEffect="1">
                                          <p:stCondLst>
                                            <p:cond evt="end" delay="0">
                                              <p:tn val="64"/>
                                            </p:cond>
                                          </p:stCondLst>
                                        </p:cTn>
                                        <p:tgtEl>
                                          <p:spTgt spid="6"/>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0" fill="hold"/>
                                        <p:tgtEl>
                                          <p:spTgt spid="19"/>
                                        </p:tgtEl>
                                        <p:attrNameLst>
                                          <p:attrName>ppt_w</p:attrName>
                                        </p:attrNameLst>
                                      </p:cBhvr>
                                      <p:tavLst>
                                        <p:tav tm="0">
                                          <p:val>
                                            <p:fltVal val="0"/>
                                          </p:val>
                                        </p:tav>
                                        <p:tav tm="100000">
                                          <p:val>
                                            <p:strVal val="#ppt_w"/>
                                          </p:val>
                                        </p:tav>
                                      </p:tavLst>
                                    </p:anim>
                                    <p:anim calcmode="lin" valueType="num">
                                      <p:cBhvr>
                                        <p:cTn id="75" dur="5000" fill="hold"/>
                                        <p:tgtEl>
                                          <p:spTgt spid="19"/>
                                        </p:tgtEl>
                                        <p:attrNameLst>
                                          <p:attrName>ppt_h</p:attrName>
                                        </p:attrNameLst>
                                      </p:cBhvr>
                                      <p:tavLst>
                                        <p:tav tm="0">
                                          <p:val>
                                            <p:fltVal val="0"/>
                                          </p:val>
                                        </p:tav>
                                        <p:tav tm="100000">
                                          <p:val>
                                            <p:strVal val="#ppt_h"/>
                                          </p:val>
                                        </p:tav>
                                      </p:tavLst>
                                    </p:anim>
                                    <p:animEffect transition="in" filter="fade">
                                      <p:cBhvr>
                                        <p:cTn id="76" dur="5000"/>
                                        <p:tgtEl>
                                          <p:spTgt spid="19"/>
                                        </p:tgtEl>
                                      </p:cBhvr>
                                    </p:animEffect>
                                  </p:childTnLst>
                                  <p:subTnLst>
                                    <p:set>
                                      <p:cBhvr override="childStyle">
                                        <p:cTn dur="1" fill="hold" display="0" masterRel="sameClick" afterEffect="1">
                                          <p:stCondLst>
                                            <p:cond evt="end" delay="0">
                                              <p:tn val="72"/>
                                            </p:cond>
                                          </p:stCondLst>
                                        </p:cTn>
                                        <p:tgtEl>
                                          <p:spTgt spid="19"/>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0" fill="hold"/>
                                        <p:tgtEl>
                                          <p:spTgt spid="7"/>
                                        </p:tgtEl>
                                        <p:attrNameLst>
                                          <p:attrName>ppt_w</p:attrName>
                                        </p:attrNameLst>
                                      </p:cBhvr>
                                      <p:tavLst>
                                        <p:tav tm="0">
                                          <p:val>
                                            <p:fltVal val="0"/>
                                          </p:val>
                                        </p:tav>
                                        <p:tav tm="100000">
                                          <p:val>
                                            <p:strVal val="#ppt_w"/>
                                          </p:val>
                                        </p:tav>
                                      </p:tavLst>
                                    </p:anim>
                                    <p:anim calcmode="lin" valueType="num">
                                      <p:cBhvr>
                                        <p:cTn id="83" dur="5000" fill="hold"/>
                                        <p:tgtEl>
                                          <p:spTgt spid="7"/>
                                        </p:tgtEl>
                                        <p:attrNameLst>
                                          <p:attrName>ppt_h</p:attrName>
                                        </p:attrNameLst>
                                      </p:cBhvr>
                                      <p:tavLst>
                                        <p:tav tm="0">
                                          <p:val>
                                            <p:fltVal val="0"/>
                                          </p:val>
                                        </p:tav>
                                        <p:tav tm="100000">
                                          <p:val>
                                            <p:strVal val="#ppt_h"/>
                                          </p:val>
                                        </p:tav>
                                      </p:tavLst>
                                    </p:anim>
                                    <p:animEffect transition="in" filter="fade">
                                      <p:cBhvr>
                                        <p:cTn id="84" dur="5000"/>
                                        <p:tgtEl>
                                          <p:spTgt spid="7"/>
                                        </p:tgtEl>
                                      </p:cBhvr>
                                    </p:animEffect>
                                  </p:childTnLst>
                                  <p:subTnLst>
                                    <p:set>
                                      <p:cBhvr override="childStyle">
                                        <p:cTn dur="1" fill="hold" display="0" masterRel="sameClick" afterEffect="1">
                                          <p:stCondLst>
                                            <p:cond evt="end" delay="0">
                                              <p:tn val="80"/>
                                            </p:cond>
                                          </p:stCondLst>
                                        </p:cTn>
                                        <p:tgtEl>
                                          <p:spTgt spid="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4" name="osonkho dhonno bad.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0" fill="hold"/>
                                        <p:tgtEl>
                                          <p:spTgt spid="7"/>
                                        </p:tgtEl>
                                        <p:attrNameLst>
                                          <p:attrName>ppt_w</p:attrName>
                                        </p:attrNameLst>
                                      </p:cBhvr>
                                      <p:tavLst>
                                        <p:tav tm="0">
                                          <p:val>
                                            <p:fltVal val="0"/>
                                          </p:val>
                                        </p:tav>
                                        <p:tav tm="100000">
                                          <p:val>
                                            <p:strVal val="#ppt_w"/>
                                          </p:val>
                                        </p:tav>
                                      </p:tavLst>
                                    </p:anim>
                                    <p:anim calcmode="lin" valueType="num">
                                      <p:cBhvr>
                                        <p:cTn id="90" dur="5000" fill="hold"/>
                                        <p:tgtEl>
                                          <p:spTgt spid="7"/>
                                        </p:tgtEl>
                                        <p:attrNameLst>
                                          <p:attrName>ppt_h</p:attrName>
                                        </p:attrNameLst>
                                      </p:cBhvr>
                                      <p:tavLst>
                                        <p:tav tm="0">
                                          <p:val>
                                            <p:fltVal val="0"/>
                                          </p:val>
                                        </p:tav>
                                        <p:tav tm="100000">
                                          <p:val>
                                            <p:strVal val="#ppt_h"/>
                                          </p:val>
                                        </p:tav>
                                      </p:tavLst>
                                    </p:anim>
                                    <p:animEffect transition="in" filter="fade">
                                      <p:cBhvr>
                                        <p:cTn id="91" dur="5000"/>
                                        <p:tgtEl>
                                          <p:spTgt spid="7"/>
                                        </p:tgtEl>
                                      </p:cBhvr>
                                    </p:animEffect>
                                  </p:childTnLst>
                                  <p:subTnLst>
                                    <p:set>
                                      <p:cBhvr override="childStyle">
                                        <p:cTn dur="1" fill="hold" display="0" masterRel="sameClick" afterEffect="1">
                                          <p:stCondLst>
                                            <p:cond evt="end" delay="0">
                                              <p:tn val="87"/>
                                            </p:cond>
                                          </p:stCondLst>
                                        </p:cTn>
                                        <p:tgtEl>
                                          <p:spTgt spid="7"/>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0" fill="hold"/>
                                        <p:tgtEl>
                                          <p:spTgt spid="20"/>
                                        </p:tgtEl>
                                        <p:attrNameLst>
                                          <p:attrName>ppt_w</p:attrName>
                                        </p:attrNameLst>
                                      </p:cBhvr>
                                      <p:tavLst>
                                        <p:tav tm="0">
                                          <p:val>
                                            <p:fltVal val="0"/>
                                          </p:val>
                                        </p:tav>
                                        <p:tav tm="100000">
                                          <p:val>
                                            <p:strVal val="#ppt_w"/>
                                          </p:val>
                                        </p:tav>
                                      </p:tavLst>
                                    </p:anim>
                                    <p:anim calcmode="lin" valueType="num">
                                      <p:cBhvr>
                                        <p:cTn id="98" dur="5000" fill="hold"/>
                                        <p:tgtEl>
                                          <p:spTgt spid="20"/>
                                        </p:tgtEl>
                                        <p:attrNameLst>
                                          <p:attrName>ppt_h</p:attrName>
                                        </p:attrNameLst>
                                      </p:cBhvr>
                                      <p:tavLst>
                                        <p:tav tm="0">
                                          <p:val>
                                            <p:fltVal val="0"/>
                                          </p:val>
                                        </p:tav>
                                        <p:tav tm="100000">
                                          <p:val>
                                            <p:strVal val="#ppt_h"/>
                                          </p:val>
                                        </p:tav>
                                      </p:tavLst>
                                    </p:anim>
                                    <p:animEffect transition="in" filter="fade">
                                      <p:cBhvr>
                                        <p:cTn id="99" dur="5000"/>
                                        <p:tgtEl>
                                          <p:spTgt spid="20"/>
                                        </p:tgtEl>
                                      </p:cBhvr>
                                    </p:animEffect>
                                  </p:childTnLst>
                                  <p:subTnLst>
                                    <p:set>
                                      <p:cBhvr override="childStyle">
                                        <p:cTn dur="1" fill="hold" display="0" masterRel="sameClick" afterEffect="1">
                                          <p:stCondLst>
                                            <p:cond evt="end" delay="0">
                                              <p:tn val="95"/>
                                            </p:cond>
                                          </p:stCondLst>
                                        </p:cTn>
                                        <p:tgtEl>
                                          <p:spTgt spid="2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3"/>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0" fill="hold"/>
                                        <p:tgtEl>
                                          <p:spTgt spid="23"/>
                                        </p:tgtEl>
                                        <p:attrNameLst>
                                          <p:attrName>ppt_w</p:attrName>
                                        </p:attrNameLst>
                                      </p:cBhvr>
                                      <p:tavLst>
                                        <p:tav tm="0">
                                          <p:val>
                                            <p:fltVal val="0"/>
                                          </p:val>
                                        </p:tav>
                                        <p:tav tm="100000">
                                          <p:val>
                                            <p:strVal val="#ppt_w"/>
                                          </p:val>
                                        </p:tav>
                                      </p:tavLst>
                                    </p:anim>
                                    <p:anim calcmode="lin" valueType="num">
                                      <p:cBhvr>
                                        <p:cTn id="106" dur="5000" fill="hold"/>
                                        <p:tgtEl>
                                          <p:spTgt spid="23"/>
                                        </p:tgtEl>
                                        <p:attrNameLst>
                                          <p:attrName>ppt_h</p:attrName>
                                        </p:attrNameLst>
                                      </p:cBhvr>
                                      <p:tavLst>
                                        <p:tav tm="0">
                                          <p:val>
                                            <p:fltVal val="0"/>
                                          </p:val>
                                        </p:tav>
                                        <p:tav tm="100000">
                                          <p:val>
                                            <p:strVal val="#ppt_h"/>
                                          </p:val>
                                        </p:tav>
                                      </p:tavLst>
                                    </p:anim>
                                    <p:animEffect transition="in" filter="fade">
                                      <p:cBhvr>
                                        <p:cTn id="107" dur="5000"/>
                                        <p:tgtEl>
                                          <p:spTgt spid="23"/>
                                        </p:tgtEl>
                                      </p:cBhvr>
                                    </p:animEffect>
                                  </p:childTnLst>
                                  <p:subTnLst>
                                    <p:set>
                                      <p:cBhvr override="childStyle">
                                        <p:cTn dur="1" fill="hold" display="0" masterRel="sameClick" afterEffect="1">
                                          <p:stCondLst>
                                            <p:cond evt="end" delay="0">
                                              <p:tn val="103"/>
                                            </p:cond>
                                          </p:stCondLst>
                                        </p:cTn>
                                        <p:tgtEl>
                                          <p:spTgt spid="23"/>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26"/>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0" fill="hold"/>
                                        <p:tgtEl>
                                          <p:spTgt spid="30"/>
                                        </p:tgtEl>
                                        <p:attrNameLst>
                                          <p:attrName>ppt_w</p:attrName>
                                        </p:attrNameLst>
                                      </p:cBhvr>
                                      <p:tavLst>
                                        <p:tav tm="0">
                                          <p:val>
                                            <p:fltVal val="0"/>
                                          </p:val>
                                        </p:tav>
                                        <p:tav tm="100000">
                                          <p:val>
                                            <p:strVal val="#ppt_w"/>
                                          </p:val>
                                        </p:tav>
                                      </p:tavLst>
                                    </p:anim>
                                    <p:anim calcmode="lin" valueType="num">
                                      <p:cBhvr>
                                        <p:cTn id="114" dur="5000" fill="hold"/>
                                        <p:tgtEl>
                                          <p:spTgt spid="30"/>
                                        </p:tgtEl>
                                        <p:attrNameLst>
                                          <p:attrName>ppt_h</p:attrName>
                                        </p:attrNameLst>
                                      </p:cBhvr>
                                      <p:tavLst>
                                        <p:tav tm="0">
                                          <p:val>
                                            <p:fltVal val="0"/>
                                          </p:val>
                                        </p:tav>
                                        <p:tav tm="100000">
                                          <p:val>
                                            <p:strVal val="#ppt_h"/>
                                          </p:val>
                                        </p:tav>
                                      </p:tavLst>
                                    </p:anim>
                                    <p:animEffect transition="in" filter="fade">
                                      <p:cBhvr>
                                        <p:cTn id="115" dur="5000"/>
                                        <p:tgtEl>
                                          <p:spTgt spid="30"/>
                                        </p:tgtEl>
                                      </p:cBhvr>
                                    </p:animEffect>
                                  </p:childTnLst>
                                  <p:subTnLst>
                                    <p:set>
                                      <p:cBhvr override="childStyle">
                                        <p:cTn dur="1" fill="hold" display="0" masterRel="sameClick" afterEffect="1">
                                          <p:stCondLst>
                                            <p:cond evt="end" delay="0">
                                              <p:tn val="111"/>
                                            </p:cond>
                                          </p:stCondLst>
                                        </p:cTn>
                                        <p:tgtEl>
                                          <p:spTgt spid="30"/>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6"/>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p:stCondLst>
                        <p:cond delay="0"/>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0" fill="hold"/>
                                        <p:tgtEl>
                                          <p:spTgt spid="24"/>
                                        </p:tgtEl>
                                        <p:attrNameLst>
                                          <p:attrName>ppt_w</p:attrName>
                                        </p:attrNameLst>
                                      </p:cBhvr>
                                      <p:tavLst>
                                        <p:tav tm="0">
                                          <p:val>
                                            <p:fltVal val="0"/>
                                          </p:val>
                                        </p:tav>
                                        <p:tav tm="100000">
                                          <p:val>
                                            <p:strVal val="#ppt_w"/>
                                          </p:val>
                                        </p:tav>
                                      </p:tavLst>
                                    </p:anim>
                                    <p:anim calcmode="lin" valueType="num">
                                      <p:cBhvr>
                                        <p:cTn id="122" dur="5000" fill="hold"/>
                                        <p:tgtEl>
                                          <p:spTgt spid="24"/>
                                        </p:tgtEl>
                                        <p:attrNameLst>
                                          <p:attrName>ppt_h</p:attrName>
                                        </p:attrNameLst>
                                      </p:cBhvr>
                                      <p:tavLst>
                                        <p:tav tm="0">
                                          <p:val>
                                            <p:fltVal val="0"/>
                                          </p:val>
                                        </p:tav>
                                        <p:tav tm="100000">
                                          <p:val>
                                            <p:strVal val="#ppt_h"/>
                                          </p:val>
                                        </p:tav>
                                      </p:tavLst>
                                    </p:anim>
                                    <p:animEffect transition="in" filter="fade">
                                      <p:cBhvr>
                                        <p:cTn id="123" dur="5000"/>
                                        <p:tgtEl>
                                          <p:spTgt spid="24"/>
                                        </p:tgtEl>
                                      </p:cBhvr>
                                    </p:animEffect>
                                  </p:childTnLst>
                                  <p:subTnLst>
                                    <p:set>
                                      <p:cBhvr override="childStyle">
                                        <p:cTn dur="1" fill="hold" display="0" masterRel="sameClick" afterEffect="1">
                                          <p:stCondLst>
                                            <p:cond evt="end" delay="0">
                                              <p:tn val="119"/>
                                            </p:cond>
                                          </p:stCondLst>
                                        </p:cTn>
                                        <p:tgtEl>
                                          <p:spTgt spid="2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4" name="osonkho dhonno bad.wav"/>
                                        </p:tgtEl>
                                      </p:cMediaNode>
                                    </p:audio>
                                  </p:sub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1"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0" fill="hold"/>
                                        <p:tgtEl>
                                          <p:spTgt spid="24"/>
                                        </p:tgtEl>
                                        <p:attrNameLst>
                                          <p:attrName>ppt_w</p:attrName>
                                        </p:attrNameLst>
                                      </p:cBhvr>
                                      <p:tavLst>
                                        <p:tav tm="0">
                                          <p:val>
                                            <p:fltVal val="0"/>
                                          </p:val>
                                        </p:tav>
                                        <p:tav tm="100000">
                                          <p:val>
                                            <p:strVal val="#ppt_w"/>
                                          </p:val>
                                        </p:tav>
                                      </p:tavLst>
                                    </p:anim>
                                    <p:anim calcmode="lin" valueType="num">
                                      <p:cBhvr>
                                        <p:cTn id="129" dur="5000" fill="hold"/>
                                        <p:tgtEl>
                                          <p:spTgt spid="24"/>
                                        </p:tgtEl>
                                        <p:attrNameLst>
                                          <p:attrName>ppt_h</p:attrName>
                                        </p:attrNameLst>
                                      </p:cBhvr>
                                      <p:tavLst>
                                        <p:tav tm="0">
                                          <p:val>
                                            <p:fltVal val="0"/>
                                          </p:val>
                                        </p:tav>
                                        <p:tav tm="100000">
                                          <p:val>
                                            <p:strVal val="#ppt_h"/>
                                          </p:val>
                                        </p:tav>
                                      </p:tavLst>
                                    </p:anim>
                                    <p:animEffect transition="in" filter="fade">
                                      <p:cBhvr>
                                        <p:cTn id="130" dur="5000"/>
                                        <p:tgtEl>
                                          <p:spTgt spid="24"/>
                                        </p:tgtEl>
                                      </p:cBhvr>
                                    </p:animEffect>
                                  </p:childTnLst>
                                  <p:subTnLst>
                                    <p:set>
                                      <p:cBhvr override="childStyle">
                                        <p:cTn dur="1" fill="hold" display="0" masterRel="sameClick" afterEffect="1">
                                          <p:stCondLst>
                                            <p:cond evt="end" delay="0">
                                              <p:tn val="126"/>
                                            </p:cond>
                                          </p:stCondLst>
                                        </p:cTn>
                                        <p:tgtEl>
                                          <p:spTgt spid="24"/>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0" fill="hold"/>
                                        <p:tgtEl>
                                          <p:spTgt spid="31"/>
                                        </p:tgtEl>
                                        <p:attrNameLst>
                                          <p:attrName>ppt_w</p:attrName>
                                        </p:attrNameLst>
                                      </p:cBhvr>
                                      <p:tavLst>
                                        <p:tav tm="0">
                                          <p:val>
                                            <p:fltVal val="0"/>
                                          </p:val>
                                        </p:tav>
                                        <p:tav tm="100000">
                                          <p:val>
                                            <p:strVal val="#ppt_w"/>
                                          </p:val>
                                        </p:tav>
                                      </p:tavLst>
                                    </p:anim>
                                    <p:anim calcmode="lin" valueType="num">
                                      <p:cBhvr>
                                        <p:cTn id="137" dur="5000" fill="hold"/>
                                        <p:tgtEl>
                                          <p:spTgt spid="31"/>
                                        </p:tgtEl>
                                        <p:attrNameLst>
                                          <p:attrName>ppt_h</p:attrName>
                                        </p:attrNameLst>
                                      </p:cBhvr>
                                      <p:tavLst>
                                        <p:tav tm="0">
                                          <p:val>
                                            <p:fltVal val="0"/>
                                          </p:val>
                                        </p:tav>
                                        <p:tav tm="100000">
                                          <p:val>
                                            <p:strVal val="#ppt_h"/>
                                          </p:val>
                                        </p:tav>
                                      </p:tavLst>
                                    </p:anim>
                                    <p:animEffect transition="in" filter="fade">
                                      <p:cBhvr>
                                        <p:cTn id="138" dur="5000"/>
                                        <p:tgtEl>
                                          <p:spTgt spid="31"/>
                                        </p:tgtEl>
                                      </p:cBhvr>
                                    </p:animEffect>
                                  </p:childTnLst>
                                  <p:subTnLst>
                                    <p:set>
                                      <p:cBhvr override="childStyle">
                                        <p:cTn dur="1" fill="hold" display="0" masterRel="sameClick" afterEffect="1">
                                          <p:stCondLst>
                                            <p:cond evt="end" delay="0">
                                              <p:tn val="134"/>
                                            </p:cond>
                                          </p:stCondLst>
                                        </p:cTn>
                                        <p:tgtEl>
                                          <p:spTgt spid="31"/>
                                        </p:tgtEl>
                                        <p:attrNameLst>
                                          <p:attrName>style.visibility</p:attrName>
                                        </p:attrNameLst>
                                      </p:cBhvr>
                                      <p:to>
                                        <p:strVal val="hidden"/>
                                      </p:to>
                                    </p:set>
                                    <p:audio>
                                      <p:cMediaNode>
                                        <p:cTn display="0" masterRel="sameClick">
                                          <p:stCondLst>
                                            <p:cond evt="begin" delay="0">
                                              <p:tn val="13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8"/>
                  </p:tgtEl>
                </p:cond>
              </p:nextCondLst>
            </p:seq>
          </p:childTnLst>
        </p:cTn>
      </p:par>
    </p:tnLst>
    <p:bldLst>
      <p:bldP spid="6" grpId="0" animBg="1"/>
      <p:bldP spid="7" grpId="0" animBg="1"/>
      <p:bldP spid="7" grpId="1" animBg="1"/>
      <p:bldP spid="11" grpId="0" animBg="1"/>
      <p:bldP spid="12" grpId="0" animBg="1"/>
      <p:bldP spid="13" grpId="0" animBg="1"/>
      <p:bldP spid="14" grpId="0" animBg="1"/>
      <p:bldP spid="19" grpId="0" animBg="1"/>
      <p:bldP spid="20"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7510" y="1045875"/>
            <a:ext cx="8547289" cy="584775"/>
          </a:xfrm>
          <a:prstGeom prst="rect">
            <a:avLst/>
          </a:prstGeom>
          <a:solidFill>
            <a:schemeClr val="accent5">
              <a:lumMod val="20000"/>
              <a:lumOff val="8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৫</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প্রকৃতি তার অফুরন্ত ঐশ্বর্য নিয়ে মানুষের  --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3708401" y="323166"/>
            <a:ext cx="4063999" cy="646331"/>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মূল্যায়নঃ</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3783841" y="353943"/>
            <a:ext cx="4005239" cy="58477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আবার চেষ্টা কর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3759201" y="381001"/>
            <a:ext cx="4005239" cy="58477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উত্তর সঠিক হয়েছে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758209" y="5054026"/>
            <a:ext cx="34544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(ক) </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8" name="TextBox 7"/>
          <p:cNvSpPr txBox="1"/>
          <p:nvPr/>
        </p:nvSpPr>
        <p:spPr>
          <a:xfrm>
            <a:off x="7112000" y="4994910"/>
            <a:ext cx="33528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(খ)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ও</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endParaRPr lang="en-US" sz="3200" b="1" dirty="0">
              <a:ln w="11430"/>
              <a:effectLst>
                <a:outerShdw blurRad="50800" dist="39000" dir="5460000" algn="tl">
                  <a:srgbClr val="000000">
                    <a:alpha val="38000"/>
                  </a:srgbClr>
                </a:outerShdw>
              </a:effectLst>
            </a:endParaRPr>
          </a:p>
        </p:txBody>
      </p:sp>
      <p:sp>
        <p:nvSpPr>
          <p:cNvPr id="10" name="TextBox 9"/>
          <p:cNvSpPr txBox="1"/>
          <p:nvPr/>
        </p:nvSpPr>
        <p:spPr>
          <a:xfrm>
            <a:off x="703617" y="6044626"/>
            <a:ext cx="3258784"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(গ)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11" name="TextBox 10"/>
          <p:cNvSpPr txBox="1"/>
          <p:nvPr/>
        </p:nvSpPr>
        <p:spPr>
          <a:xfrm>
            <a:off x="7315200" y="6044626"/>
            <a:ext cx="34544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(ঘ)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12" name="TextBox 11"/>
          <p:cNvSpPr txBox="1"/>
          <p:nvPr/>
        </p:nvSpPr>
        <p:spPr>
          <a:xfrm>
            <a:off x="3095527" y="4292026"/>
            <a:ext cx="5381863" cy="584775"/>
          </a:xfrm>
          <a:prstGeom prst="rect">
            <a:avLst/>
          </a:prstGeom>
          <a:solidFill>
            <a:schemeClr val="accent1">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নিচের কোনটি সঠিক ?</a:t>
            </a:r>
            <a:endParaRPr lang="en-US" sz="3200" b="1" dirty="0">
              <a:ln w="11430"/>
              <a:effectLst>
                <a:outerShdw blurRad="50800" dist="39000" dir="5460000" algn="tl">
                  <a:srgbClr val="000000">
                    <a:alpha val="38000"/>
                  </a:srgbClr>
                </a:outerShdw>
              </a:effectLst>
            </a:endParaRPr>
          </a:p>
        </p:txBody>
      </p:sp>
      <p:sp>
        <p:nvSpPr>
          <p:cNvPr id="13" name="TextBox 12"/>
          <p:cNvSpPr txBox="1"/>
          <p:nvPr/>
        </p:nvSpPr>
        <p:spPr>
          <a:xfrm>
            <a:off x="762001" y="1701226"/>
            <a:ext cx="5016535"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স্বপ্ন-সাধকে তৃপ্ত করে  </a:t>
            </a:r>
          </a:p>
        </p:txBody>
      </p:sp>
      <p:sp>
        <p:nvSpPr>
          <p:cNvPr id="14" name="TextBox 13"/>
          <p:cNvSpPr txBox="1"/>
          <p:nvPr/>
        </p:nvSpPr>
        <p:spPr>
          <a:xfrm>
            <a:off x="812800" y="2447466"/>
            <a:ext cx="4973659"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কল্পণাকে তৃপ্ত করে    </a:t>
            </a:r>
            <a:endParaRPr lang="en-US" sz="3200" b="1" dirty="0">
              <a:ln w="11430"/>
              <a:effectLst>
                <a:outerShdw blurRad="50800" dist="39000" dir="5460000" algn="tl">
                  <a:srgbClr val="000000">
                    <a:alpha val="38000"/>
                  </a:srgbClr>
                </a:outerShdw>
              </a:effectLst>
            </a:endParaRPr>
          </a:p>
        </p:txBody>
      </p:sp>
      <p:sp>
        <p:nvSpPr>
          <p:cNvPr id="15" name="TextBox 14"/>
          <p:cNvSpPr txBox="1"/>
          <p:nvPr/>
        </p:nvSpPr>
        <p:spPr>
          <a:xfrm>
            <a:off x="758211" y="3225226"/>
            <a:ext cx="5191240"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জীবনকে সমৃদ্ধশালী করে  </a:t>
            </a:r>
            <a:endParaRPr lang="en-U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693114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1"/>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4"/>
                                        </p:tgtEl>
                                        <p:attrNameLst>
                                          <p:attrName>ppt_w</p:attrName>
                                        </p:attrNameLst>
                                      </p:cBhvr>
                                      <p:tavLst>
                                        <p:tav tm="0">
                                          <p:val>
                                            <p:strVal val="ppt_w"/>
                                          </p:val>
                                        </p:tav>
                                        <p:tav tm="100000">
                                          <p:val>
                                            <p:fltVal val="0"/>
                                          </p:val>
                                        </p:tav>
                                      </p:tavLst>
                                    </p:anim>
                                    <p:anim calcmode="lin" valueType="num">
                                      <p:cBhvr>
                                        <p:cTn id="73" dur="500"/>
                                        <p:tgtEl>
                                          <p:spTgt spid="4"/>
                                        </p:tgtEl>
                                        <p:attrNameLst>
                                          <p:attrName>ppt_h</p:attrName>
                                        </p:attrNameLst>
                                      </p:cBhvr>
                                      <p:tavLst>
                                        <p:tav tm="0">
                                          <p:val>
                                            <p:strVal val="ppt_h"/>
                                          </p:val>
                                        </p:tav>
                                        <p:tav tm="100000">
                                          <p:val>
                                            <p:fltVal val="0"/>
                                          </p:val>
                                        </p:tav>
                                      </p:tavLst>
                                    </p:anim>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3" presetClass="entr" presetSubtype="16"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plus(in)">
                                      <p:cBhvr>
                                        <p:cTn id="81" dur="2000"/>
                                        <p:tgtEl>
                                          <p:spTgt spid="5"/>
                                        </p:tgtEl>
                                      </p:cBhvr>
                                    </p:animEffect>
                                  </p:childTnLst>
                                  <p:subTnLst>
                                    <p:set>
                                      <p:cBhvr override="childStyle">
                                        <p:cTn dur="1" fill="hold" display="0" masterRel="sameClick" afterEffect="1">
                                          <p:stCondLst>
                                            <p:cond evt="end" delay="0">
                                              <p:tn val="79"/>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10"/>
                    </p:tgtEl>
                  </p:cond>
                </p:stCondLst>
                <p:endSync evt="end" delay="0">
                  <p:rtn val="all"/>
                </p:endSync>
                <p:childTnLst>
                  <p:par>
                    <p:cTn id="83" fill="hold">
                      <p:stCondLst>
                        <p:cond delay="0"/>
                      </p:stCondLst>
                      <p:childTnLst>
                        <p:par>
                          <p:cTn id="84" fill="hold">
                            <p:stCondLst>
                              <p:cond delay="0"/>
                            </p:stCondLst>
                            <p:childTnLst>
                              <p:par>
                                <p:cTn id="85" presetID="13" presetClass="entr" presetSubtype="16" fill="hold" grpId="1"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plus(in)">
                                      <p:cBhvr>
                                        <p:cTn id="87" dur="2000"/>
                                        <p:tgtEl>
                                          <p:spTgt spid="5"/>
                                        </p:tgtEl>
                                      </p:cBhvr>
                                    </p:animEffect>
                                  </p:childTnLst>
                                  <p:subTnLst>
                                    <p:set>
                                      <p:cBhvr override="childStyle">
                                        <p:cTn dur="1" fill="hold" display="0" masterRel="sameClick" afterEffect="1">
                                          <p:stCondLst>
                                            <p:cond evt="end" delay="0">
                                              <p:tn val="85"/>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13" presetClass="entr" presetSubtype="16" fill="hold" grpId="2"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plus(in)">
                                      <p:cBhvr>
                                        <p:cTn id="93" dur="2000"/>
                                        <p:tgtEl>
                                          <p:spTgt spid="5"/>
                                        </p:tgtEl>
                                      </p:cBhvr>
                                    </p:animEffect>
                                  </p:childTnLst>
                                  <p:subTnLst>
                                    <p:set>
                                      <p:cBhvr override="childStyle">
                                        <p:cTn dur="1" fill="hold" display="0" masterRel="sameClick" afterEffect="1">
                                          <p:stCondLst>
                                            <p:cond evt="end" delay="0">
                                              <p:tn val="91"/>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94" restart="whenNotActive" fill="hold" evtFilter="cancelBubble" nodeType="interactiveSeq">
                <p:stCondLst>
                  <p:cond evt="onClick" delay="0">
                    <p:tgtEl>
                      <p:spTgt spid="8"/>
                    </p:tgtEl>
                  </p:cond>
                </p:stCondLst>
                <p:endSync evt="end" delay="0">
                  <p:rtn val="all"/>
                </p:endSync>
                <p:childTnLst>
                  <p:par>
                    <p:cTn id="95" fill="hold">
                      <p:stCondLst>
                        <p:cond delay="0"/>
                      </p:stCondLst>
                      <p:childTnLst>
                        <p:par>
                          <p:cTn id="96" fill="hold">
                            <p:stCondLst>
                              <p:cond delay="0"/>
                            </p:stCondLst>
                            <p:childTnLst>
                              <p:par>
                                <p:cTn id="97" presetID="13" presetClass="entr" presetSubtype="16"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plus(in)">
                                      <p:cBhvr>
                                        <p:cTn id="99" dur="2000"/>
                                        <p:tgtEl>
                                          <p:spTgt spid="6"/>
                                        </p:tgtEl>
                                      </p:cBhvr>
                                    </p:animEffect>
                                  </p:childTnLst>
                                  <p:subTnLst>
                                    <p:set>
                                      <p:cBhvr override="childStyle">
                                        <p:cTn dur="1" fill="hold" display="0" masterRel="sameClick" afterEffect="1">
                                          <p:stCondLst>
                                            <p:cond evt="end" delay="0">
                                              <p:tn val="97"/>
                                            </p:cond>
                                          </p:stCondLst>
                                        </p:cTn>
                                        <p:tgtEl>
                                          <p:spTgt spid="6"/>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P spid="4" grpId="0" animBg="1"/>
      <p:bldP spid="5" grpId="0" animBg="1"/>
      <p:bldP spid="5" grpId="1" animBg="1"/>
      <p:bldP spid="5" grpId="2"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omputer City\Downloads\10806408_803608059712000_438770873798327933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76200"/>
            <a:ext cx="11785600" cy="662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a:spLocks noChangeArrowheads="1"/>
          </p:cNvSpPr>
          <p:nvPr/>
        </p:nvSpPr>
        <p:spPr bwMode="auto">
          <a:xfrm>
            <a:off x="4459818" y="76200"/>
            <a:ext cx="4074583" cy="1021556"/>
          </a:xfrm>
          <a:prstGeom prst="roundRect">
            <a:avLst>
              <a:gd name="adj" fmla="val 16667"/>
            </a:avLst>
          </a:prstGeom>
          <a:noFill/>
          <a:ln w="9525" algn="ctr">
            <a:solidFill>
              <a:srgbClr val="B6DCDF"/>
            </a:solidFill>
            <a:round/>
            <a:headEnd/>
            <a:tailEnd/>
          </a:ln>
          <a:effectLst>
            <a:outerShdw dist="20000" dir="5400000" rotWithShape="0">
              <a:srgbClr val="000000">
                <a:alpha val="37999"/>
              </a:srgbClr>
            </a:outerShdw>
          </a:effectLst>
        </p:spPr>
        <p:txBody>
          <a:bodyPr wrap="square">
            <a:spAutoFit/>
          </a:bodyPr>
          <a:lstStyle/>
          <a:p>
            <a:pPr algn="ctr">
              <a:defRPr/>
            </a:pPr>
            <a:r>
              <a:rPr lang="en-US" sz="5400" b="1" dirty="0" err="1">
                <a:latin typeface="NikoshBAN" pitchFamily="2" charset="0"/>
                <a:cs typeface="NikoshBAN" pitchFamily="2" charset="0"/>
              </a:rPr>
              <a:t>বাড়ির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কাজ</a:t>
            </a:r>
            <a:r>
              <a:rPr lang="en-US" sz="5400" b="1" dirty="0">
                <a:latin typeface="NikoshBAN" pitchFamily="2" charset="0"/>
                <a:cs typeface="NikoshBAN" pitchFamily="2" charset="0"/>
              </a:rPr>
              <a:t> </a:t>
            </a:r>
          </a:p>
        </p:txBody>
      </p:sp>
      <p:sp>
        <p:nvSpPr>
          <p:cNvPr id="7" name="TextBox 6"/>
          <p:cNvSpPr txBox="1"/>
          <p:nvPr/>
        </p:nvSpPr>
        <p:spPr>
          <a:xfrm>
            <a:off x="203201" y="5181600"/>
            <a:ext cx="11689348" cy="646331"/>
          </a:xfrm>
          <a:prstGeom prst="rect">
            <a:avLst/>
          </a:prstGeom>
          <a:solidFill>
            <a:schemeClr val="bg1"/>
          </a:solidFill>
          <a:ln w="38100">
            <a:solidFill>
              <a:schemeClr val="tx1"/>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atin typeface="NikoshBAN" pitchFamily="2" charset="0"/>
                <a:cs typeface="NikoshBAN" pitchFamily="2" charset="0"/>
              </a:rPr>
              <a:t>‘সেইদিন এই মাঠ’ কবিতা অবলম্বনে কবির প্রকৃতি প্রেমের পরিচয় দাও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3576078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083" t="-744" r="13553" b="744"/>
          <a:stretch/>
        </p:blipFill>
        <p:spPr>
          <a:xfrm>
            <a:off x="406400" y="262240"/>
            <a:ext cx="11277600" cy="6392050"/>
          </a:xfrm>
          <a:prstGeom prst="rect">
            <a:avLst/>
          </a:prstGeom>
        </p:spPr>
      </p:pic>
      <p:sp>
        <p:nvSpPr>
          <p:cNvPr id="3" name="TextBox 2"/>
          <p:cNvSpPr txBox="1"/>
          <p:nvPr/>
        </p:nvSpPr>
        <p:spPr>
          <a:xfrm>
            <a:off x="983772" y="3048000"/>
            <a:ext cx="7592143" cy="1862048"/>
          </a:xfrm>
          <a:prstGeom prst="rect">
            <a:avLst/>
          </a:prstGeom>
          <a:noFill/>
        </p:spPr>
        <p:txBody>
          <a:bodyPr wrap="none" rtlCol="0">
            <a:spAutoFit/>
          </a:bodyPr>
          <a:lstStyle/>
          <a:p>
            <a:r>
              <a:rPr lang="bn-IN" sz="11500" b="1" dirty="0" smtClean="0">
                <a:solidFill>
                  <a:srgbClr val="FFFF00"/>
                </a:solidFill>
                <a:latin typeface="NikoshBAN" pitchFamily="2" charset="0"/>
                <a:cs typeface="NikoshBAN" pitchFamily="2" charset="0"/>
              </a:rPr>
              <a:t>সকলকে ধন্যবাদ</a:t>
            </a:r>
            <a:endParaRPr lang="en-US" sz="40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940027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3</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026" name="Picture 2" descr="C:\Users\Computer City\Pictures\27540607_1983833321871573_272069739457901193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368498"/>
            <a:ext cx="5283200" cy="38131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mputer City\Pictures\27544610_1983833105204928_174364476701416731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1371600"/>
            <a:ext cx="5689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0" y="304800"/>
            <a:ext cx="9956800" cy="707886"/>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নিচের ছবি দুটি দেখ এবং চিন্তাকরে বল    </a:t>
            </a:r>
            <a:endParaRPr lang="en-US" sz="4000" b="1" dirty="0">
              <a:latin typeface="NikoshBAN" pitchFamily="2" charset="0"/>
              <a:cs typeface="NikoshBAN" pitchFamily="2" charset="0"/>
            </a:endParaRPr>
          </a:p>
        </p:txBody>
      </p:sp>
      <p:sp>
        <p:nvSpPr>
          <p:cNvPr id="12" name="TextBox 11"/>
          <p:cNvSpPr txBox="1"/>
          <p:nvPr/>
        </p:nvSpPr>
        <p:spPr>
          <a:xfrm>
            <a:off x="2122659" y="5311914"/>
            <a:ext cx="7133883" cy="707886"/>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ছেলেরা মাঠে খেলা করে    </a:t>
            </a:r>
            <a:endParaRPr lang="en-US" sz="4000" b="1" dirty="0">
              <a:latin typeface="NikoshBAN" pitchFamily="2" charset="0"/>
              <a:cs typeface="NikoshBAN" pitchFamily="2" charset="0"/>
            </a:endParaRPr>
          </a:p>
        </p:txBody>
      </p:sp>
      <p:sp>
        <p:nvSpPr>
          <p:cNvPr id="13" name="Date Placeholder 1"/>
          <p:cNvSpPr txBox="1">
            <a:spLocks/>
          </p:cNvSpPr>
          <p:nvPr/>
        </p:nvSpPr>
        <p:spPr>
          <a:xfrm>
            <a:off x="609600" y="6416675"/>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4" name="Slide Number Placeholder 3"/>
          <p:cNvSpPr txBox="1">
            <a:spLocks/>
          </p:cNvSpPr>
          <p:nvPr/>
        </p:nvSpPr>
        <p:spPr>
          <a:xfrm>
            <a:off x="10475496" y="6416676"/>
            <a:ext cx="8783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pPr/>
              <a:t>3</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5" name="Picture 5" descr="C:\Users\DOEL\Desktop\ID 27\Agontuk\b2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72" y="1063460"/>
            <a:ext cx="5102941"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DOEL\Desktop\ID 27\bbb\b2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776" y="1063460"/>
            <a:ext cx="5932187" cy="43434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4400" y="453860"/>
            <a:ext cx="9956800" cy="707886"/>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এবার আরও দুটি চিত্র দেখ এবং চিন্তাকরে বল    </a:t>
            </a:r>
            <a:endParaRPr lang="en-US" sz="4000" b="1" dirty="0">
              <a:latin typeface="NikoshBAN" pitchFamily="2" charset="0"/>
              <a:cs typeface="NikoshBAN" pitchFamily="2" charset="0"/>
            </a:endParaRPr>
          </a:p>
        </p:txBody>
      </p:sp>
      <p:sp>
        <p:nvSpPr>
          <p:cNvPr id="18" name="TextBox 17"/>
          <p:cNvSpPr txBox="1"/>
          <p:nvPr/>
        </p:nvSpPr>
        <p:spPr>
          <a:xfrm>
            <a:off x="3308098" y="5613374"/>
            <a:ext cx="4108703" cy="707886"/>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 ফসল ভরা মাঠ </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28220783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6" presetClass="exit" presetSubtype="21" fill="hold" nodeType="withEffect">
                                  <p:stCondLst>
                                    <p:cond delay="0"/>
                                  </p:stCondLst>
                                  <p:childTnLst>
                                    <p:animEffect transition="out" filter="barn(inVertical)">
                                      <p:cBhvr>
                                        <p:cTn id="32" dur="500"/>
                                        <p:tgtEl>
                                          <p:spTgt spid="1027"/>
                                        </p:tgtEl>
                                      </p:cBhvr>
                                    </p:animEffect>
                                    <p:set>
                                      <p:cBhvr>
                                        <p:cTn id="33" dur="1" fill="hold">
                                          <p:stCondLst>
                                            <p:cond delay="499"/>
                                          </p:stCondLst>
                                        </p:cTn>
                                        <p:tgtEl>
                                          <p:spTgt spid="1027"/>
                                        </p:tgtEl>
                                        <p:attrNameLst>
                                          <p:attrName>style.visibility</p:attrName>
                                        </p:attrNameLst>
                                      </p:cBhvr>
                                      <p:to>
                                        <p:strVal val="hidden"/>
                                      </p:to>
                                    </p:set>
                                  </p:childTnLst>
                                </p:cTn>
                              </p:par>
                              <p:par>
                                <p:cTn id="34" presetID="16" presetClass="exit" presetSubtype="21" fill="hold" nodeType="withEffect">
                                  <p:stCondLst>
                                    <p:cond delay="0"/>
                                  </p:stCondLst>
                                  <p:childTnLst>
                                    <p:animEffect transition="out" filter="barn(inVertical)">
                                      <p:cBhvr>
                                        <p:cTn id="35" dur="500"/>
                                        <p:tgtEl>
                                          <p:spTgt spid="1026"/>
                                        </p:tgtEl>
                                      </p:cBhvr>
                                    </p:animEffect>
                                    <p:set>
                                      <p:cBhvr>
                                        <p:cTn id="36" dur="1" fill="hold">
                                          <p:stCondLst>
                                            <p:cond delay="499"/>
                                          </p:stCondLst>
                                        </p:cTn>
                                        <p:tgtEl>
                                          <p:spTgt spid="1026"/>
                                        </p:tgtEl>
                                        <p:attrNameLst>
                                          <p:attrName>style.visibility</p:attrName>
                                        </p:attrNameLst>
                                      </p:cBhvr>
                                      <p:to>
                                        <p:strVal val="hidden"/>
                                      </p:to>
                                    </p:set>
                                  </p:childTnLst>
                                </p:cTn>
                              </p:par>
                              <p:par>
                                <p:cTn id="37" presetID="16" presetClass="exit" presetSubtype="21" fill="hold" grpId="1" nodeType="withEffect">
                                  <p:stCondLst>
                                    <p:cond delay="0"/>
                                  </p:stCondLst>
                                  <p:childTnLst>
                                    <p:animEffect transition="out" filter="barn(inVertical)">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4</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5" name="Picture 12" descr="C:\Users\DOEL\Desktop\ID 27\Agontuk\b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11582400" cy="633684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638301" y="1794422"/>
            <a:ext cx="8915399" cy="113139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8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সেইদিন এই মাঠ</a:t>
            </a:r>
            <a:endPar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9" name="Subtitle 2"/>
          <p:cNvSpPr txBox="1">
            <a:spLocks/>
          </p:cNvSpPr>
          <p:nvPr/>
        </p:nvSpPr>
        <p:spPr>
          <a:xfrm>
            <a:off x="3753224" y="3548657"/>
            <a:ext cx="4984376" cy="71854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r>
              <a:rPr lang="bn-IN" sz="44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জীবনানন্দ দাশ </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87035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4294967295"/>
          </p:nvPr>
        </p:nvSpPr>
        <p:spPr>
          <a:xfrm>
            <a:off x="0" y="6356350"/>
            <a:ext cx="2844800" cy="365125"/>
          </a:xfrm>
          <a:prstGeom prst="rect">
            <a:avLst/>
          </a:prstGeom>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1" name="Slide Number Placeholder 3"/>
          <p:cNvSpPr>
            <a:spLocks noGrp="1"/>
          </p:cNvSpPr>
          <p:nvPr>
            <p:ph type="sldNum" sz="quarter" idx="4294967295"/>
          </p:nvPr>
        </p:nvSpPr>
        <p:spPr>
          <a:xfrm>
            <a:off x="9347200" y="6356350"/>
            <a:ext cx="2844800" cy="365125"/>
          </a:xfrm>
          <a:prstGeom prst="rect">
            <a:avLst/>
          </a:prstGeo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5</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242887" y="723770"/>
            <a:ext cx="1364200" cy="461665"/>
          </a:xfrm>
          <a:prstGeom prst="rect">
            <a:avLst/>
          </a:prstGeom>
          <a:noFill/>
        </p:spPr>
        <p:txBody>
          <a:bodyPr wrap="square" rtlCol="0">
            <a:spAutoFit/>
          </a:bodyPr>
          <a:lstStyle/>
          <a:p>
            <a:r>
              <a:rPr lang="bn-IN" sz="2400" b="1" dirty="0" smtClean="0">
                <a:solidFill>
                  <a:schemeClr val="bg1"/>
                </a:solidFill>
                <a:latin typeface="NikoshBAN" panose="02000000000000000000" pitchFamily="2" charset="0"/>
                <a:cs typeface="NikoshBAN" panose="02000000000000000000" pitchFamily="2" charset="0"/>
              </a:rPr>
              <a:t>শিখন ফল </a:t>
            </a:r>
            <a:endParaRPr lang="en-US" sz="2400" b="1" dirty="0">
              <a:solidFill>
                <a:schemeClr val="bg1"/>
              </a:solidFill>
              <a:latin typeface="NikoshBAN" panose="02000000000000000000" pitchFamily="2" charset="0"/>
              <a:cs typeface="NikoshBAN" panose="02000000000000000000" pitchFamily="2" charset="0"/>
            </a:endParaRPr>
          </a:p>
        </p:txBody>
      </p:sp>
      <p:sp>
        <p:nvSpPr>
          <p:cNvPr id="10" name="Rectangle 9"/>
          <p:cNvSpPr/>
          <p:nvPr/>
        </p:nvSpPr>
        <p:spPr>
          <a:xfrm>
            <a:off x="924987" y="2133600"/>
            <a:ext cx="9245955" cy="2308324"/>
          </a:xfrm>
          <a:prstGeom prst="rect">
            <a:avLst/>
          </a:prstGeom>
        </p:spPr>
        <p:txBody>
          <a:bodyPr wrap="square">
            <a:spAutoFit/>
          </a:bodyPr>
          <a:lstStyle/>
          <a:p>
            <a:pPr marL="742950" indent="-742950">
              <a:buFont typeface="+mj-lt"/>
              <a:buAutoNum type="arabicPeriod"/>
            </a:pPr>
            <a:r>
              <a:rPr lang="bn-IN" sz="3600" b="1" dirty="0">
                <a:latin typeface="NikoshBAN" panose="02000000000000000000" pitchFamily="2" charset="0"/>
                <a:cs typeface="NikoshBAN" panose="02000000000000000000" pitchFamily="2" charset="0"/>
              </a:rPr>
              <a:t>কবির </a:t>
            </a:r>
            <a:r>
              <a:rPr lang="bn-IN" sz="3600" b="1" dirty="0" smtClean="0">
                <a:latin typeface="NikoshBAN" panose="02000000000000000000" pitchFamily="2" charset="0"/>
                <a:cs typeface="NikoshBAN" panose="02000000000000000000" pitchFamily="2" charset="0"/>
              </a:rPr>
              <a:t> পরি</a:t>
            </a:r>
            <a:r>
              <a:rPr lang="bn-BD" sz="3600" b="1" dirty="0" smtClean="0">
                <a:latin typeface="NikoshBAN" panose="02000000000000000000" pitchFamily="2" charset="0"/>
                <a:cs typeface="NikoshBAN" panose="02000000000000000000" pitchFamily="2" charset="0"/>
              </a:rPr>
              <a:t>চিতি </a:t>
            </a:r>
            <a:r>
              <a:rPr lang="bn-IN" sz="3600" b="1" dirty="0" smtClean="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বলতে পারবে</a:t>
            </a:r>
            <a:r>
              <a:rPr lang="bn-BD" sz="3600" b="1" dirty="0">
                <a:latin typeface="NikoshBAN" panose="02000000000000000000" pitchFamily="2" charset="0"/>
                <a:cs typeface="NikoshBAN" panose="02000000000000000000" pitchFamily="2" charset="0"/>
              </a:rPr>
              <a:t> ।</a:t>
            </a:r>
            <a:endParaRPr lang="bn-IN" sz="3600" b="1" dirty="0">
              <a:latin typeface="NikoshBAN" panose="02000000000000000000" pitchFamily="2" charset="0"/>
              <a:cs typeface="NikoshBAN" panose="02000000000000000000" pitchFamily="2" charset="0"/>
            </a:endParaRPr>
          </a:p>
          <a:p>
            <a:pPr marL="742950" indent="-742950">
              <a:buFont typeface="+mj-lt"/>
              <a:buAutoNum type="arabicPeriod"/>
            </a:pPr>
            <a:r>
              <a:rPr lang="bn-IN" sz="3600" b="1" dirty="0">
                <a:latin typeface="NikoshBAN" panose="02000000000000000000" pitchFamily="2" charset="0"/>
                <a:cs typeface="NikoshBAN" panose="02000000000000000000" pitchFamily="2" charset="0"/>
              </a:rPr>
              <a:t>নতুন শব্দের অর্থ </a:t>
            </a:r>
            <a:r>
              <a:rPr lang="bn-BD" sz="3600" b="1" dirty="0">
                <a:latin typeface="NikoshBAN" panose="02000000000000000000" pitchFamily="2" charset="0"/>
                <a:cs typeface="NikoshBAN" panose="02000000000000000000" pitchFamily="2" charset="0"/>
              </a:rPr>
              <a:t>লিখতে</a:t>
            </a:r>
            <a:r>
              <a:rPr lang="bn-IN" sz="3600" b="1" dirty="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পারবে</a:t>
            </a:r>
            <a:r>
              <a:rPr lang="bn-BD" sz="3600" b="1" dirty="0" smtClean="0">
                <a:latin typeface="NikoshBAN" panose="02000000000000000000" pitchFamily="2" charset="0"/>
                <a:cs typeface="NikoshBAN" panose="02000000000000000000" pitchFamily="2" charset="0"/>
              </a:rPr>
              <a:t> ।</a:t>
            </a:r>
            <a:endParaRPr lang="bn-IN" sz="3600" b="1" dirty="0">
              <a:latin typeface="NikoshBAN" panose="02000000000000000000" pitchFamily="2" charset="0"/>
              <a:cs typeface="NikoshBAN" panose="02000000000000000000" pitchFamily="2" charset="0"/>
            </a:endParaRPr>
          </a:p>
          <a:p>
            <a:pPr marL="742950" indent="-742950">
              <a:buFont typeface="+mj-lt"/>
              <a:buAutoNum type="arabicPeriod"/>
            </a:pPr>
            <a:r>
              <a:rPr lang="bn-IN" sz="3600" b="1" dirty="0">
                <a:latin typeface="NikoshBAN" panose="02000000000000000000" pitchFamily="2" charset="0"/>
                <a:cs typeface="NikoshBAN" panose="02000000000000000000" pitchFamily="2" charset="0"/>
              </a:rPr>
              <a:t>কবিতাটি </a:t>
            </a:r>
            <a:r>
              <a:rPr lang="bn-BD" sz="3600" b="1" dirty="0">
                <a:latin typeface="NikoshBAN" panose="02000000000000000000" pitchFamily="2" charset="0"/>
                <a:cs typeface="NikoshBAN" panose="02000000000000000000" pitchFamily="2" charset="0"/>
              </a:rPr>
              <a:t>যথাযথ নিয়মে </a:t>
            </a:r>
            <a:r>
              <a:rPr lang="bn-IN" sz="3600" b="1" dirty="0">
                <a:latin typeface="NikoshBAN" panose="02000000000000000000" pitchFamily="2" charset="0"/>
                <a:cs typeface="NikoshBAN" panose="02000000000000000000" pitchFamily="2" charset="0"/>
              </a:rPr>
              <a:t>আবৃত্তি করতে পারবে</a:t>
            </a:r>
            <a:r>
              <a:rPr lang="bn-BD" sz="3600" b="1" dirty="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a:p>
            <a:pPr marL="742950" indent="-742950">
              <a:buFont typeface="+mj-lt"/>
              <a:buAutoNum type="arabicPeriod"/>
            </a:pP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মানুষ</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 ও সভ্যতার নশ্বরতা সম্পর্কে বর্ণনা করতে </a:t>
            </a:r>
            <a:r>
              <a:rPr lang="bn-BD" sz="3600" b="1" dirty="0" smtClean="0">
                <a:ln w="0"/>
                <a:effectLst>
                  <a:outerShdw blurRad="38100" dist="19050" dir="2700000" algn="tl" rotWithShape="0">
                    <a:schemeClr val="dk1">
                      <a:alpha val="40000"/>
                    </a:schemeClr>
                  </a:outerShdw>
                </a:effectLst>
                <a:latin typeface="NikoshBAN" pitchFamily="2" charset="0"/>
                <a:cs typeface="NikoshBAN" pitchFamily="2" charset="0"/>
              </a:rPr>
              <a:t>পারবে ।</a:t>
            </a:r>
            <a:endParaRPr lang="bn-IN" sz="3600" b="1" dirty="0">
              <a:latin typeface="NikoshBAN" pitchFamily="2" charset="0"/>
              <a:cs typeface="NikoshBAN" pitchFamily="2" charset="0"/>
            </a:endParaRPr>
          </a:p>
        </p:txBody>
      </p:sp>
      <p:sp>
        <p:nvSpPr>
          <p:cNvPr id="12" name="Rectangle 11"/>
          <p:cNvSpPr/>
          <p:nvPr/>
        </p:nvSpPr>
        <p:spPr>
          <a:xfrm>
            <a:off x="459247" y="1524001"/>
            <a:ext cx="6368368" cy="646331"/>
          </a:xfrm>
          <a:prstGeom prst="rect">
            <a:avLst/>
          </a:prstGeom>
        </p:spPr>
        <p:txBody>
          <a:bodyPr wrap="square">
            <a:spAutoFit/>
          </a:bodyPr>
          <a:lstStyle/>
          <a:p>
            <a:r>
              <a:rPr lang="bn-BD" sz="3600" b="1" dirty="0" smtClean="0">
                <a:solidFill>
                  <a:sysClr val="windowText" lastClr="000000"/>
                </a:solidFill>
                <a:latin typeface="NikoshBAN" panose="02000000000000000000" pitchFamily="2" charset="0"/>
                <a:cs typeface="NikoshBAN" panose="02000000000000000000" pitchFamily="2" charset="0"/>
              </a:rPr>
              <a:t>এ</a:t>
            </a:r>
            <a:r>
              <a:rPr lang="en-US" sz="3600" b="1" dirty="0" smtClean="0">
                <a:solidFill>
                  <a:sysClr val="windowText" lastClr="000000"/>
                </a:solidFill>
                <a:latin typeface="NikoshBAN" panose="02000000000000000000" pitchFamily="2" charset="0"/>
                <a:cs typeface="NikoshBAN" panose="02000000000000000000" pitchFamily="2" charset="0"/>
              </a:rPr>
              <a:t>ই</a:t>
            </a:r>
            <a:r>
              <a:rPr lang="bn-BD" sz="3600" b="1" dirty="0" smtClean="0">
                <a:solidFill>
                  <a:sysClr val="windowText" lastClr="000000"/>
                </a:solidFill>
                <a:latin typeface="NikoshBAN" panose="02000000000000000000" pitchFamily="2" charset="0"/>
                <a:cs typeface="NikoshBAN" panose="02000000000000000000" pitchFamily="2" charset="0"/>
              </a:rPr>
              <a:t> পাঠ শেষে শিক্ষার্থীরা</a:t>
            </a:r>
            <a:r>
              <a:rPr lang="en-US" sz="2800" b="1" dirty="0" smtClean="0">
                <a:solidFill>
                  <a:sysClr val="windowText" lastClr="000000"/>
                </a:solidFill>
              </a:rPr>
              <a:t>…</a:t>
            </a:r>
            <a:endParaRPr lang="bn-BD" sz="2800" b="1" dirty="0">
              <a:solidFill>
                <a:sysClr val="windowText" lastClr="000000"/>
              </a:solidFill>
            </a:endParaRPr>
          </a:p>
        </p:txBody>
      </p:sp>
      <p:sp>
        <p:nvSpPr>
          <p:cNvPr id="13" name="Rounded Rectangle 12"/>
          <p:cNvSpPr/>
          <p:nvPr/>
        </p:nvSpPr>
        <p:spPr>
          <a:xfrm>
            <a:off x="4064001" y="304800"/>
            <a:ext cx="3543596" cy="685800"/>
          </a:xfrm>
          <a:prstGeom prst="roundRect">
            <a:avLst/>
          </a:prstGeom>
          <a:solidFill>
            <a:schemeClr val="accent3">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54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শিখনফল  </a:t>
            </a:r>
            <a:endParaRPr lang="en-US" sz="54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55436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510" y="1207468"/>
            <a:ext cx="3510905" cy="2052359"/>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
        <p:nvSpPr>
          <p:cNvPr id="16" name="Content Placeholder 2"/>
          <p:cNvSpPr>
            <a:spLocks noGrp="1"/>
          </p:cNvSpPr>
          <p:nvPr/>
        </p:nvSpPr>
        <p:spPr>
          <a:xfrm>
            <a:off x="321907" y="4355984"/>
            <a:ext cx="3575555" cy="2273416"/>
          </a:xfrm>
          <a:prstGeom prst="rect">
            <a:avLst/>
          </a:prstGeom>
          <a:solidFill>
            <a:schemeClr val="accent6">
              <a:lumMod val="40000"/>
              <a:lumOff val="6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2800" b="1" dirty="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           </a:t>
            </a:r>
            <a:r>
              <a:rPr lang="bn-BD" sz="2800" b="1" dirty="0" smtClean="0">
                <a:solidFill>
                  <a:schemeClr val="bg1"/>
                </a:solidFill>
                <a:latin typeface="NikoshBAN" panose="02000000000000000000" pitchFamily="2" charset="0"/>
                <a:cs typeface="NikoshBAN" panose="02000000000000000000" pitchFamily="2" charset="0"/>
              </a:rPr>
              <a:t>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১৯২১ খ্রিস্টাব্দে</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কলকাতা </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বিশ্ববিদ্যালয় থেকে ইংরেজী সাহিত্যে </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ডিগ্রি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লাভ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endParaRPr lang="bn-BD" sz="2800" b="1" dirty="0" smtClean="0">
              <a:solidFill>
                <a:schemeClr val="accent4">
                  <a:lumMod val="75000"/>
                </a:schemeClr>
              </a:solidFill>
              <a:latin typeface="NikoshBAN" pitchFamily="2" charset="0"/>
              <a:cs typeface="NikoshBAN" pitchFamily="2" charset="0"/>
            </a:endParaRPr>
          </a:p>
          <a:p>
            <a:pPr marL="0" indent="0">
              <a:buNone/>
            </a:pPr>
            <a:endParaRPr lang="bn-BD" sz="600" b="1" dirty="0" smtClean="0">
              <a:solidFill>
                <a:schemeClr val="accent4">
                  <a:lumMod val="75000"/>
                </a:schemeClr>
              </a:solidFill>
              <a:latin typeface="NikoshBAN" pitchFamily="2" charset="0"/>
              <a:cs typeface="NikoshBAN" pitchFamily="2" charset="0"/>
            </a:endParaRPr>
          </a:p>
        </p:txBody>
      </p:sp>
      <p:sp>
        <p:nvSpPr>
          <p:cNvPr id="17" name="Content Placeholder 2"/>
          <p:cNvSpPr>
            <a:spLocks noGrp="1"/>
          </p:cNvSpPr>
          <p:nvPr/>
        </p:nvSpPr>
        <p:spPr>
          <a:xfrm>
            <a:off x="7898746" y="3850007"/>
            <a:ext cx="4007540" cy="2031683"/>
          </a:xfrm>
          <a:prstGeom prst="rect">
            <a:avLst/>
          </a:prstGeom>
          <a:solidFill>
            <a:schemeClr val="accent4">
              <a:lumMod val="40000"/>
              <a:lumOff val="60000"/>
            </a:schemeClr>
          </a:solidFill>
          <a:ln w="19050">
            <a:solidFill>
              <a:srgbClr val="FFFF00"/>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70000"/>
              </a:lnSpc>
              <a:buNone/>
            </a:pPr>
            <a:r>
              <a:rPr lang="en-US" sz="2800" b="1" dirty="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       </a:t>
            </a:r>
            <a:r>
              <a:rPr lang="bn-BD" sz="2800" b="1" dirty="0" smtClean="0">
                <a:solidFill>
                  <a:schemeClr val="bg1"/>
                </a:solidFill>
                <a:latin typeface="NikoshBAN" panose="02000000000000000000" pitchFamily="2" charset="0"/>
                <a:cs typeface="NikoshBAN" panose="02000000000000000000" pitchFamily="2" charset="0"/>
              </a:rPr>
              <a:t> </a:t>
            </a:r>
            <a:r>
              <a:rPr lang="en-US" sz="2800" b="1" dirty="0" smtClean="0">
                <a:solidFill>
                  <a:schemeClr val="bg1"/>
                </a:solidFill>
                <a:latin typeface="NikoshBAN" panose="02000000000000000000" pitchFamily="2" charset="0"/>
                <a:cs typeface="NikoshBAN" panose="02000000000000000000" pitchFamily="2" charset="0"/>
              </a:rPr>
              <a:t>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১৯৫৪ খ্রিষ্টাব্দের ১৪ অক্টোবর কলকাতায় </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ট্রাম দুর্ঘটনায়  আহত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হন এবং ২২ অক্টোবর </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মৃত্যুবরণ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Content Placeholder 2"/>
          <p:cNvSpPr>
            <a:spLocks noGrp="1"/>
          </p:cNvSpPr>
          <p:nvPr/>
        </p:nvSpPr>
        <p:spPr>
          <a:xfrm>
            <a:off x="304801" y="293068"/>
            <a:ext cx="3579124" cy="1230932"/>
          </a:xfrm>
          <a:prstGeom prst="rect">
            <a:avLst/>
          </a:prstGeom>
          <a:solidFill>
            <a:schemeClr val="accent2">
              <a:lumMod val="40000"/>
              <a:lumOff val="6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b="1" dirty="0">
                <a:solidFill>
                  <a:srgbClr val="C00000"/>
                </a:solidFill>
                <a:latin typeface="NikoshBAN" panose="02000000000000000000" pitchFamily="2" charset="0"/>
                <a:cs typeface="NikoshBAN" panose="02000000000000000000" pitchFamily="2" charset="0"/>
              </a:rPr>
              <a:t> </a:t>
            </a:r>
            <a:r>
              <a:rPr lang="en-US" b="1" dirty="0" smtClean="0">
                <a:solidFill>
                  <a:srgbClr val="002060"/>
                </a:solidFill>
                <a:latin typeface="NikoshBAN" panose="02000000000000000000" pitchFamily="2" charset="0"/>
                <a:cs typeface="NikoshBAN" panose="02000000000000000000" pitchFamily="2" charset="0"/>
              </a:rPr>
              <a:t>        </a:t>
            </a:r>
            <a:r>
              <a:rPr lang="bn-BD" b="1" dirty="0" smtClean="0">
                <a:solidFill>
                  <a:srgbClr val="002060"/>
                </a:solidFill>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১৮৯৯ </a:t>
            </a:r>
            <a:r>
              <a:rPr lang="bn-BD" sz="2800" b="1" dirty="0">
                <a:latin typeface="NikoshBAN" panose="02000000000000000000" pitchFamily="2" charset="0"/>
                <a:cs typeface="NikoshBAN" panose="02000000000000000000" pitchFamily="2" charset="0"/>
              </a:rPr>
              <a:t>খ্রিষ্টাব্দে </a:t>
            </a:r>
            <a:r>
              <a:rPr lang="bn-BD" sz="2800" b="1" dirty="0" smtClean="0">
                <a:latin typeface="NikoshBAN" panose="02000000000000000000" pitchFamily="2" charset="0"/>
                <a:cs typeface="NikoshBAN" panose="02000000000000000000" pitchFamily="2" charset="0"/>
              </a:rPr>
              <a:t>বরিশাল </a:t>
            </a:r>
            <a:r>
              <a:rPr lang="bn-BD" sz="2800" b="1" dirty="0">
                <a:latin typeface="NikoshBAN" panose="02000000000000000000" pitchFamily="2" charset="0"/>
                <a:cs typeface="NikoshBAN" panose="02000000000000000000" pitchFamily="2" charset="0"/>
              </a:rPr>
              <a:t>শহরে </a:t>
            </a:r>
            <a:r>
              <a:rPr lang="bn-BD" sz="2800" b="1" dirty="0" smtClean="0">
                <a:latin typeface="NikoshBAN" panose="02000000000000000000" pitchFamily="2" charset="0"/>
                <a:cs typeface="NikoshBAN" panose="02000000000000000000" pitchFamily="2" charset="0"/>
              </a:rPr>
              <a:t>জন্মগ্রহণ করেন</a:t>
            </a:r>
            <a:r>
              <a:rPr lang="en-US" sz="2800" b="1" dirty="0" smtClean="0">
                <a:latin typeface="NikoshBAN" panose="02000000000000000000" pitchFamily="2" charset="0"/>
                <a:cs typeface="NikoshBAN" panose="02000000000000000000" pitchFamily="2" charset="0"/>
              </a:rPr>
              <a:t>।</a:t>
            </a:r>
            <a:r>
              <a:rPr lang="bn-BD"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19" name="Content Placeholder 2"/>
          <p:cNvSpPr>
            <a:spLocks noGrp="1"/>
          </p:cNvSpPr>
          <p:nvPr/>
        </p:nvSpPr>
        <p:spPr>
          <a:xfrm>
            <a:off x="4003826" y="5410200"/>
            <a:ext cx="3745233" cy="609600"/>
          </a:xfrm>
          <a:prstGeom prst="rect">
            <a:avLst/>
          </a:prstGeom>
          <a:solidFill>
            <a:schemeClr val="accent1">
              <a:lumMod val="40000"/>
              <a:lumOff val="6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3200" b="1" dirty="0">
                <a:solidFill>
                  <a:srgbClr val="C00000"/>
                </a:solidFill>
                <a:latin typeface="NikoshBAN" panose="02000000000000000000" pitchFamily="2" charset="0"/>
                <a:cs typeface="NikoshBAN" panose="02000000000000000000" pitchFamily="2" charset="0"/>
              </a:rPr>
              <a:t> </a:t>
            </a:r>
            <a:r>
              <a:rPr lang="en-US" sz="3200" b="1" dirty="0" smtClean="0">
                <a:solidFill>
                  <a:srgbClr val="C00000"/>
                </a:solidFill>
                <a:latin typeface="NikoshBAN" panose="02000000000000000000" pitchFamily="2" charset="0"/>
                <a:cs typeface="NikoshBAN" panose="02000000000000000000" pitchFamily="2" charset="0"/>
              </a:rPr>
              <a:t>      </a:t>
            </a:r>
            <a:r>
              <a:rPr lang="bn-BD" sz="1800" b="1" dirty="0" smtClean="0">
                <a:solidFill>
                  <a:schemeClr val="bg1"/>
                </a:solidFill>
                <a:latin typeface="NikoshBAN" panose="02000000000000000000" pitchFamily="2" charset="0"/>
                <a:cs typeface="NikoshBAN" panose="02000000000000000000" pitchFamily="2" charset="0"/>
              </a:rPr>
              <a:t> </a:t>
            </a:r>
            <a:r>
              <a:rPr lang="bn-BD"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অধ্যাপনা</a:t>
            </a:r>
            <a:r>
              <a:rPr lang="en-US" sz="2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0" name="Content Placeholder 2"/>
          <p:cNvSpPr>
            <a:spLocks noGrp="1"/>
          </p:cNvSpPr>
          <p:nvPr/>
        </p:nvSpPr>
        <p:spPr>
          <a:xfrm>
            <a:off x="4003824" y="4377835"/>
            <a:ext cx="3745235" cy="914400"/>
          </a:xfrm>
          <a:prstGeom prst="rect">
            <a:avLst/>
          </a:prstGeom>
          <a:solidFill>
            <a:schemeClr val="accent4">
              <a:lumMod val="20000"/>
              <a:lumOff val="8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bn-BD" sz="2800" b="1" dirty="0">
                <a:latin typeface="NikoshBAN" panose="02000000000000000000" pitchFamily="2" charset="0"/>
                <a:cs typeface="NikoshBAN" panose="02000000000000000000" pitchFamily="2" charset="0"/>
              </a:rPr>
              <a:t>রূপসী বাংলার কবি হিসেবে </a:t>
            </a:r>
            <a:r>
              <a:rPr lang="bn-BD" sz="2800" b="1" dirty="0" smtClean="0">
                <a:latin typeface="NikoshBAN" panose="02000000000000000000" pitchFamily="2" charset="0"/>
                <a:cs typeface="NikoshBAN" panose="02000000000000000000" pitchFamily="2" charset="0"/>
              </a:rPr>
              <a:t>খ্যাত</a:t>
            </a:r>
            <a:endParaRPr lang="en-US" sz="2800" b="1" dirty="0">
              <a:latin typeface="NikoshBAN" panose="02000000000000000000" pitchFamily="2" charset="0"/>
              <a:cs typeface="NikoshBAN" panose="02000000000000000000" pitchFamily="2" charset="0"/>
            </a:endParaRPr>
          </a:p>
        </p:txBody>
      </p:sp>
      <p:sp>
        <p:nvSpPr>
          <p:cNvPr id="12" name="Content Placeholder 2"/>
          <p:cNvSpPr>
            <a:spLocks noGrp="1"/>
          </p:cNvSpPr>
          <p:nvPr/>
        </p:nvSpPr>
        <p:spPr>
          <a:xfrm>
            <a:off x="4306563" y="3459397"/>
            <a:ext cx="3211837" cy="765861"/>
          </a:xfrm>
          <a:prstGeom prst="rect">
            <a:avLst/>
          </a:prstGeom>
          <a:solidFill>
            <a:schemeClr val="bg1"/>
          </a:solidFill>
          <a:ln w="19050">
            <a:solidFill>
              <a:schemeClr val="tx1"/>
            </a:solidFill>
          </a:ln>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bn-BD" sz="36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জীবনানন্দ দাশ</a:t>
            </a:r>
            <a:r>
              <a:rPr lang="en-US" sz="36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Content Placeholder 2"/>
          <p:cNvSpPr>
            <a:spLocks noGrp="1"/>
          </p:cNvSpPr>
          <p:nvPr/>
        </p:nvSpPr>
        <p:spPr>
          <a:xfrm>
            <a:off x="7889242" y="293068"/>
            <a:ext cx="4030583" cy="2735098"/>
          </a:xfrm>
          <a:prstGeom prst="rect">
            <a:avLst/>
          </a:prstGeom>
          <a:solidFill>
            <a:schemeClr val="accent5">
              <a:lumMod val="40000"/>
              <a:lumOff val="6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90000"/>
              </a:lnSpc>
              <a:buNone/>
            </a:pPr>
            <a:r>
              <a:rPr lang="en-US" sz="3200" b="1" dirty="0" smtClean="0">
                <a:solidFill>
                  <a:srgbClr val="C00000"/>
                </a:solidFill>
                <a:latin typeface="NikoshBAN" panose="02000000000000000000" pitchFamily="2" charset="0"/>
                <a:cs typeface="NikoshBAN" panose="02000000000000000000" pitchFamily="2" charset="0"/>
              </a:rPr>
              <a:t>        </a:t>
            </a:r>
            <a:r>
              <a:rPr lang="bn-BD" sz="1800" b="1" dirty="0" smtClean="0">
                <a:solidFill>
                  <a:schemeClr val="bg1"/>
                </a:solidFill>
                <a:latin typeface="NikoshBAN" panose="02000000000000000000" pitchFamily="2" charset="0"/>
                <a:cs typeface="NikoshBAN" panose="02000000000000000000" pitchFamily="2" charset="0"/>
              </a:rPr>
              <a:t> </a:t>
            </a:r>
            <a:r>
              <a:rPr lang="en-US" sz="1800" b="1" dirty="0" smtClean="0">
                <a:solidFill>
                  <a:schemeClr val="bg1"/>
                </a:solidFill>
                <a:latin typeface="NikoshBAN" panose="02000000000000000000" pitchFamily="2" charset="0"/>
                <a:cs typeface="NikoshBAN" panose="02000000000000000000" pitchFamily="2" charset="0"/>
              </a:rPr>
              <a:t>             </a:t>
            </a:r>
          </a:p>
          <a:p>
            <a:pPr marL="0" indent="0" algn="ctr">
              <a:lnSpc>
                <a:spcPct val="90000"/>
              </a:lnSpc>
              <a:buNone/>
            </a:pPr>
            <a:r>
              <a:rPr lang="bn-BD" sz="2800" b="1" dirty="0" smtClean="0">
                <a:latin typeface="NikoshBAN" panose="02000000000000000000" pitchFamily="2" charset="0"/>
                <a:cs typeface="NikoshBAN" panose="02000000000000000000" pitchFamily="2" charset="0"/>
              </a:rPr>
              <a:t>ঝরা পালক,</a:t>
            </a:r>
            <a:r>
              <a:rPr lang="en-US" sz="2800" b="1" dirty="0" smtClean="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ধূসর পান্ডুলিপি,</a:t>
            </a:r>
            <a:r>
              <a:rPr lang="en-US" sz="2800" b="1" dirty="0" smtClean="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বনলতাস</a:t>
            </a:r>
            <a:r>
              <a:rPr lang="en-US" sz="2800" b="1" dirty="0" smtClean="0">
                <a:latin typeface="NikoshBAN" panose="02000000000000000000" pitchFamily="2" charset="0"/>
                <a:cs typeface="NikoshBAN" panose="02000000000000000000" pitchFamily="2" charset="0"/>
              </a:rPr>
              <a:t>ে</a:t>
            </a:r>
            <a:r>
              <a:rPr lang="bn-BD" sz="2800" b="1" dirty="0" smtClean="0">
                <a:latin typeface="NikoshBAN" panose="02000000000000000000" pitchFamily="2" charset="0"/>
                <a:cs typeface="NikoshBAN" panose="02000000000000000000" pitchFamily="2" charset="0"/>
              </a:rPr>
              <a:t>ন, মহাপৃথিবী,সাতটি তারার তিমি</a:t>
            </a:r>
            <a:r>
              <a:rPr lang="en-US" sz="2800" b="1" dirty="0" smtClean="0">
                <a:latin typeface="NikoshBAN" panose="02000000000000000000" pitchFamily="2" charset="0"/>
                <a:cs typeface="NikoshBAN" panose="02000000000000000000" pitchFamily="2" charset="0"/>
              </a:rPr>
              <a:t>র, </a:t>
            </a:r>
            <a:r>
              <a:rPr lang="en-US" sz="2800" b="1" dirty="0" err="1" smtClean="0">
                <a:latin typeface="NikoshBAN" panose="02000000000000000000" pitchFamily="2" charset="0"/>
                <a:cs typeface="NikoshBAN" panose="02000000000000000000" pitchFamily="2" charset="0"/>
              </a:rPr>
              <a:t>রূপসী</a:t>
            </a:r>
            <a:r>
              <a:rPr lang="en-US" sz="2800" b="1" dirty="0" smtClean="0">
                <a:latin typeface="NikoshBAN" panose="02000000000000000000" pitchFamily="2" charset="0"/>
                <a:cs typeface="NikoshBAN" panose="02000000000000000000" pitchFamily="2" charset="0"/>
              </a:rPr>
              <a:t> বাংলা, </a:t>
            </a:r>
            <a:r>
              <a:rPr lang="en-US" sz="2800" b="1" dirty="0" err="1" smtClean="0">
                <a:latin typeface="NikoshBAN" panose="02000000000000000000" pitchFamily="2" charset="0"/>
                <a:cs typeface="NikoshBAN" panose="02000000000000000000" pitchFamily="2" charset="0"/>
              </a:rPr>
              <a:t>সুতীর্থ</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ইত্যাদি</a:t>
            </a:r>
            <a:r>
              <a:rPr lang="bn-BD" sz="2800" b="1" dirty="0" smtClean="0">
                <a:latin typeface="NikoshBAN" panose="02000000000000000000" pitchFamily="2" charset="0"/>
                <a:cs typeface="NikoshBAN" panose="02000000000000000000" pitchFamily="2" charset="0"/>
              </a:rPr>
              <a:t>‌</a:t>
            </a:r>
            <a:r>
              <a:rPr lang="en-US" sz="2800" b="1" dirty="0" smtClean="0">
                <a:latin typeface="NikoshBAN" panose="02000000000000000000" pitchFamily="2" charset="0"/>
                <a:cs typeface="NikoshBAN" panose="02000000000000000000" pitchFamily="2" charset="0"/>
              </a:rPr>
              <a:t>।</a:t>
            </a:r>
            <a:r>
              <a:rPr lang="bn-BD"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15" name="Content Placeholder 2"/>
          <p:cNvSpPr>
            <a:spLocks noGrp="1"/>
          </p:cNvSpPr>
          <p:nvPr/>
        </p:nvSpPr>
        <p:spPr>
          <a:xfrm>
            <a:off x="4038864" y="293068"/>
            <a:ext cx="3710197" cy="768691"/>
          </a:xfrm>
          <a:prstGeom prst="rect">
            <a:avLst/>
          </a:prstGeom>
          <a:solidFill>
            <a:schemeClr val="accent3"/>
          </a:solidFill>
          <a:ln w="28575">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sz="3600" b="1" dirty="0" err="1" smtClean="0">
                <a:solidFill>
                  <a:srgbClr val="0000FF"/>
                </a:solidFill>
                <a:latin typeface="NikoshBAN" panose="02000000000000000000" pitchFamily="2" charset="0"/>
                <a:cs typeface="NikoshBAN" panose="02000000000000000000" pitchFamily="2" charset="0"/>
              </a:rPr>
              <a:t>কবি</a:t>
            </a:r>
            <a:r>
              <a:rPr lang="en-US" sz="3600" b="1" dirty="0" smtClean="0">
                <a:solidFill>
                  <a:srgbClr val="0000FF"/>
                </a:solidFill>
                <a:latin typeface="NikoshBAN" panose="02000000000000000000" pitchFamily="2" charset="0"/>
                <a:cs typeface="NikoshBAN" panose="02000000000000000000" pitchFamily="2" charset="0"/>
              </a:rPr>
              <a:t> </a:t>
            </a:r>
            <a:r>
              <a:rPr lang="en-US" sz="3600" b="1" dirty="0" err="1" smtClean="0">
                <a:solidFill>
                  <a:srgbClr val="0000FF"/>
                </a:solidFill>
                <a:latin typeface="NikoshBAN" panose="02000000000000000000" pitchFamily="2" charset="0"/>
                <a:cs typeface="NikoshBAN" panose="02000000000000000000" pitchFamily="2" charset="0"/>
              </a:rPr>
              <a:t>পরিচিতি</a:t>
            </a:r>
            <a:endParaRPr lang="bn-BD" sz="3600" b="1" dirty="0" smtClean="0">
              <a:solidFill>
                <a:schemeClr val="accent4">
                  <a:lumMod val="75000"/>
                </a:schemeClr>
              </a:solidFill>
              <a:latin typeface="NikoshBAN" pitchFamily="2" charset="0"/>
              <a:cs typeface="NikoshBAN" pitchFamily="2" charset="0"/>
            </a:endParaRPr>
          </a:p>
          <a:p>
            <a:pPr marL="0" indent="0" algn="ctr">
              <a:buNone/>
            </a:pPr>
            <a:endParaRPr lang="bn-BD" sz="700" b="1" dirty="0" smtClean="0">
              <a:solidFill>
                <a:schemeClr val="accent4">
                  <a:lumMod val="75000"/>
                </a:schemeClr>
              </a:solidFill>
              <a:latin typeface="NikoshBAN" pitchFamily="2" charset="0"/>
              <a:cs typeface="NikoshBAN" pitchFamily="2" charset="0"/>
            </a:endParaRPr>
          </a:p>
        </p:txBody>
      </p:sp>
      <p:sp>
        <p:nvSpPr>
          <p:cNvPr id="21" name="Content Placeholder 2"/>
          <p:cNvSpPr>
            <a:spLocks noGrp="1"/>
          </p:cNvSpPr>
          <p:nvPr/>
        </p:nvSpPr>
        <p:spPr>
          <a:xfrm>
            <a:off x="552635" y="202103"/>
            <a:ext cx="1481787" cy="697455"/>
          </a:xfrm>
          <a:prstGeom prst="rect">
            <a:avLst/>
          </a:prstGeom>
          <a:ln>
            <a:noFill/>
          </a:ln>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bn-BD" sz="3200" b="1" dirty="0" smtClean="0">
                <a:solidFill>
                  <a:srgbClr val="002060"/>
                </a:solidFill>
                <a:latin typeface="NikoshBAN" pitchFamily="2" charset="0"/>
                <a:cs typeface="NikoshBAN" pitchFamily="2" charset="0"/>
              </a:rPr>
              <a:t>জন্মঃ</a:t>
            </a:r>
            <a:endParaRPr lang="bn-BD" sz="1400" b="1" dirty="0" smtClean="0">
              <a:solidFill>
                <a:srgbClr val="002060"/>
              </a:solidFill>
              <a:latin typeface="NikoshBAN" pitchFamily="2" charset="0"/>
              <a:cs typeface="NikoshBAN" pitchFamily="2" charset="0"/>
            </a:endParaRPr>
          </a:p>
        </p:txBody>
      </p:sp>
      <p:sp>
        <p:nvSpPr>
          <p:cNvPr id="22" name="Content Placeholder 2"/>
          <p:cNvSpPr>
            <a:spLocks noGrp="1"/>
          </p:cNvSpPr>
          <p:nvPr/>
        </p:nvSpPr>
        <p:spPr>
          <a:xfrm>
            <a:off x="8843538" y="398290"/>
            <a:ext cx="1956341" cy="448350"/>
          </a:xfrm>
          <a:prstGeom prst="rect">
            <a:avLst/>
          </a:prstGeom>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bn-BD" sz="24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গ্রন্থাবলীঃ</a:t>
            </a:r>
            <a:r>
              <a:rPr lang="en-US" sz="24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24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400" b="1" dirty="0">
              <a:solidFill>
                <a:srgbClr val="002060"/>
              </a:solidFill>
              <a:latin typeface="NikoshBAN" pitchFamily="2" charset="0"/>
              <a:cs typeface="NikoshBAN" pitchFamily="2" charset="0"/>
            </a:endParaRPr>
          </a:p>
          <a:p>
            <a:pPr marL="0" indent="0">
              <a:buNone/>
            </a:pPr>
            <a:r>
              <a:rPr lang="bn-BD" sz="700" b="1" dirty="0" smtClean="0">
                <a:solidFill>
                  <a:srgbClr val="002060"/>
                </a:solidFill>
                <a:latin typeface="NikoshBAN" pitchFamily="2" charset="0"/>
                <a:cs typeface="NikoshBAN" pitchFamily="2" charset="0"/>
              </a:rPr>
              <a:t> </a:t>
            </a:r>
          </a:p>
          <a:p>
            <a:pPr marL="0" indent="0">
              <a:buNone/>
            </a:pPr>
            <a:endParaRPr lang="bn-BD" sz="700" b="1" dirty="0" smtClean="0">
              <a:solidFill>
                <a:srgbClr val="002060"/>
              </a:solidFill>
              <a:latin typeface="NikoshBAN" pitchFamily="2" charset="0"/>
              <a:cs typeface="NikoshBAN" pitchFamily="2" charset="0"/>
            </a:endParaRPr>
          </a:p>
        </p:txBody>
      </p:sp>
      <p:sp>
        <p:nvSpPr>
          <p:cNvPr id="23" name="Content Placeholder 2"/>
          <p:cNvSpPr>
            <a:spLocks noGrp="1"/>
          </p:cNvSpPr>
          <p:nvPr/>
        </p:nvSpPr>
        <p:spPr>
          <a:xfrm>
            <a:off x="7881640" y="3756193"/>
            <a:ext cx="1343699" cy="564809"/>
          </a:xfrm>
          <a:prstGeom prst="rect">
            <a:avLst/>
          </a:prstGeom>
          <a:ln>
            <a:noFill/>
          </a:ln>
        </p:spPr>
        <p:txBody>
          <a:bodyPr vert="horz" lIns="91440" tIns="45720" rIns="91440" bIns="45720" rtlCol="0">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bn-BD" sz="28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মৃত্যুঃ</a:t>
            </a:r>
            <a:r>
              <a:rPr lang="bn-BD" sz="32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endParaRPr lang="bn-BD" sz="2800" b="1" dirty="0" smtClean="0">
              <a:solidFill>
                <a:srgbClr val="002060"/>
              </a:solidFill>
              <a:latin typeface="NikoshBAN" pitchFamily="2" charset="0"/>
              <a:cs typeface="NikoshBAN" pitchFamily="2" charset="0"/>
            </a:endParaRPr>
          </a:p>
          <a:p>
            <a:pPr marL="0" indent="0">
              <a:buNone/>
            </a:pPr>
            <a:endParaRPr lang="bn-BD" sz="600" b="1" dirty="0" smtClean="0">
              <a:solidFill>
                <a:srgbClr val="002060"/>
              </a:solidFill>
              <a:latin typeface="NikoshBAN" pitchFamily="2" charset="0"/>
              <a:cs typeface="NikoshBAN" pitchFamily="2" charset="0"/>
            </a:endParaRPr>
          </a:p>
        </p:txBody>
      </p:sp>
      <p:sp>
        <p:nvSpPr>
          <p:cNvPr id="24" name="Content Placeholder 2"/>
          <p:cNvSpPr>
            <a:spLocks noGrp="1"/>
          </p:cNvSpPr>
          <p:nvPr/>
        </p:nvSpPr>
        <p:spPr>
          <a:xfrm>
            <a:off x="4244884" y="5410201"/>
            <a:ext cx="1606045" cy="471489"/>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8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পেশাঃ</a:t>
            </a:r>
            <a:r>
              <a:rPr lang="bn-BD" sz="28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endParaRPr lang="bn-BD" sz="2800" b="1" dirty="0" smtClean="0">
              <a:solidFill>
                <a:srgbClr val="002060"/>
              </a:solidFill>
              <a:latin typeface="NikoshBAN" pitchFamily="2" charset="0"/>
              <a:cs typeface="NikoshBAN" pitchFamily="2" charset="0"/>
            </a:endParaRPr>
          </a:p>
          <a:p>
            <a:pPr marL="0" indent="0">
              <a:buNone/>
            </a:pPr>
            <a:endParaRPr lang="bn-BD" sz="600" b="1" dirty="0" smtClean="0">
              <a:solidFill>
                <a:srgbClr val="002060"/>
              </a:solidFill>
              <a:latin typeface="NikoshBAN" pitchFamily="2" charset="0"/>
              <a:cs typeface="NikoshBAN" pitchFamily="2" charset="0"/>
            </a:endParaRPr>
          </a:p>
        </p:txBody>
      </p:sp>
      <p:sp>
        <p:nvSpPr>
          <p:cNvPr id="25" name="Content Placeholder 2"/>
          <p:cNvSpPr>
            <a:spLocks noGrp="1"/>
          </p:cNvSpPr>
          <p:nvPr/>
        </p:nvSpPr>
        <p:spPr>
          <a:xfrm>
            <a:off x="298680" y="4245392"/>
            <a:ext cx="2336800" cy="579126"/>
          </a:xfrm>
          <a:prstGeom prst="rect">
            <a:avLst/>
          </a:prstGeom>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8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শিক্ষালাভঃ</a:t>
            </a:r>
            <a:endParaRPr lang="bn-BD" sz="2800" b="1" dirty="0" smtClean="0">
              <a:solidFill>
                <a:srgbClr val="002060"/>
              </a:solidFill>
              <a:latin typeface="NikoshBAN" pitchFamily="2" charset="0"/>
              <a:cs typeface="NikoshBAN" pitchFamily="2" charset="0"/>
            </a:endParaRPr>
          </a:p>
        </p:txBody>
      </p:sp>
      <p:sp>
        <p:nvSpPr>
          <p:cNvPr id="26" name="Content Placeholder 2"/>
          <p:cNvSpPr>
            <a:spLocks noGrp="1"/>
          </p:cNvSpPr>
          <p:nvPr/>
        </p:nvSpPr>
        <p:spPr>
          <a:xfrm>
            <a:off x="101601" y="3352800"/>
            <a:ext cx="3732212" cy="502003"/>
          </a:xfrm>
          <a:prstGeom prst="rect">
            <a:avLst/>
          </a:prstGeom>
          <a:solidFill>
            <a:schemeClr val="accent5">
              <a:lumMod val="20000"/>
              <a:lumOff val="80000"/>
            </a:schemeClr>
          </a:solidFill>
          <a:ln w="19050">
            <a:solidFill>
              <a:srgbClr val="FFFF00"/>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en-US" sz="2800" b="1" dirty="0" err="1">
                <a:latin typeface="NikoshBAN" panose="02000000000000000000" pitchFamily="2" charset="0"/>
                <a:cs typeface="NikoshBAN" panose="02000000000000000000" pitchFamily="2" charset="0"/>
              </a:rPr>
              <a:t>কুসুম-কুমারী</a:t>
            </a:r>
            <a:r>
              <a:rPr lang="en-US" sz="2800" b="1" dirty="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দাশ</a:t>
            </a:r>
            <a:endParaRPr lang="en-US" sz="2800" b="1" dirty="0">
              <a:latin typeface="NikoshBAN" panose="02000000000000000000" pitchFamily="2" charset="0"/>
              <a:cs typeface="NikoshBAN" panose="02000000000000000000" pitchFamily="2" charset="0"/>
            </a:endParaRPr>
          </a:p>
        </p:txBody>
      </p:sp>
      <p:sp>
        <p:nvSpPr>
          <p:cNvPr id="27" name="Content Placeholder 2"/>
          <p:cNvSpPr>
            <a:spLocks noGrp="1"/>
          </p:cNvSpPr>
          <p:nvPr/>
        </p:nvSpPr>
        <p:spPr>
          <a:xfrm>
            <a:off x="405608" y="3052423"/>
            <a:ext cx="2798425" cy="533744"/>
          </a:xfrm>
          <a:prstGeom prst="rect">
            <a:avLst/>
          </a:prstGeom>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8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মাতার</a:t>
            </a:r>
            <a:r>
              <a:rPr lang="en-US" sz="28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নাম</a:t>
            </a:r>
            <a:r>
              <a:rPr lang="en-US" sz="2800" b="1"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endParaRPr lang="bn-BD" sz="2800" b="1" dirty="0" smtClean="0">
              <a:solidFill>
                <a:srgbClr val="002060"/>
              </a:solidFill>
              <a:latin typeface="NikoshBAN" pitchFamily="2" charset="0"/>
              <a:cs typeface="NikoshBAN" pitchFamily="2" charset="0"/>
            </a:endParaRPr>
          </a:p>
        </p:txBody>
      </p:sp>
      <p:sp>
        <p:nvSpPr>
          <p:cNvPr id="28" name="Content Placeholder 2"/>
          <p:cNvSpPr>
            <a:spLocks noGrp="1"/>
          </p:cNvSpPr>
          <p:nvPr/>
        </p:nvSpPr>
        <p:spPr>
          <a:xfrm>
            <a:off x="256769" y="1738748"/>
            <a:ext cx="3555305" cy="1084425"/>
          </a:xfrm>
          <a:prstGeom prst="rect">
            <a:avLst/>
          </a:prstGeom>
          <a:solidFill>
            <a:schemeClr val="accent3">
              <a:lumMod val="40000"/>
              <a:lumOff val="60000"/>
            </a:schemeClr>
          </a:solidFill>
          <a:ln w="19050">
            <a:solidFill>
              <a:srgbClr val="FFFF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dirty="0" smtClean="0">
                <a:latin typeface="NikoshBAN" panose="02000000000000000000" pitchFamily="2" charset="0"/>
                <a:cs typeface="NikoshBAN" panose="02000000000000000000" pitchFamily="2" charset="0"/>
              </a:rPr>
              <a:t>       </a:t>
            </a:r>
          </a:p>
          <a:p>
            <a:pPr marL="0" indent="0" algn="ctr">
              <a:lnSpc>
                <a:spcPct val="100000"/>
              </a:lnSpc>
              <a:buNone/>
            </a:pPr>
            <a:r>
              <a:rPr lang="en-US" sz="2800" b="1" dirty="0" err="1" smtClean="0">
                <a:latin typeface="NikoshBAN" panose="02000000000000000000" pitchFamily="2" charset="0"/>
                <a:cs typeface="NikoshBAN" panose="02000000000000000000" pitchFamily="2" charset="0"/>
              </a:rPr>
              <a:t>সত্যানন্দ</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দাশ</a:t>
            </a:r>
            <a:endParaRPr lang="en-US" sz="2800" b="1" dirty="0">
              <a:latin typeface="NikoshBAN" panose="02000000000000000000" pitchFamily="2" charset="0"/>
              <a:cs typeface="NikoshBAN" panose="02000000000000000000" pitchFamily="2" charset="0"/>
            </a:endParaRPr>
          </a:p>
        </p:txBody>
      </p:sp>
      <p:sp>
        <p:nvSpPr>
          <p:cNvPr id="29" name="Content Placeholder 2"/>
          <p:cNvSpPr>
            <a:spLocks noGrp="1"/>
          </p:cNvSpPr>
          <p:nvPr/>
        </p:nvSpPr>
        <p:spPr>
          <a:xfrm>
            <a:off x="752899" y="2057401"/>
            <a:ext cx="2765904" cy="569115"/>
          </a:xfrm>
          <a:prstGeom prst="rect">
            <a:avLst/>
          </a:prstGeom>
          <a:ln>
            <a:noFill/>
          </a:ln>
        </p:spPr>
        <p:txBody>
          <a:bodyPr vert="horz" lIns="91440" tIns="45720" rIns="91440" bIns="45720" rtlCol="0">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32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পিতার</a:t>
            </a:r>
            <a:r>
              <a:rPr lang="en-US" sz="3200" b="1" dirty="0"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smtClean="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নাম</a:t>
            </a:r>
            <a:r>
              <a:rPr lang="en-US" sz="3200" b="1" dirty="0" err="1">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a:t>
            </a:r>
            <a:endParaRPr lang="bn-BD" sz="1400" b="1" dirty="0" smtClean="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072418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500" fill="hold"/>
                                        <p:tgtEl>
                                          <p:spTgt spid="17"/>
                                        </p:tgtEl>
                                        <p:attrNameLst>
                                          <p:attrName>ppt_w</p:attrName>
                                        </p:attrNameLst>
                                      </p:cBhvr>
                                      <p:tavLst>
                                        <p:tav tm="0">
                                          <p:val>
                                            <p:fltVal val="0"/>
                                          </p:val>
                                        </p:tav>
                                        <p:tav tm="100000">
                                          <p:val>
                                            <p:strVal val="#ppt_w"/>
                                          </p:val>
                                        </p:tav>
                                      </p:tavLst>
                                    </p:anim>
                                    <p:anim calcmode="lin" valueType="num">
                                      <p:cBhvr>
                                        <p:cTn id="127" dur="500" fill="hold"/>
                                        <p:tgtEl>
                                          <p:spTgt spid="17"/>
                                        </p:tgtEl>
                                        <p:attrNameLst>
                                          <p:attrName>ppt_h</p:attrName>
                                        </p:attrNameLst>
                                      </p:cBhvr>
                                      <p:tavLst>
                                        <p:tav tm="0">
                                          <p:val>
                                            <p:fltVal val="0"/>
                                          </p:val>
                                        </p:tav>
                                        <p:tav tm="100000">
                                          <p:val>
                                            <p:strVal val="#ppt_h"/>
                                          </p:val>
                                        </p:tav>
                                      </p:tavLst>
                                    </p:anim>
                                    <p:animEffect transition="in" filter="fade">
                                      <p:cBhvr>
                                        <p:cTn id="1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12" grpId="0" animBg="1"/>
      <p:bldP spid="13" grpId="0" animBg="1"/>
      <p:bldP spid="15" grpId="0" animBg="1"/>
      <p:bldP spid="21" grpId="0"/>
      <p:bldP spid="22" grpId="0"/>
      <p:bldP spid="23" grpId="0"/>
      <p:bldP spid="24" grpId="0"/>
      <p:bldP spid="25" grpId="0"/>
      <p:bldP spid="26" grpId="0" animBg="1"/>
      <p:bldP spid="27" grpId="0"/>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356350"/>
            <a:ext cx="2844800" cy="365125"/>
          </a:xfrm>
          <a:prstGeom prst="rect">
            <a:avLst/>
          </a:prstGeom>
        </p:spPr>
        <p:txBody>
          <a:bodyPr/>
          <a:lstStyle/>
          <a:p>
            <a:fld id="{EC1989A3-5F0F-41DA-BF29-6AC63C18E633}" type="datetime12">
              <a:rPr lang="bn-BD" smtClean="0"/>
              <a:t>10/8/2020 1:32 PM</a:t>
            </a:fld>
            <a:endParaRPr lang="en-US"/>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F66E699D-9554-49A3-A845-77BEE828BD88}" type="slidenum">
              <a:rPr lang="en-US" smtClean="0"/>
              <a:t>7</a:t>
            </a:fld>
            <a:endParaRPr lang="en-US"/>
          </a:p>
        </p:txBody>
      </p:sp>
      <p:pic>
        <p:nvPicPr>
          <p:cNvPr id="12" name="Content Placeholder 11" descr="graphics-flowers-383889.gif"/>
          <p:cNvPicPr>
            <a:picLocks noGrp="1" noChangeAspect="1"/>
          </p:cNvPicPr>
          <p:nvPr>
            <p:ph idx="4294967295"/>
          </p:nvPr>
        </p:nvPicPr>
        <p:blipFill>
          <a:blip r:embed="rId4" cstate="print"/>
          <a:stretch>
            <a:fillRect/>
          </a:stretch>
        </p:blipFill>
        <p:spPr>
          <a:xfrm>
            <a:off x="0" y="3971925"/>
            <a:ext cx="165100" cy="123825"/>
          </a:xfrm>
        </p:spPr>
      </p:pic>
      <p:pic>
        <p:nvPicPr>
          <p:cNvPr id="6" name="Picture 5" descr="graphics-flowers-954789.gif"/>
          <p:cNvPicPr>
            <a:picLocks noChangeAspect="1"/>
          </p:cNvPicPr>
          <p:nvPr/>
        </p:nvPicPr>
        <p:blipFill>
          <a:blip r:embed="rId5"/>
          <a:stretch>
            <a:fillRect/>
          </a:stretch>
        </p:blipFill>
        <p:spPr>
          <a:xfrm>
            <a:off x="9753601" y="1"/>
            <a:ext cx="2438401" cy="1895303"/>
          </a:xfrm>
          <a:prstGeom prst="rect">
            <a:avLst/>
          </a:prstGeom>
        </p:spPr>
      </p:pic>
      <p:sp>
        <p:nvSpPr>
          <p:cNvPr id="11" name="Oval 10"/>
          <p:cNvSpPr/>
          <p:nvPr/>
        </p:nvSpPr>
        <p:spPr>
          <a:xfrm>
            <a:off x="2641600" y="304800"/>
            <a:ext cx="6807200" cy="990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002060"/>
                </a:solidFill>
                <a:latin typeface="Vrinda" pitchFamily="34" charset="0"/>
                <a:cs typeface="Vrinda" pitchFamily="34" charset="0"/>
              </a:rPr>
              <a:t>আদর্শ পাঠ</a:t>
            </a:r>
            <a:endParaRPr lang="en-US" sz="6600" dirty="0">
              <a:solidFill>
                <a:srgbClr val="002060"/>
              </a:solidFill>
              <a:latin typeface="Vrinda" pitchFamily="34" charset="0"/>
              <a:cs typeface="Vrinda" pitchFamily="34" charset="0"/>
            </a:endParaRPr>
          </a:p>
        </p:txBody>
      </p:sp>
      <p:pic>
        <p:nvPicPr>
          <p:cNvPr id="14" name="Picture 13" descr="graphics-flowers-954789.gif"/>
          <p:cNvPicPr>
            <a:picLocks noChangeAspect="1"/>
          </p:cNvPicPr>
          <p:nvPr/>
        </p:nvPicPr>
        <p:blipFill>
          <a:blip r:embed="rId5"/>
          <a:stretch>
            <a:fillRect/>
          </a:stretch>
        </p:blipFill>
        <p:spPr>
          <a:xfrm>
            <a:off x="-101600" y="-28922"/>
            <a:ext cx="2782191" cy="2162522"/>
          </a:xfrm>
          <a:prstGeom prst="rect">
            <a:avLst/>
          </a:prstGeom>
        </p:spPr>
      </p:pic>
      <p:pic>
        <p:nvPicPr>
          <p:cNvPr id="16" name="Picture 15" descr="graphics-flowers-954789.gif"/>
          <p:cNvPicPr>
            <a:picLocks noChangeAspect="1"/>
          </p:cNvPicPr>
          <p:nvPr/>
        </p:nvPicPr>
        <p:blipFill>
          <a:blip r:embed="rId5"/>
          <a:stretch>
            <a:fillRect/>
          </a:stretch>
        </p:blipFill>
        <p:spPr>
          <a:xfrm>
            <a:off x="9409811" y="0"/>
            <a:ext cx="2782191" cy="2162522"/>
          </a:xfrm>
          <a:prstGeom prst="rect">
            <a:avLst/>
          </a:prstGeom>
        </p:spPr>
      </p:pic>
      <p:pic>
        <p:nvPicPr>
          <p:cNvPr id="8" name="Picture 7" descr="DSC00465.JPG"/>
          <p:cNvPicPr>
            <a:picLocks noChangeAspect="1"/>
          </p:cNvPicPr>
          <p:nvPr/>
        </p:nvPicPr>
        <p:blipFill>
          <a:blip r:embed="rId6" cstate="print"/>
          <a:stretch>
            <a:fillRect/>
          </a:stretch>
        </p:blipFill>
        <p:spPr>
          <a:xfrm>
            <a:off x="-33867" y="-19050"/>
            <a:ext cx="12225867" cy="6877050"/>
          </a:xfrm>
          <a:prstGeom prst="rect">
            <a:avLst/>
          </a:prstGeom>
          <a:ln w="228600" cap="sq" cmpd="thickThin">
            <a:solidFill>
              <a:srgbClr val="7030A0"/>
            </a:solidFill>
            <a:prstDash val="solid"/>
            <a:miter lim="800000"/>
          </a:ln>
          <a:effectLst>
            <a:innerShdw blurRad="76200">
              <a:srgbClr val="000000"/>
            </a:innerShdw>
          </a:effectLst>
        </p:spPr>
      </p:pic>
      <p:sp>
        <p:nvSpPr>
          <p:cNvPr id="18" name="Wave 17"/>
          <p:cNvSpPr/>
          <p:nvPr/>
        </p:nvSpPr>
        <p:spPr>
          <a:xfrm>
            <a:off x="1625600" y="76200"/>
            <a:ext cx="3860800" cy="1066800"/>
          </a:xfrm>
          <a:prstGeom prst="wave">
            <a:avLst>
              <a:gd name="adj1" fmla="val 13425"/>
              <a:gd name="adj2" fmla="val 0"/>
            </a:avLst>
          </a:prstGeom>
          <a:solidFill>
            <a:schemeClr val="accent2">
              <a:lumMod val="75000"/>
            </a:schemeClr>
          </a:solidFill>
          <a:ln>
            <a:solidFill>
              <a:srgbClr val="00206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just"/>
            <a:r>
              <a:rPr lang="en-US" sz="5400" b="1" dirty="0" smtClean="0">
                <a:ln w="18415" cmpd="sng">
                  <a:solidFill>
                    <a:srgbClr val="FFFFFF"/>
                  </a:solidFill>
                  <a:prstDash val="solid"/>
                </a:ln>
                <a:solidFill>
                  <a:schemeClr val="accent3"/>
                </a:solidFill>
                <a:effectLst>
                  <a:glow rad="1397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5400" b="1" dirty="0" smtClean="0">
                <a:ln w="18415" cmpd="sng">
                  <a:solidFill>
                    <a:srgbClr val="FFFFFF"/>
                  </a:solidFill>
                  <a:prstDash val="solid"/>
                </a:ln>
                <a:solidFill>
                  <a:schemeClr val="accent3"/>
                </a:solidFill>
                <a:effectLst>
                  <a:glow rad="1397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 পাঠ</a:t>
            </a:r>
            <a:endParaRPr lang="en-US" sz="5400" b="1" dirty="0">
              <a:ln w="18415" cmpd="sng">
                <a:solidFill>
                  <a:srgbClr val="FFFFFF"/>
                </a:solidFill>
                <a:prstDash val="solid"/>
              </a:ln>
              <a:solidFill>
                <a:schemeClr val="accent3"/>
              </a:solidFill>
              <a:effectLst>
                <a:glow rad="1397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9" name="Picture 18" descr="graphics-flowers-954789.gif"/>
          <p:cNvPicPr>
            <a:picLocks noChangeAspect="1"/>
          </p:cNvPicPr>
          <p:nvPr/>
        </p:nvPicPr>
        <p:blipFill>
          <a:blip r:embed="rId5"/>
          <a:stretch>
            <a:fillRect/>
          </a:stretch>
        </p:blipFill>
        <p:spPr>
          <a:xfrm>
            <a:off x="-203200" y="-533400"/>
            <a:ext cx="3235159" cy="2438400"/>
          </a:xfrm>
          <a:prstGeom prst="rect">
            <a:avLst/>
          </a:prstGeom>
        </p:spPr>
      </p:pic>
      <p:pic>
        <p:nvPicPr>
          <p:cNvPr id="20" name="Picture 19" descr="graphics-flowers-954789.gif"/>
          <p:cNvPicPr>
            <a:picLocks noChangeAspect="1"/>
          </p:cNvPicPr>
          <p:nvPr/>
        </p:nvPicPr>
        <p:blipFill>
          <a:blip r:embed="rId5"/>
          <a:stretch>
            <a:fillRect/>
          </a:stretch>
        </p:blipFill>
        <p:spPr>
          <a:xfrm>
            <a:off x="9448802" y="-533400"/>
            <a:ext cx="3235159" cy="2438400"/>
          </a:xfrm>
          <a:prstGeom prst="rect">
            <a:avLst/>
          </a:prstGeom>
        </p:spPr>
      </p:pic>
      <p:sp>
        <p:nvSpPr>
          <p:cNvPr id="15" name="Rounded Rectangle 14"/>
          <p:cNvSpPr/>
          <p:nvPr/>
        </p:nvSpPr>
        <p:spPr>
          <a:xfrm>
            <a:off x="3039979" y="722807"/>
            <a:ext cx="8644021" cy="6086474"/>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সেই দিন এই মাঠ</a:t>
            </a:r>
            <a:endParaRPr lang="bn-IN" sz="4000" b="1" dirty="0" smtClean="0">
              <a:solidFill>
                <a:schemeClr val="tx1"/>
              </a:solidFill>
              <a:latin typeface="NikoshBAN" panose="02000000000000000000" pitchFamily="2" charset="0"/>
              <a:cs typeface="NikoshBAN" panose="02000000000000000000" pitchFamily="2" charset="0"/>
            </a:endParaRPr>
          </a:p>
          <a:p>
            <a:pPr algn="ctr"/>
            <a:r>
              <a:rPr lang="bn-IN" sz="3200" b="1" dirty="0" smtClean="0">
                <a:solidFill>
                  <a:schemeClr val="tx1"/>
                </a:solidFill>
                <a:latin typeface="NikoshBAN" panose="02000000000000000000" pitchFamily="2" charset="0"/>
                <a:cs typeface="NikoshBAN" panose="02000000000000000000" pitchFamily="2" charset="0"/>
              </a:rPr>
              <a:t>            জীবনানন্দ দাশ </a:t>
            </a:r>
            <a:endParaRPr lang="bn-IN" sz="2400" b="1" dirty="0" smtClean="0">
              <a:solidFill>
                <a:schemeClr val="tx1"/>
              </a:solidFill>
              <a:latin typeface="NikoshBAN" panose="02000000000000000000" pitchFamily="2" charset="0"/>
              <a:cs typeface="NikoshBAN" panose="02000000000000000000" pitchFamily="2" charset="0"/>
            </a:endParaRPr>
          </a:p>
          <a:p>
            <a:pPr algn="ctr"/>
            <a:r>
              <a:rPr lang="bn-IN" sz="2400" b="1" dirty="0" smtClean="0">
                <a:solidFill>
                  <a:schemeClr val="tx1"/>
                </a:solidFill>
                <a:latin typeface="NikoshBAN" panose="02000000000000000000" pitchFamily="2" charset="0"/>
                <a:cs typeface="NikoshBAN" panose="02000000000000000000" pitchFamily="2" charset="0"/>
              </a:rPr>
              <a:t>সেই দিন এই মাঠ স্তব্ধ হবে নাকো জানি</a:t>
            </a:r>
          </a:p>
          <a:p>
            <a:pPr algn="ctr"/>
            <a:r>
              <a:rPr lang="bn-IN" sz="2400" b="1" dirty="0" smtClean="0">
                <a:solidFill>
                  <a:schemeClr val="tx1"/>
                </a:solidFill>
                <a:latin typeface="NikoshBAN" panose="02000000000000000000" pitchFamily="2" charset="0"/>
                <a:cs typeface="NikoshBAN" panose="02000000000000000000" pitchFamily="2" charset="0"/>
              </a:rPr>
              <a:t>এই নদী নক্ষত্রের তলে</a:t>
            </a:r>
          </a:p>
          <a:p>
            <a:pPr algn="ctr"/>
            <a:r>
              <a:rPr lang="bn-IN" sz="2400" b="1" dirty="0" smtClean="0">
                <a:solidFill>
                  <a:schemeClr val="tx1"/>
                </a:solidFill>
                <a:latin typeface="NikoshBAN" panose="02000000000000000000" pitchFamily="2" charset="0"/>
                <a:cs typeface="NikoshBAN" panose="02000000000000000000" pitchFamily="2" charset="0"/>
              </a:rPr>
              <a:t>সেদিনো দেখিবে স্বপ্ন-</a:t>
            </a:r>
          </a:p>
          <a:p>
            <a:pPr algn="ctr"/>
            <a:r>
              <a:rPr lang="bn-IN" sz="2400" b="1" dirty="0" smtClean="0">
                <a:solidFill>
                  <a:schemeClr val="tx1"/>
                </a:solidFill>
                <a:latin typeface="NikoshBAN" panose="02000000000000000000" pitchFamily="2" charset="0"/>
                <a:cs typeface="NikoshBAN" panose="02000000000000000000" pitchFamily="2" charset="0"/>
              </a:rPr>
              <a:t>সোনার স্বপ্নের সাধ পৃথিবীতে কবে আর ঝরে!</a:t>
            </a:r>
          </a:p>
          <a:p>
            <a:pPr algn="ctr"/>
            <a:r>
              <a:rPr lang="bn-IN" sz="2400" b="1" dirty="0" smtClean="0">
                <a:solidFill>
                  <a:schemeClr val="tx1"/>
                </a:solidFill>
                <a:latin typeface="NikoshBAN" panose="02000000000000000000" pitchFamily="2" charset="0"/>
                <a:cs typeface="NikoshBAN" panose="02000000000000000000" pitchFamily="2" charset="0"/>
              </a:rPr>
              <a:t>আমি চ'লে যাব ব'লে </a:t>
            </a:r>
          </a:p>
          <a:p>
            <a:pPr algn="ctr"/>
            <a:r>
              <a:rPr lang="bn-IN" sz="2400" b="1" dirty="0" smtClean="0">
                <a:solidFill>
                  <a:schemeClr val="tx1"/>
                </a:solidFill>
                <a:latin typeface="NikoshBAN" panose="02000000000000000000" pitchFamily="2" charset="0"/>
                <a:cs typeface="NikoshBAN" panose="02000000000000000000" pitchFamily="2" charset="0"/>
              </a:rPr>
              <a:t>চালতা ফুল কি আর ভিজিবে না শিশিরের জলে</a:t>
            </a:r>
          </a:p>
          <a:p>
            <a:pPr algn="ctr"/>
            <a:r>
              <a:rPr lang="bn-IN" sz="2400" b="1" dirty="0" smtClean="0">
                <a:solidFill>
                  <a:schemeClr val="tx1"/>
                </a:solidFill>
                <a:latin typeface="NikoshBAN" panose="02000000000000000000" pitchFamily="2" charset="0"/>
                <a:cs typeface="NikoshBAN" panose="02000000000000000000" pitchFamily="2" charset="0"/>
              </a:rPr>
              <a:t>নরম গন্ধের ঢেউয়ে?</a:t>
            </a:r>
          </a:p>
          <a:p>
            <a:pPr algn="ctr"/>
            <a:r>
              <a:rPr lang="bn-IN" sz="2400" b="1" dirty="0" smtClean="0">
                <a:solidFill>
                  <a:schemeClr val="tx1"/>
                </a:solidFill>
                <a:latin typeface="NikoshBAN" panose="02000000000000000000" pitchFamily="2" charset="0"/>
                <a:cs typeface="NikoshBAN" panose="02000000000000000000" pitchFamily="2" charset="0"/>
              </a:rPr>
              <a:t>লক্ষ্মীপেঁচা গান গাবে নাকি তার লক্ষ্মীটির তরে?</a:t>
            </a:r>
          </a:p>
          <a:p>
            <a:pPr algn="ctr"/>
            <a:r>
              <a:rPr lang="bn-IN" sz="2400" b="1" dirty="0" smtClean="0">
                <a:solidFill>
                  <a:schemeClr val="tx1"/>
                </a:solidFill>
                <a:latin typeface="NikoshBAN" panose="02000000000000000000" pitchFamily="2" charset="0"/>
                <a:cs typeface="NikoshBAN" panose="02000000000000000000" pitchFamily="2" charset="0"/>
              </a:rPr>
              <a:t>সোনার স্বপ্নের সাধ পৃথিবীতে কবে আর ঝরে!</a:t>
            </a:r>
          </a:p>
          <a:p>
            <a:pPr algn="ctr"/>
            <a:endParaRPr lang="bn-IN" sz="2400" b="1" dirty="0" smtClean="0">
              <a:solidFill>
                <a:schemeClr val="tx1"/>
              </a:solidFill>
              <a:latin typeface="NikoshBAN" panose="02000000000000000000" pitchFamily="2" charset="0"/>
              <a:cs typeface="NikoshBAN" panose="02000000000000000000" pitchFamily="2" charset="0"/>
            </a:endParaRPr>
          </a:p>
          <a:p>
            <a:pPr algn="ctr"/>
            <a:r>
              <a:rPr lang="bn-IN" sz="2400" b="1" dirty="0" smtClean="0">
                <a:solidFill>
                  <a:schemeClr val="tx1"/>
                </a:solidFill>
                <a:latin typeface="NikoshBAN" panose="02000000000000000000" pitchFamily="2" charset="0"/>
                <a:cs typeface="NikoshBAN" panose="02000000000000000000" pitchFamily="2" charset="0"/>
              </a:rPr>
              <a:t>চারিদিকে শান্ত বাতি- ভিজে গন্ধ- মৃদু কলরব;</a:t>
            </a:r>
          </a:p>
          <a:p>
            <a:pPr algn="ctr"/>
            <a:r>
              <a:rPr lang="bn-IN" sz="2400" b="1" dirty="0" smtClean="0">
                <a:solidFill>
                  <a:schemeClr val="tx1"/>
                </a:solidFill>
                <a:latin typeface="NikoshBAN" panose="02000000000000000000" pitchFamily="2" charset="0"/>
                <a:cs typeface="NikoshBAN" panose="02000000000000000000" pitchFamily="2" charset="0"/>
              </a:rPr>
              <a:t>খেয়ানৌকাগুলো এসে লেগেছে চরের খুব কাছে;</a:t>
            </a:r>
          </a:p>
          <a:p>
            <a:pPr algn="ctr"/>
            <a:r>
              <a:rPr lang="bn-IN" sz="2400" b="1" dirty="0" smtClean="0">
                <a:solidFill>
                  <a:schemeClr val="tx1"/>
                </a:solidFill>
                <a:latin typeface="NikoshBAN" panose="02000000000000000000" pitchFamily="2" charset="0"/>
                <a:cs typeface="NikoshBAN" panose="02000000000000000000" pitchFamily="2" charset="0"/>
              </a:rPr>
              <a:t>পৃথিবীর এই সব গল্প বেঁচে র'বে চিরকাল;-</a:t>
            </a:r>
          </a:p>
          <a:p>
            <a:pPr algn="ctr"/>
            <a:r>
              <a:rPr lang="bn-IN" sz="2400" b="1" dirty="0" smtClean="0">
                <a:solidFill>
                  <a:schemeClr val="tx1"/>
                </a:solidFill>
                <a:latin typeface="NikoshBAN" panose="02000000000000000000" pitchFamily="2" charset="0"/>
                <a:cs typeface="NikoshBAN" panose="02000000000000000000" pitchFamily="2" charset="0"/>
              </a:rPr>
              <a:t>এশিরিয়া ধুলো আজ-ব্যাবিলন ছাই হ'য়ে আছে।</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792106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par>
                                <p:cTn id="8" presetID="7"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0" fill="hold"/>
                                        <p:tgtEl>
                                          <p:spTgt spid="6"/>
                                        </p:tgtEl>
                                        <p:attrNameLst>
                                          <p:attrName>ppt_x</p:attrName>
                                        </p:attrNameLst>
                                      </p:cBhvr>
                                      <p:tavLst>
                                        <p:tav tm="0">
                                          <p:val>
                                            <p:strVal val="#ppt_x"/>
                                          </p:val>
                                        </p:tav>
                                        <p:tav tm="100000">
                                          <p:val>
                                            <p:strVal val="#ppt_x"/>
                                          </p:val>
                                        </p:tav>
                                      </p:tavLst>
                                    </p:anim>
                                    <p:anim calcmode="lin" valueType="num">
                                      <p:cBhvr additive="base">
                                        <p:cTn id="11"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to="" calcmode="lin" valueType="num">
                                      <p:cBhvr>
                                        <p:cTn id="16" dur="1" fill="hold"/>
                                        <p:tgtEl>
                                          <p:spTgt spid="1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p:cTn id="2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5">
                                            <p:txEl>
                                              <p:pRg st="0" end="0"/>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p:cTn id="3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15">
                                            <p:txEl>
                                              <p:pRg st="1" end="1"/>
                                            </p:txEl>
                                          </p:spTgt>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p:cTn id="3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15">
                                            <p:txEl>
                                              <p:pRg st="2" end="2"/>
                                            </p:tx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 calcmode="lin" valueType="num">
                                      <p:cBhvr>
                                        <p:cTn id="45"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5">
                                            <p:txEl>
                                              <p:pRg st="3" end="3"/>
                                            </p:txEl>
                                          </p:spTgt>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 calcmode="lin" valueType="num">
                                      <p:cBhvr>
                                        <p:cTn id="51"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53" dur="500"/>
                                        <p:tgtEl>
                                          <p:spTgt spid="15">
                                            <p:txEl>
                                              <p:pRg st="4" end="4"/>
                                            </p:txEl>
                                          </p:spTgt>
                                        </p:tgtEl>
                                      </p:cBhvr>
                                    </p:animEffect>
                                  </p:childTnLst>
                                </p:cTn>
                              </p:par>
                            </p:childTnLst>
                          </p:cTn>
                        </p:par>
                        <p:par>
                          <p:cTn id="54" fill="hold">
                            <p:stCondLst>
                              <p:cond delay="3000"/>
                            </p:stCondLst>
                            <p:childTnLst>
                              <p:par>
                                <p:cTn id="55" presetID="53" presetClass="entr" presetSubtype="16" fill="hold" nodeType="afterEffect">
                                  <p:stCondLst>
                                    <p:cond delay="0"/>
                                  </p:stCondLst>
                                  <p:childTnLst>
                                    <p:set>
                                      <p:cBhvr>
                                        <p:cTn id="56" dur="1" fill="hold">
                                          <p:stCondLst>
                                            <p:cond delay="0"/>
                                          </p:stCondLst>
                                        </p:cTn>
                                        <p:tgtEl>
                                          <p:spTgt spid="15">
                                            <p:txEl>
                                              <p:pRg st="5" end="5"/>
                                            </p:txEl>
                                          </p:spTgt>
                                        </p:tgtEl>
                                        <p:attrNameLst>
                                          <p:attrName>style.visibility</p:attrName>
                                        </p:attrNameLst>
                                      </p:cBhvr>
                                      <p:to>
                                        <p:strVal val="visible"/>
                                      </p:to>
                                    </p:set>
                                    <p:anim calcmode="lin" valueType="num">
                                      <p:cBhvr>
                                        <p:cTn id="5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15">
                                            <p:txEl>
                                              <p:pRg st="5" end="5"/>
                                            </p:txEl>
                                          </p:spTgt>
                                        </p:tgtEl>
                                      </p:cBhvr>
                                    </p:animEffect>
                                  </p:childTnLst>
                                </p:cTn>
                              </p:par>
                            </p:childTnLst>
                          </p:cTn>
                        </p:par>
                        <p:par>
                          <p:cTn id="60" fill="hold">
                            <p:stCondLst>
                              <p:cond delay="3500"/>
                            </p:stCondLst>
                            <p:childTnLst>
                              <p:par>
                                <p:cTn id="61" presetID="53" presetClass="entr" presetSubtype="16" fill="hold" nodeType="afterEffect">
                                  <p:stCondLst>
                                    <p:cond delay="0"/>
                                  </p:stCondLst>
                                  <p:childTnLst>
                                    <p:set>
                                      <p:cBhvr>
                                        <p:cTn id="62" dur="1" fill="hold">
                                          <p:stCondLst>
                                            <p:cond delay="0"/>
                                          </p:stCondLst>
                                        </p:cTn>
                                        <p:tgtEl>
                                          <p:spTgt spid="15">
                                            <p:txEl>
                                              <p:pRg st="6" end="6"/>
                                            </p:txEl>
                                          </p:spTgt>
                                        </p:tgtEl>
                                        <p:attrNameLst>
                                          <p:attrName>style.visibility</p:attrName>
                                        </p:attrNameLst>
                                      </p:cBhvr>
                                      <p:to>
                                        <p:strVal val="visible"/>
                                      </p:to>
                                    </p:set>
                                    <p:anim calcmode="lin" valueType="num">
                                      <p:cBhvr>
                                        <p:cTn id="63"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15">
                                            <p:txEl>
                                              <p:pRg st="6" end="6"/>
                                            </p:txEl>
                                          </p:spTgt>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15">
                                            <p:txEl>
                                              <p:pRg st="7" end="7"/>
                                            </p:txEl>
                                          </p:spTgt>
                                        </p:tgtEl>
                                        <p:attrNameLst>
                                          <p:attrName>style.visibility</p:attrName>
                                        </p:attrNameLst>
                                      </p:cBhvr>
                                      <p:to>
                                        <p:strVal val="visible"/>
                                      </p:to>
                                    </p:set>
                                    <p:anim calcmode="lin" valueType="num">
                                      <p:cBhvr>
                                        <p:cTn id="69" dur="500" fill="hold"/>
                                        <p:tgtEl>
                                          <p:spTgt spid="15">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15">
                                            <p:txEl>
                                              <p:pRg st="7" end="7"/>
                                            </p:txEl>
                                          </p:spTgt>
                                        </p:tgtEl>
                                        <p:attrNameLst>
                                          <p:attrName>ppt_h</p:attrName>
                                        </p:attrNameLst>
                                      </p:cBhvr>
                                      <p:tavLst>
                                        <p:tav tm="0">
                                          <p:val>
                                            <p:fltVal val="0"/>
                                          </p:val>
                                        </p:tav>
                                        <p:tav tm="100000">
                                          <p:val>
                                            <p:strVal val="#ppt_h"/>
                                          </p:val>
                                        </p:tav>
                                      </p:tavLst>
                                    </p:anim>
                                    <p:animEffect transition="in" filter="fade">
                                      <p:cBhvr>
                                        <p:cTn id="71" dur="500"/>
                                        <p:tgtEl>
                                          <p:spTgt spid="15">
                                            <p:txEl>
                                              <p:pRg st="7" end="7"/>
                                            </p:txEl>
                                          </p:spTgt>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15">
                                            <p:txEl>
                                              <p:pRg st="8" end="8"/>
                                            </p:txEl>
                                          </p:spTgt>
                                        </p:tgtEl>
                                        <p:attrNameLst>
                                          <p:attrName>style.visibility</p:attrName>
                                        </p:attrNameLst>
                                      </p:cBhvr>
                                      <p:to>
                                        <p:strVal val="visible"/>
                                      </p:to>
                                    </p:set>
                                    <p:anim calcmode="lin" valueType="num">
                                      <p:cBhvr>
                                        <p:cTn id="75" dur="500" fill="hold"/>
                                        <p:tgtEl>
                                          <p:spTgt spid="15">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15">
                                            <p:txEl>
                                              <p:pRg st="8" end="8"/>
                                            </p:txEl>
                                          </p:spTgt>
                                        </p:tgtEl>
                                        <p:attrNameLst>
                                          <p:attrName>ppt_h</p:attrName>
                                        </p:attrNameLst>
                                      </p:cBhvr>
                                      <p:tavLst>
                                        <p:tav tm="0">
                                          <p:val>
                                            <p:fltVal val="0"/>
                                          </p:val>
                                        </p:tav>
                                        <p:tav tm="100000">
                                          <p:val>
                                            <p:strVal val="#ppt_h"/>
                                          </p:val>
                                        </p:tav>
                                      </p:tavLst>
                                    </p:anim>
                                    <p:animEffect transition="in" filter="fade">
                                      <p:cBhvr>
                                        <p:cTn id="77" dur="500"/>
                                        <p:tgtEl>
                                          <p:spTgt spid="15">
                                            <p:txEl>
                                              <p:pRg st="8" end="8"/>
                                            </p:txEl>
                                          </p:spTgt>
                                        </p:tgtEl>
                                      </p:cBhvr>
                                    </p:animEffect>
                                  </p:childTnLst>
                                </p:cTn>
                              </p:par>
                            </p:childTnLst>
                          </p:cTn>
                        </p:par>
                        <p:par>
                          <p:cTn id="78" fill="hold">
                            <p:stCondLst>
                              <p:cond delay="5000"/>
                            </p:stCondLst>
                            <p:childTnLst>
                              <p:par>
                                <p:cTn id="79" presetID="53" presetClass="entr" presetSubtype="16" fill="hold" nodeType="afterEffect">
                                  <p:stCondLst>
                                    <p:cond delay="0"/>
                                  </p:stCondLst>
                                  <p:childTnLst>
                                    <p:set>
                                      <p:cBhvr>
                                        <p:cTn id="80" dur="1" fill="hold">
                                          <p:stCondLst>
                                            <p:cond delay="0"/>
                                          </p:stCondLst>
                                        </p:cTn>
                                        <p:tgtEl>
                                          <p:spTgt spid="15">
                                            <p:txEl>
                                              <p:pRg st="9" end="9"/>
                                            </p:txEl>
                                          </p:spTgt>
                                        </p:tgtEl>
                                        <p:attrNameLst>
                                          <p:attrName>style.visibility</p:attrName>
                                        </p:attrNameLst>
                                      </p:cBhvr>
                                      <p:to>
                                        <p:strVal val="visible"/>
                                      </p:to>
                                    </p:set>
                                    <p:anim calcmode="lin" valueType="num">
                                      <p:cBhvr>
                                        <p:cTn id="81" dur="500" fill="hold"/>
                                        <p:tgtEl>
                                          <p:spTgt spid="15">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15">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15">
                                            <p:txEl>
                                              <p:pRg st="9" end="9"/>
                                            </p:txEl>
                                          </p:spTgt>
                                        </p:tgtEl>
                                      </p:cBhvr>
                                    </p:animEffect>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15">
                                            <p:txEl>
                                              <p:pRg st="10" end="10"/>
                                            </p:txEl>
                                          </p:spTgt>
                                        </p:tgtEl>
                                        <p:attrNameLst>
                                          <p:attrName>style.visibility</p:attrName>
                                        </p:attrNameLst>
                                      </p:cBhvr>
                                      <p:to>
                                        <p:strVal val="visible"/>
                                      </p:to>
                                    </p:set>
                                    <p:anim calcmode="lin" valueType="num">
                                      <p:cBhvr>
                                        <p:cTn id="87" dur="500" fill="hold"/>
                                        <p:tgtEl>
                                          <p:spTgt spid="15">
                                            <p:txEl>
                                              <p:pRg st="10" end="10"/>
                                            </p:txEl>
                                          </p:spTgt>
                                        </p:tgtEl>
                                        <p:attrNameLst>
                                          <p:attrName>ppt_w</p:attrName>
                                        </p:attrNameLst>
                                      </p:cBhvr>
                                      <p:tavLst>
                                        <p:tav tm="0">
                                          <p:val>
                                            <p:fltVal val="0"/>
                                          </p:val>
                                        </p:tav>
                                        <p:tav tm="100000">
                                          <p:val>
                                            <p:strVal val="#ppt_w"/>
                                          </p:val>
                                        </p:tav>
                                      </p:tavLst>
                                    </p:anim>
                                    <p:anim calcmode="lin" valueType="num">
                                      <p:cBhvr>
                                        <p:cTn id="88" dur="500" fill="hold"/>
                                        <p:tgtEl>
                                          <p:spTgt spid="15">
                                            <p:txEl>
                                              <p:pRg st="10" end="10"/>
                                            </p:txEl>
                                          </p:spTgt>
                                        </p:tgtEl>
                                        <p:attrNameLst>
                                          <p:attrName>ppt_h</p:attrName>
                                        </p:attrNameLst>
                                      </p:cBhvr>
                                      <p:tavLst>
                                        <p:tav tm="0">
                                          <p:val>
                                            <p:fltVal val="0"/>
                                          </p:val>
                                        </p:tav>
                                        <p:tav tm="100000">
                                          <p:val>
                                            <p:strVal val="#ppt_h"/>
                                          </p:val>
                                        </p:tav>
                                      </p:tavLst>
                                    </p:anim>
                                    <p:animEffect transition="in" filter="fade">
                                      <p:cBhvr>
                                        <p:cTn id="89" dur="500"/>
                                        <p:tgtEl>
                                          <p:spTgt spid="15">
                                            <p:txEl>
                                              <p:pRg st="10" end="10"/>
                                            </p:txEl>
                                          </p:spTgt>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15">
                                            <p:txEl>
                                              <p:pRg st="12" end="12"/>
                                            </p:txEl>
                                          </p:spTgt>
                                        </p:tgtEl>
                                        <p:attrNameLst>
                                          <p:attrName>style.visibility</p:attrName>
                                        </p:attrNameLst>
                                      </p:cBhvr>
                                      <p:to>
                                        <p:strVal val="visible"/>
                                      </p:to>
                                    </p:set>
                                    <p:anim calcmode="lin" valueType="num">
                                      <p:cBhvr>
                                        <p:cTn id="93" dur="500" fill="hold"/>
                                        <p:tgtEl>
                                          <p:spTgt spid="15">
                                            <p:txEl>
                                              <p:pRg st="12" end="12"/>
                                            </p:txEl>
                                          </p:spTgt>
                                        </p:tgtEl>
                                        <p:attrNameLst>
                                          <p:attrName>ppt_w</p:attrName>
                                        </p:attrNameLst>
                                      </p:cBhvr>
                                      <p:tavLst>
                                        <p:tav tm="0">
                                          <p:val>
                                            <p:fltVal val="0"/>
                                          </p:val>
                                        </p:tav>
                                        <p:tav tm="100000">
                                          <p:val>
                                            <p:strVal val="#ppt_w"/>
                                          </p:val>
                                        </p:tav>
                                      </p:tavLst>
                                    </p:anim>
                                    <p:anim calcmode="lin" valueType="num">
                                      <p:cBhvr>
                                        <p:cTn id="94" dur="500" fill="hold"/>
                                        <p:tgtEl>
                                          <p:spTgt spid="15">
                                            <p:txEl>
                                              <p:pRg st="12" end="12"/>
                                            </p:txEl>
                                          </p:spTgt>
                                        </p:tgtEl>
                                        <p:attrNameLst>
                                          <p:attrName>ppt_h</p:attrName>
                                        </p:attrNameLst>
                                      </p:cBhvr>
                                      <p:tavLst>
                                        <p:tav tm="0">
                                          <p:val>
                                            <p:fltVal val="0"/>
                                          </p:val>
                                        </p:tav>
                                        <p:tav tm="100000">
                                          <p:val>
                                            <p:strVal val="#ppt_h"/>
                                          </p:val>
                                        </p:tav>
                                      </p:tavLst>
                                    </p:anim>
                                    <p:animEffect transition="in" filter="fade">
                                      <p:cBhvr>
                                        <p:cTn id="95" dur="500"/>
                                        <p:tgtEl>
                                          <p:spTgt spid="15">
                                            <p:txEl>
                                              <p:pRg st="12" end="12"/>
                                            </p:txEl>
                                          </p:spTgt>
                                        </p:tgtEl>
                                      </p:cBhvr>
                                    </p:animEffect>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15">
                                            <p:txEl>
                                              <p:pRg st="13" end="13"/>
                                            </p:txEl>
                                          </p:spTgt>
                                        </p:tgtEl>
                                        <p:attrNameLst>
                                          <p:attrName>style.visibility</p:attrName>
                                        </p:attrNameLst>
                                      </p:cBhvr>
                                      <p:to>
                                        <p:strVal val="visible"/>
                                      </p:to>
                                    </p:set>
                                    <p:anim calcmode="lin" valueType="num">
                                      <p:cBhvr>
                                        <p:cTn id="99" dur="500" fill="hold"/>
                                        <p:tgtEl>
                                          <p:spTgt spid="15">
                                            <p:txEl>
                                              <p:pRg st="13" end="13"/>
                                            </p:txEl>
                                          </p:spTgt>
                                        </p:tgtEl>
                                        <p:attrNameLst>
                                          <p:attrName>ppt_w</p:attrName>
                                        </p:attrNameLst>
                                      </p:cBhvr>
                                      <p:tavLst>
                                        <p:tav tm="0">
                                          <p:val>
                                            <p:fltVal val="0"/>
                                          </p:val>
                                        </p:tav>
                                        <p:tav tm="100000">
                                          <p:val>
                                            <p:strVal val="#ppt_w"/>
                                          </p:val>
                                        </p:tav>
                                      </p:tavLst>
                                    </p:anim>
                                    <p:anim calcmode="lin" valueType="num">
                                      <p:cBhvr>
                                        <p:cTn id="100" dur="500" fill="hold"/>
                                        <p:tgtEl>
                                          <p:spTgt spid="15">
                                            <p:txEl>
                                              <p:pRg st="13" end="13"/>
                                            </p:txEl>
                                          </p:spTgt>
                                        </p:tgtEl>
                                        <p:attrNameLst>
                                          <p:attrName>ppt_h</p:attrName>
                                        </p:attrNameLst>
                                      </p:cBhvr>
                                      <p:tavLst>
                                        <p:tav tm="0">
                                          <p:val>
                                            <p:fltVal val="0"/>
                                          </p:val>
                                        </p:tav>
                                        <p:tav tm="100000">
                                          <p:val>
                                            <p:strVal val="#ppt_h"/>
                                          </p:val>
                                        </p:tav>
                                      </p:tavLst>
                                    </p:anim>
                                    <p:animEffect transition="in" filter="fade">
                                      <p:cBhvr>
                                        <p:cTn id="101" dur="500"/>
                                        <p:tgtEl>
                                          <p:spTgt spid="15">
                                            <p:txEl>
                                              <p:pRg st="13" end="13"/>
                                            </p:txEl>
                                          </p:spTgt>
                                        </p:tgtEl>
                                      </p:cBhvr>
                                    </p:animEffect>
                                  </p:childTnLst>
                                </p:cTn>
                              </p:par>
                            </p:childTnLst>
                          </p:cTn>
                        </p:par>
                        <p:par>
                          <p:cTn id="102" fill="hold">
                            <p:stCondLst>
                              <p:cond delay="7000"/>
                            </p:stCondLst>
                            <p:childTnLst>
                              <p:par>
                                <p:cTn id="103" presetID="53" presetClass="entr" presetSubtype="16" fill="hold" nodeType="afterEffect">
                                  <p:stCondLst>
                                    <p:cond delay="0"/>
                                  </p:stCondLst>
                                  <p:childTnLst>
                                    <p:set>
                                      <p:cBhvr>
                                        <p:cTn id="104" dur="1" fill="hold">
                                          <p:stCondLst>
                                            <p:cond delay="0"/>
                                          </p:stCondLst>
                                        </p:cTn>
                                        <p:tgtEl>
                                          <p:spTgt spid="15">
                                            <p:txEl>
                                              <p:pRg st="14" end="14"/>
                                            </p:txEl>
                                          </p:spTgt>
                                        </p:tgtEl>
                                        <p:attrNameLst>
                                          <p:attrName>style.visibility</p:attrName>
                                        </p:attrNameLst>
                                      </p:cBhvr>
                                      <p:to>
                                        <p:strVal val="visible"/>
                                      </p:to>
                                    </p:set>
                                    <p:anim calcmode="lin" valueType="num">
                                      <p:cBhvr>
                                        <p:cTn id="105" dur="500" fill="hold"/>
                                        <p:tgtEl>
                                          <p:spTgt spid="15">
                                            <p:txEl>
                                              <p:pRg st="14" end="14"/>
                                            </p:txEl>
                                          </p:spTgt>
                                        </p:tgtEl>
                                        <p:attrNameLst>
                                          <p:attrName>ppt_w</p:attrName>
                                        </p:attrNameLst>
                                      </p:cBhvr>
                                      <p:tavLst>
                                        <p:tav tm="0">
                                          <p:val>
                                            <p:fltVal val="0"/>
                                          </p:val>
                                        </p:tav>
                                        <p:tav tm="100000">
                                          <p:val>
                                            <p:strVal val="#ppt_w"/>
                                          </p:val>
                                        </p:tav>
                                      </p:tavLst>
                                    </p:anim>
                                    <p:anim calcmode="lin" valueType="num">
                                      <p:cBhvr>
                                        <p:cTn id="106" dur="500" fill="hold"/>
                                        <p:tgtEl>
                                          <p:spTgt spid="15">
                                            <p:txEl>
                                              <p:pRg st="14" end="14"/>
                                            </p:txEl>
                                          </p:spTgt>
                                        </p:tgtEl>
                                        <p:attrNameLst>
                                          <p:attrName>ppt_h</p:attrName>
                                        </p:attrNameLst>
                                      </p:cBhvr>
                                      <p:tavLst>
                                        <p:tav tm="0">
                                          <p:val>
                                            <p:fltVal val="0"/>
                                          </p:val>
                                        </p:tav>
                                        <p:tav tm="100000">
                                          <p:val>
                                            <p:strVal val="#ppt_h"/>
                                          </p:val>
                                        </p:tav>
                                      </p:tavLst>
                                    </p:anim>
                                    <p:animEffect transition="in" filter="fade">
                                      <p:cBhvr>
                                        <p:cTn id="107" dur="500"/>
                                        <p:tgtEl>
                                          <p:spTgt spid="15">
                                            <p:txEl>
                                              <p:pRg st="14" end="14"/>
                                            </p:txEl>
                                          </p:spTgt>
                                        </p:tgtEl>
                                      </p:cBhvr>
                                    </p:animEffect>
                                  </p:childTnLst>
                                </p:cTn>
                              </p:par>
                            </p:childTnLst>
                          </p:cTn>
                        </p:par>
                        <p:par>
                          <p:cTn id="108" fill="hold">
                            <p:stCondLst>
                              <p:cond delay="7500"/>
                            </p:stCondLst>
                            <p:childTnLst>
                              <p:par>
                                <p:cTn id="109" presetID="53" presetClass="entr" presetSubtype="16" fill="hold" nodeType="afterEffect">
                                  <p:stCondLst>
                                    <p:cond delay="0"/>
                                  </p:stCondLst>
                                  <p:childTnLst>
                                    <p:set>
                                      <p:cBhvr>
                                        <p:cTn id="110" dur="1" fill="hold">
                                          <p:stCondLst>
                                            <p:cond delay="0"/>
                                          </p:stCondLst>
                                        </p:cTn>
                                        <p:tgtEl>
                                          <p:spTgt spid="15">
                                            <p:txEl>
                                              <p:pRg st="15" end="15"/>
                                            </p:txEl>
                                          </p:spTgt>
                                        </p:tgtEl>
                                        <p:attrNameLst>
                                          <p:attrName>style.visibility</p:attrName>
                                        </p:attrNameLst>
                                      </p:cBhvr>
                                      <p:to>
                                        <p:strVal val="visible"/>
                                      </p:to>
                                    </p:set>
                                    <p:anim calcmode="lin" valueType="num">
                                      <p:cBhvr>
                                        <p:cTn id="111" dur="500" fill="hold"/>
                                        <p:tgtEl>
                                          <p:spTgt spid="15">
                                            <p:txEl>
                                              <p:pRg st="15" end="15"/>
                                            </p:txEl>
                                          </p:spTgt>
                                        </p:tgtEl>
                                        <p:attrNameLst>
                                          <p:attrName>ppt_w</p:attrName>
                                        </p:attrNameLst>
                                      </p:cBhvr>
                                      <p:tavLst>
                                        <p:tav tm="0">
                                          <p:val>
                                            <p:fltVal val="0"/>
                                          </p:val>
                                        </p:tav>
                                        <p:tav tm="100000">
                                          <p:val>
                                            <p:strVal val="#ppt_w"/>
                                          </p:val>
                                        </p:tav>
                                      </p:tavLst>
                                    </p:anim>
                                    <p:anim calcmode="lin" valueType="num">
                                      <p:cBhvr>
                                        <p:cTn id="112" dur="500" fill="hold"/>
                                        <p:tgtEl>
                                          <p:spTgt spid="15">
                                            <p:txEl>
                                              <p:pRg st="15" end="15"/>
                                            </p:txEl>
                                          </p:spTgt>
                                        </p:tgtEl>
                                        <p:attrNameLst>
                                          <p:attrName>ppt_h</p:attrName>
                                        </p:attrNameLst>
                                      </p:cBhvr>
                                      <p:tavLst>
                                        <p:tav tm="0">
                                          <p:val>
                                            <p:fltVal val="0"/>
                                          </p:val>
                                        </p:tav>
                                        <p:tav tm="100000">
                                          <p:val>
                                            <p:strVal val="#ppt_h"/>
                                          </p:val>
                                        </p:tav>
                                      </p:tavLst>
                                    </p:anim>
                                    <p:animEffect transition="in" filter="fade">
                                      <p:cBhvr>
                                        <p:cTn id="113" dur="500"/>
                                        <p:tgtEl>
                                          <p:spTgt spid="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0" y="6356350"/>
            <a:ext cx="2844800" cy="365125"/>
          </a:xfrm>
          <a:prstGeom prst="rect">
            <a:avLst/>
          </a:prstGeom>
        </p:spPr>
        <p:txBody>
          <a:bodyPr/>
          <a:lstStyle/>
          <a:p>
            <a:fld id="{B7328845-D776-4BD3-96F9-A3C76246AC32}" type="datetime12">
              <a:rPr lang="bn-BD" smtClean="0"/>
              <a:t>10/8/2020 1:32 PM</a:t>
            </a:fld>
            <a:endParaRPr lang="en-US"/>
          </a:p>
        </p:txBody>
      </p:sp>
      <p:sp>
        <p:nvSpPr>
          <p:cNvPr id="3" name="Slide Number Placeholder 2"/>
          <p:cNvSpPr>
            <a:spLocks noGrp="1"/>
          </p:cNvSpPr>
          <p:nvPr>
            <p:ph type="sldNum" sz="quarter" idx="4294967295"/>
          </p:nvPr>
        </p:nvSpPr>
        <p:spPr>
          <a:xfrm>
            <a:off x="9347200" y="6356350"/>
            <a:ext cx="2844800" cy="365125"/>
          </a:xfrm>
          <a:prstGeom prst="rect">
            <a:avLst/>
          </a:prstGeom>
        </p:spPr>
        <p:txBody>
          <a:bodyPr/>
          <a:lstStyle/>
          <a:p>
            <a:fld id="{F66E699D-9554-49A3-A845-77BEE828BD88}" type="slidenum">
              <a:rPr lang="en-US" smtClean="0"/>
              <a:t>8</a:t>
            </a:fld>
            <a:endParaRPr lang="en-US"/>
          </a:p>
        </p:txBody>
      </p:sp>
      <p:pic>
        <p:nvPicPr>
          <p:cNvPr id="4" name="Content Placeholder 3" descr="butterflybluex.gif"/>
          <p:cNvPicPr>
            <a:picLocks noGrp="1" noChangeAspect="1"/>
          </p:cNvPicPr>
          <p:nvPr>
            <p:ph idx="4294967295"/>
          </p:nvPr>
        </p:nvPicPr>
        <p:blipFill>
          <a:blip r:embed="rId4" cstate="print"/>
          <a:stretch>
            <a:fillRect/>
          </a:stretch>
        </p:blipFill>
        <p:spPr>
          <a:xfrm>
            <a:off x="0" y="3981450"/>
            <a:ext cx="190500" cy="104775"/>
          </a:xfrm>
        </p:spPr>
      </p:pic>
      <p:pic>
        <p:nvPicPr>
          <p:cNvPr id="12" name="Picture 11" descr="fhjgk.gif"/>
          <p:cNvPicPr>
            <a:picLocks noChangeAspect="1"/>
          </p:cNvPicPr>
          <p:nvPr/>
        </p:nvPicPr>
        <p:blipFill>
          <a:blip r:embed="rId5"/>
          <a:stretch>
            <a:fillRect/>
          </a:stretch>
        </p:blipFill>
        <p:spPr>
          <a:xfrm>
            <a:off x="2" y="1"/>
            <a:ext cx="3323303" cy="2286000"/>
          </a:xfrm>
          <a:prstGeom prst="rect">
            <a:avLst/>
          </a:prstGeom>
        </p:spPr>
      </p:pic>
      <p:pic>
        <p:nvPicPr>
          <p:cNvPr id="8" name="Picture 7" descr="DSC00428.JPG"/>
          <p:cNvPicPr>
            <a:picLocks noChangeAspect="1"/>
          </p:cNvPicPr>
          <p:nvPr/>
        </p:nvPicPr>
        <p:blipFill>
          <a:blip r:embed="rId6" cstate="print"/>
          <a:stretch>
            <a:fillRect/>
          </a:stretch>
        </p:blipFill>
        <p:spPr>
          <a:xfrm>
            <a:off x="0" y="0"/>
            <a:ext cx="5892800" cy="6858000"/>
          </a:xfrm>
          <a:prstGeom prst="rect">
            <a:avLst/>
          </a:prstGeom>
        </p:spPr>
      </p:pic>
      <p:pic>
        <p:nvPicPr>
          <p:cNvPr id="11" name="Picture 10" descr="DSC00438.JPG"/>
          <p:cNvPicPr>
            <a:picLocks noChangeAspect="1"/>
          </p:cNvPicPr>
          <p:nvPr/>
        </p:nvPicPr>
        <p:blipFill>
          <a:blip r:embed="rId7" cstate="print"/>
          <a:stretch>
            <a:fillRect/>
          </a:stretch>
        </p:blipFill>
        <p:spPr>
          <a:xfrm>
            <a:off x="5892800" y="0"/>
            <a:ext cx="6299200" cy="6858000"/>
          </a:xfrm>
          <a:prstGeom prst="rect">
            <a:avLst/>
          </a:prstGeom>
        </p:spPr>
      </p:pic>
      <p:sp>
        <p:nvSpPr>
          <p:cNvPr id="10" name="Flowchart: Multidocument 9"/>
          <p:cNvSpPr/>
          <p:nvPr/>
        </p:nvSpPr>
        <p:spPr>
          <a:xfrm>
            <a:off x="1727200" y="0"/>
            <a:ext cx="7823200" cy="1828800"/>
          </a:xfrm>
          <a:prstGeom prst="flowChartMultidocument">
            <a:avLst/>
          </a:prstGeom>
          <a:solidFill>
            <a:schemeClr val="accent2">
              <a:lumMod val="75000"/>
            </a:schemeClr>
          </a:solidFill>
          <a:ln>
            <a:solidFill>
              <a:srgbClr val="00206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Above"/>
              <a:lightRig rig="threePt" dir="t"/>
            </a:scene3d>
          </a:bodyPr>
          <a:lstStyle/>
          <a:p>
            <a:pPr algn="ctr"/>
            <a:r>
              <a:rPr lang="bn-BD" sz="8000" b="1" dirty="0" smtClean="0">
                <a:ln>
                  <a:solidFill>
                    <a:schemeClr val="accent4">
                      <a:lumMod val="50000"/>
                    </a:schemeClr>
                  </a:solidFill>
                </a:ln>
                <a:solidFill>
                  <a:srgbClr val="FF99FF"/>
                </a:solidFill>
                <a:effectLst>
                  <a:glow rad="1397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NikoshBAN" pitchFamily="2" charset="0"/>
                <a:cs typeface="NikoshBAN" pitchFamily="2" charset="0"/>
              </a:rPr>
              <a:t>সরব পাঠ</a:t>
            </a:r>
            <a:endParaRPr lang="en-US" sz="8000" b="1" dirty="0">
              <a:ln>
                <a:solidFill>
                  <a:schemeClr val="accent4">
                    <a:lumMod val="50000"/>
                  </a:schemeClr>
                </a:solidFill>
              </a:ln>
              <a:solidFill>
                <a:srgbClr val="FF99FF"/>
              </a:solidFill>
              <a:effectLst>
                <a:glow rad="1397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143721547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explode.wav"/>
          </p:stSnd>
        </p:sndAc>
      </p:transition>
    </mc:Choice>
    <mc:Fallback xmlns="">
      <p:transition spd="slow">
        <p:fade/>
        <p:sndAc>
          <p:stSnd>
            <p:snd r:embed="rId8"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IMG_46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675" y="1022277"/>
            <a:ext cx="8367623" cy="4800600"/>
          </a:xfrm>
          <a:prstGeom prst="rect">
            <a:avLst/>
          </a:prstGeom>
          <a:ln>
            <a:noFill/>
          </a:ln>
          <a:effectLst>
            <a:outerShdw blurRad="292100" dist="139700" dir="2700000" algn="tl" rotWithShape="0">
              <a:srgbClr val="333333">
                <a:alpha val="65000"/>
              </a:srgbClr>
            </a:outerShdw>
          </a:effectLst>
          <a:extLst/>
        </p:spPr>
      </p:pic>
      <p:sp>
        <p:nvSpPr>
          <p:cNvPr id="3" name="Rectangle 2"/>
          <p:cNvSpPr/>
          <p:nvPr/>
        </p:nvSpPr>
        <p:spPr>
          <a:xfrm>
            <a:off x="4368800" y="186909"/>
            <a:ext cx="3860800" cy="1015663"/>
          </a:xfrm>
          <a:prstGeom prst="rect">
            <a:avLst/>
          </a:prstGeom>
        </p:spPr>
        <p:txBody>
          <a:bodyPr wrap="square">
            <a:spAutoFit/>
          </a:bodyPr>
          <a:lstStyle/>
          <a:p>
            <a:pPr algn="ctr">
              <a:spcBef>
                <a:spcPct val="0"/>
              </a:spcBef>
            </a:pPr>
            <a:r>
              <a:rPr lang="bn-BD" altLang="en-US" sz="6000" b="1" dirty="0" smtClean="0">
                <a:solidFill>
                  <a:srgbClr val="0070C0"/>
                </a:solidFill>
                <a:latin typeface="NikoshBAN" pitchFamily="2" charset="0"/>
                <a:cs typeface="NikoshBAN" pitchFamily="2" charset="0"/>
              </a:rPr>
              <a:t>নীরব পাঠ </a:t>
            </a:r>
            <a:endParaRPr lang="en-US" altLang="en-US" sz="6000" b="1" dirty="0">
              <a:solidFill>
                <a:srgbClr val="0070C0"/>
              </a:solidFill>
              <a:latin typeface="NikoshBAN" pitchFamily="2" charset="0"/>
              <a:cs typeface="NikoshBAN" pitchFamily="2" charset="0"/>
            </a:endParaRPr>
          </a:p>
        </p:txBody>
      </p:sp>
      <p:sp>
        <p:nvSpPr>
          <p:cNvPr id="2" name="Date Placeholder 1"/>
          <p:cNvSpPr>
            <a:spLocks noGrp="1"/>
          </p:cNvSpPr>
          <p:nvPr>
            <p:ph type="dt" sz="half" idx="4294967295"/>
          </p:nvPr>
        </p:nvSpPr>
        <p:spPr>
          <a:xfrm>
            <a:off x="0" y="6356350"/>
            <a:ext cx="2844800" cy="365125"/>
          </a:xfrm>
          <a:prstGeom prst="rect">
            <a:avLst/>
          </a:prstGeom>
        </p:spPr>
        <p:txBody>
          <a:bodyPr/>
          <a:lstStyle/>
          <a:p>
            <a:fld id="{DB433C9E-3071-4E52-AC9B-1832AA1FA569}" type="datetime12">
              <a:rPr lang="bn-BD" smtClean="0"/>
              <a:t>10/8/2020 1:32 PM</a:t>
            </a:fld>
            <a:endParaRPr lang="en-US"/>
          </a:p>
        </p:txBody>
      </p:sp>
      <p:sp>
        <p:nvSpPr>
          <p:cNvPr id="9" name="Slide Number Placeholder 8"/>
          <p:cNvSpPr>
            <a:spLocks noGrp="1"/>
          </p:cNvSpPr>
          <p:nvPr>
            <p:ph type="sldNum" sz="quarter" idx="4294967295"/>
          </p:nvPr>
        </p:nvSpPr>
        <p:spPr>
          <a:xfrm>
            <a:off x="9347200" y="6356350"/>
            <a:ext cx="2844800" cy="365125"/>
          </a:xfrm>
          <a:prstGeom prst="rect">
            <a:avLst/>
          </a:prstGeom>
        </p:spPr>
        <p:txBody>
          <a:bodyPr/>
          <a:lstStyle/>
          <a:p>
            <a:fld id="{F66E699D-9554-49A3-A845-77BEE828BD88}" type="slidenum">
              <a:rPr lang="en-US" smtClean="0"/>
              <a:t>9</a:t>
            </a:fld>
            <a:endParaRPr lang="en-US"/>
          </a:p>
        </p:txBody>
      </p:sp>
    </p:spTree>
    <p:extLst>
      <p:ext uri="{BB962C8B-B14F-4D97-AF65-F5344CB8AC3E}">
        <p14:creationId xmlns:p14="http://schemas.microsoft.com/office/powerpoint/2010/main" val="23709179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2757</TotalTime>
  <Words>1456</Words>
  <Application>Microsoft Office PowerPoint</Application>
  <PresentationFormat>Custom</PresentationFormat>
  <Paragraphs>260</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ctg</cp:lastModifiedBy>
  <cp:revision>370</cp:revision>
  <dcterms:created xsi:type="dcterms:W3CDTF">2013-12-14T06:41:16Z</dcterms:created>
  <dcterms:modified xsi:type="dcterms:W3CDTF">2020-08-10T07:33:32Z</dcterms:modified>
</cp:coreProperties>
</file>