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327" r:id="rId2"/>
    <p:sldId id="328" r:id="rId3"/>
    <p:sldId id="350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2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1284" y="240465"/>
            <a:ext cx="11607851" cy="6360389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294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21652" y="4267200"/>
            <a:ext cx="7507948" cy="1691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কালেমায়ে শাহাদাতের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567003" y="2952742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0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/>
          <a:stretch/>
        </p:blipFill>
        <p:spPr>
          <a:xfrm>
            <a:off x="206186" y="1504387"/>
            <a:ext cx="8325225" cy="197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omputer City\Pictures\ইসলামি কালিওগ্রাফি\cabang-i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170048"/>
            <a:ext cx="3165951" cy="16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73601" y="304800"/>
            <a:ext cx="2811207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409611"/>
            <a:ext cx="507982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উচ্ছারণ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ঈমানের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3286" y="3422578"/>
            <a:ext cx="536791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একত্ববাদ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স্বীকৃতি দান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9" name="Picture 2" descr="C:\Users\Computer City\Pictures\ইসলামি কালিওগ্রাফি\Preaching Authentic Islam in Bang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07" y="2903553"/>
            <a:ext cx="3927987" cy="18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omputer City\Pictures\ইসলামি কালিওগ্রাফি\15420861_435786496810063_4142143709655644940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4"/>
          <a:stretch/>
        </p:blipFill>
        <p:spPr bwMode="auto">
          <a:xfrm>
            <a:off x="8730552" y="4783524"/>
            <a:ext cx="2682242" cy="15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400" y="5150862"/>
            <a:ext cx="600657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5122" name="Picture 2" descr="C:\Users\Computer City\Pictures\20170502_101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8" y="1170048"/>
            <a:ext cx="3048001" cy="16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09" y="1076416"/>
            <a:ext cx="5447083" cy="3419385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4673601" y="149845"/>
            <a:ext cx="2811207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8825" y="4724401"/>
            <a:ext cx="3836307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আমাদের 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 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1" y="711305"/>
            <a:ext cx="2681241" cy="21098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43" y="711305"/>
            <a:ext cx="3454400" cy="2109838"/>
          </a:xfrm>
          <a:prstGeom prst="rect">
            <a:avLst/>
          </a:prstGeom>
        </p:spPr>
      </p:pic>
      <p:pic>
        <p:nvPicPr>
          <p:cNvPr id="20" name="Picture 4" descr="C:\Users\Computer City\Pictures\13700198_1726721464260475_268371980660359689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43" y="2821144"/>
            <a:ext cx="2840627" cy="19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Computer City\Pictures\20106530_783386998505262_4408114301884514693_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93" y="711305"/>
            <a:ext cx="2648555" cy="22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Computer City\Pictures\Landscapes\16508522_680341808820890_1620468327205117815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777444"/>
            <a:ext cx="3458756" cy="1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Computer City\Pictures\Landscapes\16708382_679686355553102_122430924473917795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76" y="2821144"/>
            <a:ext cx="2886049" cy="18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Computer City\Pictures\20170618_1324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6"/>
          <a:stretch/>
        </p:blipFill>
        <p:spPr bwMode="auto">
          <a:xfrm>
            <a:off x="9783425" y="2702850"/>
            <a:ext cx="1583575" cy="20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27143" y="4774792"/>
            <a:ext cx="1137422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রিযিক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 , প্রতিপালন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করেন ,সূস্থতা দান করেন ।তিনি আমাদের নানারূপ নিয়ামত দান করেন । </a:t>
            </a:r>
            <a:endParaRPr lang="en-US" sz="3600" dirty="0"/>
          </a:p>
        </p:txBody>
      </p:sp>
      <p:pic>
        <p:nvPicPr>
          <p:cNvPr id="5122" name="Picture 2" descr="C:\Users\Computer City\Pictures\Landscapes\17353570_516733798715332_7594213023802362833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47" y="711303"/>
            <a:ext cx="3205860" cy="21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605" y="3177271"/>
            <a:ext cx="91079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আলো, বাতাস , পানি,খাদ্য সবকিছু দান করেন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53" y="740866"/>
            <a:ext cx="3113548" cy="2436405"/>
          </a:xfrm>
          <a:prstGeom prst="rect">
            <a:avLst/>
          </a:prstGeom>
        </p:spPr>
      </p:pic>
      <p:pic>
        <p:nvPicPr>
          <p:cNvPr id="7" name="Picture 4" descr="imagessu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005" y="685800"/>
            <a:ext cx="2954196" cy="24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D.ASHRAFUL\Desktop\New folder\New folder\603229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6406114" y="770572"/>
            <a:ext cx="2421380" cy="241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Rounded Rectangle 8"/>
          <p:cNvSpPr/>
          <p:nvPr/>
        </p:nvSpPr>
        <p:spPr>
          <a:xfrm>
            <a:off x="4696374" y="152400"/>
            <a:ext cx="2811207" cy="565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http://www.probashirdiganta.com/wp-content/uploads/2015/02/v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7493" y="770573"/>
            <a:ext cx="3002176" cy="243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833538" y="6000630"/>
            <a:ext cx="853687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তাঁরপ্রতি আনুগত্য এবং ভালবাসা প্রকাশ করা আবশ্যক । </a:t>
            </a:r>
            <a:endParaRPr lang="en-US" sz="3200" dirty="0"/>
          </a:p>
        </p:txBody>
      </p:sp>
      <p:pic>
        <p:nvPicPr>
          <p:cNvPr id="16" name="Picture 2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80" y="3878335"/>
            <a:ext cx="3113752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0" r="29423"/>
          <a:stretch/>
        </p:blipFill>
        <p:spPr bwMode="auto">
          <a:xfrm>
            <a:off x="3795614" y="4011807"/>
            <a:ext cx="3329929" cy="18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Computer City\Pictures\ইসলামি কালিওগ্রাফি\15439931_437034066685306_697504708709754523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8240"/>
          <a:stretch/>
        </p:blipFill>
        <p:spPr bwMode="auto">
          <a:xfrm>
            <a:off x="504101" y="3943686"/>
            <a:ext cx="2540000" cy="1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03" y="5388114"/>
            <a:ext cx="85053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কালেমা শাহাদাতের ব্যাখ্যা লিখ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5089944" y="2663680"/>
            <a:ext cx="3048216" cy="2084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23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259978" y="265409"/>
            <a:ext cx="11683999" cy="13716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521" y="4191001"/>
            <a:ext cx="11684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সাক্ষ্য দিচ্ছি যে, আল্লাহ ছাড়া কোনো ইলাহ নেই , তিনি একক , তার কোনো শরীক নেই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7" t="-2077" r="1799" b="2077"/>
          <a:stretch/>
        </p:blipFill>
        <p:spPr>
          <a:xfrm>
            <a:off x="767976" y="1905000"/>
            <a:ext cx="10668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129" y="4038600"/>
            <a:ext cx="1168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কথার দ্বারা তাওহিদ 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একত্ব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বাদের সাক্ষ্য দেওয়া হয় । অর্থাৎ আমরা এ সাক্ষ্য দেই যে, মহান আল্লাহ তায়ালা এক ও অদ্বিতীয় ।তিনি তাঁর সত্ত্বাও গুণাবালিতে একক,তাঁর কোন শরীক নেই । ইবাদাতের ক্ষেত্রে আমরা কাউকে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শরীক করিনা ।</a:t>
            </a:r>
            <a:endParaRPr lang="en-US" sz="3600" dirty="0"/>
          </a:p>
        </p:txBody>
      </p:sp>
      <p:pic>
        <p:nvPicPr>
          <p:cNvPr id="6" name="Picture 2" descr="C:\Users\Computer City\Pictures\ইসলামি কালিওগ্রাফি\Preaching Authentic Islam in Ban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98" y="1079916"/>
            <a:ext cx="3221703" cy="26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uter City\Pictures\কুরআন,হাদিস\144523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6" y="1079916"/>
            <a:ext cx="3714784" cy="26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mputer City\Pictures\ইসলামি কালিওগ্রাফি\18486320_707032586151509_310739323043372296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916"/>
            <a:ext cx="4718016" cy="26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96374" y="152400"/>
            <a:ext cx="2811207" cy="565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721670" y="304800"/>
            <a:ext cx="10310124" cy="153889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592" y="4267201"/>
            <a:ext cx="1168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আরও সাক্ষ্য দেই যে, নিশ্চয় মুহাম্মদ (সাঃ) তাঁর বান্দা ও রাসুল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6"/>
          <a:stretch/>
        </p:blipFill>
        <p:spPr>
          <a:xfrm>
            <a:off x="721669" y="2133600"/>
            <a:ext cx="11063931" cy="18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0277" y="4146951"/>
            <a:ext cx="115824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অর্থাৎ আমরা স্বীকার করি যে,তিনি আল্লাহর প্রেরীত নবী ও রাসুল । তিনি আল্লাহর বাণী আমাদের নিকট পৌছিয়েছেন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6374" y="152400"/>
            <a:ext cx="2811207" cy="565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r="1745" b="10714"/>
          <a:stretch/>
        </p:blipFill>
        <p:spPr bwMode="auto">
          <a:xfrm>
            <a:off x="711201" y="990600"/>
            <a:ext cx="569261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22400" y="1022750"/>
            <a:ext cx="3860800" cy="2670214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9" name="Picture 3" descr="C:\Users\acer\Desktop\ইমেজ\মহানবি সঃ\NAM MUBARA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30" y="1022750"/>
            <a:ext cx="5491871" cy="31242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8340" y="5506700"/>
            <a:ext cx="8783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কালেমায়ে শাহাদাতের দ্বিতীয় অংশের তাৎপর্য ব্যাখ্যা কর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Computer City\Pictures\ইসলামি কালিওগ্রাফি\Preaching Authentic Islam in Bang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61640"/>
          <a:stretch/>
        </p:blipFill>
        <p:spPr bwMode="auto">
          <a:xfrm>
            <a:off x="4861560" y="1342851"/>
            <a:ext cx="2194560" cy="37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518619"/>
            <a:ext cx="10986448" cy="59094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8000" y="3048000"/>
            <a:ext cx="2946400" cy="13716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9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54400" y="2667000"/>
            <a:ext cx="2641600" cy="20574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99200" y="2514600"/>
            <a:ext cx="2844800" cy="21336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45600" y="2590800"/>
            <a:ext cx="2743200" cy="19050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300"/>
                            </p:stCondLst>
                            <p:childTnLst>
                              <p:par>
                                <p:cTn id="81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পরিচ্ছন্ন বাক্য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7" y="2122426"/>
            <a:ext cx="331834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সাক্ষ্যদানের বাক্য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পবিত্র বাক্য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বাক্য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983319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কালিমায়ে শাহাদাতের ১ম অংশ কীসের স্বীকৃতি  ---   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তাওহিদের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ইমানের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ইবাদাতের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কালিমা শাহাদাত শব্দের অর্থ--  </a:t>
            </a:r>
          </a:p>
        </p:txBody>
      </p:sp>
    </p:spTree>
    <p:extLst>
      <p:ext uri="{BB962C8B-B14F-4D97-AF65-F5344CB8AC3E}">
        <p14:creationId xmlns:p14="http://schemas.microsoft.com/office/powerpoint/2010/main" val="31018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479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 বিশাস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2" y="2133600"/>
            <a:ext cx="31383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তাওহিদে বিশ্বাস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3479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3277737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 বিশ্বাস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7" y="3581401"/>
            <a:ext cx="9580068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কালিমায়ে শাহাদাতের দ্বিতীয় অংশে কীসের স্বীকৃতি  ? 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02" y="4724400"/>
            <a:ext cx="345439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তাওহিদের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3184" y="4715762"/>
            <a:ext cx="3021616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734480"/>
            <a:ext cx="3253020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698790"/>
            <a:ext cx="301406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990600"/>
            <a:ext cx="9166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প্রতি বিশ্বাসের মূলকথা কোনটি 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938718"/>
            <a:ext cx="1178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সুল’ আমরা তাঁর কাছে কীসের নির্দেশনা পাই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01226"/>
            <a:ext cx="50244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পথে চলার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0" y="2447466"/>
            <a:ext cx="5791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পরকালে জান্নাত লাভ করার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6"/>
            <a:ext cx="58457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অনিয়ন্ত্রিত জীবনযাপন করার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3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144380"/>
            <a:ext cx="11967411" cy="67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10" y="96255"/>
            <a:ext cx="4466135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7483" y="5394960"/>
            <a:ext cx="9884878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কালিমায়ে শাহাদাতের  তাৎপর্য বর্ণনা কর 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 City\Pictures\ইসলামি কালিওগ্রাফি\23621218_1537175073029175_800690562849676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222177"/>
            <a:ext cx="1168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04800" y="2209800"/>
            <a:ext cx="102616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6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35681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/>
          <a:stretch/>
        </p:blipFill>
        <p:spPr>
          <a:xfrm>
            <a:off x="2016761" y="1645920"/>
            <a:ext cx="7828279" cy="1996440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1422401" y="4773561"/>
            <a:ext cx="8727439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উপরের লেখা গুলো কোন ভাষার ?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531949" y="4788801"/>
            <a:ext cx="8737271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একে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BD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567180" y="4773561"/>
            <a:ext cx="8727439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কালিমা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</p:spTree>
    <p:extLst>
      <p:ext uri="{BB962C8B-B14F-4D97-AF65-F5344CB8AC3E}">
        <p14:creationId xmlns:p14="http://schemas.microsoft.com/office/powerpoint/2010/main" val="34377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Pictures\ইসলামি কালিওগ্রাফি\18486320_707032586151509_31073932304337229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2400"/>
            <a:ext cx="1168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69921" y="5309771"/>
            <a:ext cx="5074919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কালিমা</a:t>
            </a:r>
            <a:r>
              <a:rPr lang="en-US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শাহাদা</a:t>
            </a:r>
            <a:r>
              <a:rPr lang="en-US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400" y="239424"/>
            <a:ext cx="4809784" cy="75478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000" y="2133600"/>
            <a:ext cx="11165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47" y="1524001"/>
            <a:ext cx="636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993AF2-952D-4B19-A1A1-867A517848E9}" type="datetime12">
              <a:rPr lang="bn-BD" b="1" smtClean="0"/>
              <a:pPr/>
              <a:t>20/11/2019 12:20 PM</a:t>
            </a:fld>
            <a:endParaRPr lang="en-US" b="1"/>
          </a:p>
        </p:txBody>
      </p:sp>
      <p:sp>
        <p:nvSpPr>
          <p:cNvPr id="7" name="Slide Number Placeholder 1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6E699D-9554-49A3-A845-77BEE828BD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5200" y="239424"/>
            <a:ext cx="8331200" cy="7547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কালিমা শাহাদাতের পরিচিতি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Computer City\Pictures\কুরআন,হাদিস\Preaching Authentic Islam in Bang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2"/>
          <a:stretch/>
        </p:blipFill>
        <p:spPr bwMode="auto">
          <a:xfrm>
            <a:off x="5976272" y="1593738"/>
            <a:ext cx="2486768" cy="31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2801" y="5181601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ৎ”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2621" y="1593738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812801" y="3934064"/>
            <a:ext cx="5104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ৎ”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8776336" y="3367682"/>
            <a:ext cx="2767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68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0001" y="304801"/>
            <a:ext cx="606387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36020" r="9055" b="42687"/>
          <a:stretch/>
        </p:blipFill>
        <p:spPr>
          <a:xfrm>
            <a:off x="736997" y="2164080"/>
            <a:ext cx="10686196" cy="1752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88895" y="5044440"/>
            <a:ext cx="1158240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আশ্‌হাদু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লা-ইলাহা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ইল্লাল্লাহু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ওয়াহদাহু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শারিকালাহু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ওয়াআশ্‌হাদু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রাসুলুহু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5781" y="4386590"/>
            <a:ext cx="77478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শাহাদাতের উচ্চারণ লক্ষ্য করি </a:t>
            </a:r>
            <a:endParaRPr lang="en-US" sz="2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89383"/>
              </p:ext>
            </p:extLst>
          </p:nvPr>
        </p:nvGraphicFramePr>
        <p:xfrm>
          <a:off x="5622894" y="1136650"/>
          <a:ext cx="1235105" cy="104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2894" y="1136650"/>
                        <a:ext cx="1235105" cy="104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7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00" y="2667001"/>
            <a:ext cx="115824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/>
          <a:stretch/>
        </p:blipFill>
        <p:spPr>
          <a:xfrm>
            <a:off x="1174377" y="777240"/>
            <a:ext cx="944790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1030</Words>
  <Application>Microsoft Office PowerPoint</Application>
  <PresentationFormat>Custom</PresentationFormat>
  <Paragraphs>152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367</cp:revision>
  <dcterms:created xsi:type="dcterms:W3CDTF">2013-12-14T06:41:16Z</dcterms:created>
  <dcterms:modified xsi:type="dcterms:W3CDTF">2019-11-20T06:23:30Z</dcterms:modified>
</cp:coreProperties>
</file>