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4" r:id="rId3"/>
    <p:sldId id="335" r:id="rId4"/>
    <p:sldId id="346" r:id="rId5"/>
    <p:sldId id="347" r:id="rId6"/>
    <p:sldId id="348" r:id="rId7"/>
    <p:sldId id="349" r:id="rId8"/>
    <p:sldId id="350" r:id="rId9"/>
    <p:sldId id="351" r:id="rId10"/>
    <p:sldId id="352" r:id="rId11"/>
    <p:sldId id="353" r:id="rId12"/>
    <p:sldId id="354" r:id="rId13"/>
    <p:sldId id="355" r:id="rId14"/>
    <p:sldId id="356" r:id="rId15"/>
    <p:sldId id="357" r:id="rId16"/>
    <p:sldId id="358" r:id="rId17"/>
    <p:sldId id="359" r:id="rId18"/>
    <p:sldId id="360" r:id="rId19"/>
    <p:sldId id="36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262B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1284" y="-8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7716063" cy="777160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67ACE-D621-4F52-B23A-962FAB149457}" type="datetimeFigureOut">
              <a:rPr lang="en-US" smtClean="0"/>
              <a:pPr/>
              <a:t>8/10/2020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A8CD1-9F4A-41D3-AFC6-0AD110980A6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&#2439;&#2478;&#2503;&#2439;&#2482;-api.rani@yahoo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1524000"/>
            <a:ext cx="9144000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156966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383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418" r="37788" b="35861"/>
          <a:stretch/>
        </p:blipFill>
        <p:spPr bwMode="auto">
          <a:xfrm>
            <a:off x="304800" y="1143000"/>
            <a:ext cx="8458200" cy="4419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Rectangle 14"/>
          <p:cNvSpPr/>
          <p:nvPr/>
        </p:nvSpPr>
        <p:spPr>
          <a:xfrm>
            <a:off x="838200" y="57150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B3*C3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6200000" flipV="1">
            <a:off x="3238500" y="1409700"/>
            <a:ext cx="3352800" cy="3124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553200" y="4419600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ফর্মূলা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52400"/>
            <a:ext cx="8153400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ফর্মূলা ব্যবহার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213" r="43316" b="36066"/>
          <a:stretch/>
        </p:blipFill>
        <p:spPr bwMode="auto">
          <a:xfrm>
            <a:off x="381000" y="1295400"/>
            <a:ext cx="84582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4" name="Rectangle 13"/>
          <p:cNvSpPr/>
          <p:nvPr/>
        </p:nvSpPr>
        <p:spPr>
          <a:xfrm>
            <a:off x="838200" y="5715000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A3*B3*C3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000500" y="1790700"/>
            <a:ext cx="304800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6553200" y="4419600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ফর্মূলা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5800" y="152400"/>
            <a:ext cx="8153400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ফর্মূলা ব্যবহার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/>
          </a:p>
        </p:txBody>
      </p:sp>
      <p:sp>
        <p:nvSpPr>
          <p:cNvPr id="8" name="Rectangle 7"/>
          <p:cNvSpPr/>
          <p:nvPr/>
        </p:nvSpPr>
        <p:spPr>
          <a:xfrm>
            <a:off x="990600" y="6273225"/>
            <a:ext cx="7848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গুণফল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PRODUCT (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A3: C3 )Enter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9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7732" r="48469" b="36060"/>
          <a:stretch/>
        </p:blipFill>
        <p:spPr bwMode="auto">
          <a:xfrm>
            <a:off x="304801" y="1146931"/>
            <a:ext cx="8534400" cy="44156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1219200" y="5638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effectLst/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000" b="1" dirty="0" smtClean="0"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/>
                <a:latin typeface="NikoshBAN" pitchFamily="2" charset="0"/>
                <a:cs typeface="NikoshBAN" pitchFamily="2" charset="0"/>
              </a:rPr>
              <a:t>ফল</a:t>
            </a:r>
            <a:r>
              <a:rPr lang="en-US" sz="4000" b="1" dirty="0" smtClean="0">
                <a:effectLst/>
                <a:latin typeface="NikoshBAN" pitchFamily="2" charset="0"/>
                <a:cs typeface="NikoshBAN" pitchFamily="2" charset="0"/>
              </a:rPr>
              <a:t>  = A</a:t>
            </a:r>
            <a:r>
              <a:rPr lang="en-US" sz="4000" b="1" dirty="0" smtClean="0">
                <a:effectLst/>
                <a:latin typeface="Arial" pitchFamily="34" charset="0"/>
                <a:cs typeface="Arial" pitchFamily="34" charset="0"/>
              </a:rPr>
              <a:t>3/B3 Enter</a:t>
            </a:r>
            <a:endParaRPr lang="en-US" sz="4000" b="1" dirty="0">
              <a:effectLst/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3657600" y="1524000"/>
            <a:ext cx="3200400" cy="2743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553200" y="4419600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ফর্মূলা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" y="152400"/>
            <a:ext cx="8153400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ফর্মূলা ব্যবহার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5253038" cy="334327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57200" y="228600"/>
            <a:ext cx="2590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0" y="228600"/>
            <a:ext cx="4495800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৪০০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১৫%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3048000" y="2514600"/>
            <a:ext cx="28956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791200" y="5257800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ফর্মূলা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38200" y="5715000"/>
            <a:ext cx="4430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A3*B3%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4572000" cy="30480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0" y="152400"/>
            <a:ext cx="69342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১২০০টাকা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১৬%লাভে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4343400"/>
            <a:ext cx="52578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১২০০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১৬%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১৯২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rot="10800000">
            <a:off x="4343400" y="2209800"/>
            <a:ext cx="28956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05600" y="4953000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ফর্মূলা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5715000"/>
            <a:ext cx="474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A3*B3%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0"/>
            <a:ext cx="4219575" cy="2469562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43000" y="304800"/>
            <a:ext cx="6629400" cy="107721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বিক্রয়মূল্য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ক্রয়মূল্য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১২০০টাকা +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১৯২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 =১৩৯২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টাকা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934200" y="5410200"/>
            <a:ext cx="172034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ফর্মূলা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ব্যবহার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rot="10800000">
            <a:off x="4495800" y="2743200"/>
            <a:ext cx="2895600" cy="2667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80143" y="5715000"/>
            <a:ext cx="631734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অথবা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 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A3*B3%+A3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34887" y="4829629"/>
            <a:ext cx="40966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= 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A3+C3 Enter Click </a:t>
            </a:r>
            <a:r>
              <a:rPr 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14800" y="152400"/>
            <a:ext cx="4800600" cy="2895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457200"/>
            <a:ext cx="35814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4267200"/>
            <a:ext cx="8534400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স্প্রেডশিট ব্যবহারের ক্ষেত্র সমূহ লেখ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491" y="180109"/>
            <a:ext cx="2720109" cy="92333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 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180987"/>
            <a:ext cx="9144000" cy="58477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Cell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" y="1804473"/>
            <a:ext cx="9143999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971" y="6135078"/>
            <a:ext cx="4020457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96114" y="6106049"/>
            <a:ext cx="2844800" cy="58477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পাতা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2413338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স্প্রেডশিটে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যেসব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i.শতকরা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ii.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iii.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ক)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ii    খ )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iii   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গ)  ii ও iii   ঘ)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,ii ও iii </a:t>
            </a:r>
          </a:p>
        </p:txBody>
      </p:sp>
      <p:sp>
        <p:nvSpPr>
          <p:cNvPr id="23" name="Oval 22"/>
          <p:cNvSpPr/>
          <p:nvPr/>
        </p:nvSpPr>
        <p:spPr>
          <a:xfrm>
            <a:off x="2209800" y="5486400"/>
            <a:ext cx="319315" cy="2467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2433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22" grpId="0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4018" y="1343891"/>
            <a:ext cx="3609109" cy="101566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495800"/>
            <a:ext cx="90678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ফর্মূলা ব্যবহার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গুন,ভাগ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শতকরা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করবে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cal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0975"/>
            <a:ext cx="4733925" cy="3352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872602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21658" y="2608943"/>
            <a:ext cx="64008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66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6221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109" y="609600"/>
            <a:ext cx="4572000" cy="10156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098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50" y="2101333"/>
            <a:ext cx="5095875" cy="29238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এপি রানী।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সহকারী শিক্ষক (কম্পিউটার)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নতুন বাজার উচ্চ বিদ্যালয়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শিক্ষাগত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যোগ্যতা –বি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বি.এড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hlinkClick r:id="rId2"/>
              </a:rPr>
              <a:t>ইমেইল-</a:t>
            </a:r>
            <a:r>
              <a: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  <a:hlinkClick r:id="rId2"/>
              </a:rPr>
              <a:t>api.rani@yahoo.com</a:t>
            </a:r>
            <a:endParaRPr lang="en-US" sz="2400" dirty="0" smtClean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2400" dirty="0" smtClean="0">
                <a:solidFill>
                  <a:srgbClr val="262BFA"/>
                </a:solidFill>
                <a:latin typeface="NikoshBAN" pitchFamily="2" charset="0"/>
                <a:cs typeface="NikoshBAN" pitchFamily="2" charset="0"/>
              </a:rPr>
              <a:t>roy75129@gmail.com</a:t>
            </a:r>
            <a:endParaRPr lang="en-US" sz="2400" dirty="0">
              <a:solidFill>
                <a:srgbClr val="262BFA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15395" y="2260659"/>
            <a:ext cx="2667000" cy="269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084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5300" y="1922441"/>
            <a:ext cx="851926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বিষয়- তথ্য ও যোগাযোগ প্রযুক্তি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06931" y="400462"/>
            <a:ext cx="5177640" cy="144655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শ্রেণি –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দশম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54249" y="4853626"/>
            <a:ext cx="4821383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সময়ঃ ৫০মিনিট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5" y="3253426"/>
            <a:ext cx="4619626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(৫৯-৬২) 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6276" y="3272476"/>
            <a:ext cx="3419474" cy="110799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৪ 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48" t="4296" r="3904" b="7474"/>
          <a:stretch/>
        </p:blipFill>
        <p:spPr>
          <a:xfrm rot="16200000">
            <a:off x="7255396" y="440804"/>
            <a:ext cx="1567406" cy="1295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704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86232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নিকাশ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উপাত্ত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ব্যবহৃত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জনপ্রিয়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সফটওয়্যারের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6000" dirty="0"/>
          </a:p>
        </p:txBody>
      </p:sp>
      <p:pic>
        <p:nvPicPr>
          <p:cNvPr id="4" name="Picture 3" descr="inde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048000"/>
            <a:ext cx="35814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200400"/>
            <a:ext cx="4343400" cy="212365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090" y="990600"/>
            <a:ext cx="8520545" cy="193899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তাহলে-  </a:t>
            </a:r>
          </a:p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আমাদের পাঠের বিষয় হচ্ছে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24" y="3200400"/>
            <a:ext cx="8429625" cy="101566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স্প্রেডশিট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হিসাব-নিকাশ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617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67075" y="180109"/>
            <a:ext cx="2590800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শিখন ফল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654" y="2382528"/>
            <a:ext cx="8696325" cy="58477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স্প্রেডশিট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বৈশিষ্ট্যসমুহ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3124200"/>
            <a:ext cx="862965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* স্প্রেডশিট ব্যবহারের ক্ষেত্র চি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হ্নি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 করতে পারবে।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962400"/>
            <a:ext cx="8696325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 স্প্রেডশিট সফটওয়্যারে ফর্মূলা ব্যবহার করে হিসাব 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2640" y="1688655"/>
            <a:ext cx="8648700" cy="5847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স্প্রেড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ট 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2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642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  <p:bldP spid="13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228600"/>
            <a:ext cx="731519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স্প্রেডশিট সফটওয়্যার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?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1524000"/>
            <a:ext cx="9144000" cy="255454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স্প্রে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ডশিটের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আভিধানিক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ছড়ানো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মাপের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পাতা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Spread  Sheet  Data  Analysis  Software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হলো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Microsoft  Excel । Excel –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গানিতিক</a:t>
            </a:r>
            <a:endParaRPr lang="en-US" sz="3200" b="1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নিখুতভাবে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গ্রাফ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="" xmlns:p14="http://schemas.microsoft.com/office/powerpoint/2010/main" val="4264253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85800" y="1143000"/>
            <a:ext cx="77724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*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স্প্রেডশিট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সফটওয়্যার ব্যবহারের মাধ্যমে হিসাবের কাজ দ্রুত ও 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নির্ভূলভাবে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যায়। 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*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ধরনের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হিসাবের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জন্য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সুবিধাজনক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  <a:endParaRPr lang="bn-BD" sz="2800" dirty="0"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*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কলাম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সারি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কারনে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শ্রেণিকরণ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সহজ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*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সূত্র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ব্যবহারের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সুযোগ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থাকায়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অনেক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বেশি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নিয়ে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কাজ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করা </a:t>
            </a:r>
            <a:endParaRPr lang="en-US" sz="2800" dirty="0" smtClean="0">
              <a:latin typeface="NikoshBAN" pitchFamily="2" charset="0"/>
              <a:cs typeface="NikoshBAN" pitchFamily="2" charset="0"/>
              <a:sym typeface="Wingdings 2" pitchFamily="18" charset="2"/>
            </a:endParaRP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যায়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* </a:t>
            </a:r>
            <a:r>
              <a:rPr lang="bn-BD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এর </a:t>
            </a:r>
            <a:r>
              <a:rPr lang="bn-BD" sz="2800" dirty="0">
                <a:latin typeface="NikoshBAN" pitchFamily="2" charset="0"/>
                <a:cs typeface="NikoshBAN" pitchFamily="2" charset="0"/>
                <a:sym typeface="Wingdings 2" pitchFamily="18" charset="2"/>
              </a:rPr>
              <a:t>সাহায্যে পরীক্ষার ফলাফল খুব সহজেই তৈরি করা সম্ভব।</a:t>
            </a:r>
          </a:p>
          <a:p>
            <a:pPr algn="just">
              <a:lnSpc>
                <a:spcPct val="150000"/>
              </a:lnSpc>
            </a:pP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*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আকর্ষনীয়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গ্রাফ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চার্ট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ব্যবহার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উপাত্ত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উপস্থাপন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যায়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  <a:sym typeface="Wingdings 2" pitchFamily="18" charset="2"/>
              </a:rPr>
              <a:t> 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457200"/>
            <a:ext cx="6407413" cy="76944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বৈশিষ্ট্যসমুহঃ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838200" y="228600"/>
            <a:ext cx="731519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স্প্রেডশিট ব্যবহারের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1524000"/>
            <a:ext cx="9144000" cy="35394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শিক্ষাক্ষেত্রে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ফলাফল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বাজেট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তৈরিতে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কর্মকর্তা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কর্মচারীদের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বেতন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এয়ারলাইন্স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রিজার্ভেশনে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আয়কর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বিশ্লেষণে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just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*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নির্বাচনের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গণনায়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470</Words>
  <Application>Microsoft Office PowerPoint</Application>
  <PresentationFormat>On-screen Show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PIROJPUR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APURBA DAS</dc:creator>
  <cp:lastModifiedBy>API RANI</cp:lastModifiedBy>
  <cp:revision>163</cp:revision>
  <dcterms:created xsi:type="dcterms:W3CDTF">2016-08-24T09:30:33Z</dcterms:created>
  <dcterms:modified xsi:type="dcterms:W3CDTF">2020-08-10T15:46:41Z</dcterms:modified>
</cp:coreProperties>
</file>