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69" r:id="rId3"/>
    <p:sldId id="258" r:id="rId4"/>
    <p:sldId id="271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3" r:id="rId14"/>
    <p:sldId id="274" r:id="rId15"/>
    <p:sldId id="275" r:id="rId16"/>
    <p:sldId id="266" r:id="rId17"/>
    <p:sldId id="267" r:id="rId18"/>
    <p:sldId id="268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94CFB-65DF-406C-A74D-69C6A45B0A72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E1E0A-C147-4C84-BED2-B46B5CDF30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4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E1E0A-C147-4C84-BED2-B46B5CDF30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70656-A5A0-434F-B96F-0AE813BDECEC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F43DF-07D1-4624-A19F-D2AA0A95A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70656-A5A0-434F-B96F-0AE813BDECEC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F43DF-07D1-4624-A19F-D2AA0A95A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70656-A5A0-434F-B96F-0AE813BDECEC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F43DF-07D1-4624-A19F-D2AA0A95A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70656-A5A0-434F-B96F-0AE813BDECEC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F43DF-07D1-4624-A19F-D2AA0A95A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70656-A5A0-434F-B96F-0AE813BDECEC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F43DF-07D1-4624-A19F-D2AA0A95A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70656-A5A0-434F-B96F-0AE813BDECEC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F43DF-07D1-4624-A19F-D2AA0A95A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70656-A5A0-434F-B96F-0AE813BDECEC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F43DF-07D1-4624-A19F-D2AA0A95A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70656-A5A0-434F-B96F-0AE813BDECEC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F43DF-07D1-4624-A19F-D2AA0A95A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70656-A5A0-434F-B96F-0AE813BDECEC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F43DF-07D1-4624-A19F-D2AA0A95A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70656-A5A0-434F-B96F-0AE813BDECEC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F43DF-07D1-4624-A19F-D2AA0A95A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170656-A5A0-434F-B96F-0AE813BDECEC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F43DF-07D1-4624-A19F-D2AA0A95A9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0170656-A5A0-434F-B96F-0AE813BDECEC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9BF43DF-07D1-4624-A19F-D2AA0A95A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-rose-source_if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789088" y="-716112"/>
            <a:ext cx="3200400" cy="4632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3352800"/>
            <a:ext cx="4953000" cy="264687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" y="1279670"/>
            <a:ext cx="3733799" cy="4054330"/>
          </a:xfrm>
          <a:prstGeom prst="rect">
            <a:avLst/>
          </a:prstGeom>
        </p:spPr>
      </p:pic>
      <p:pic>
        <p:nvPicPr>
          <p:cNvPr id="10" name="Picture 9" descr="MineralResourcesOilfie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1698" y="1295400"/>
            <a:ext cx="4221635" cy="4038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71800" y="56020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খনিজ সম্পদ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457200"/>
            <a:ext cx="3581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প্রাকৃতিক সম্পদ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-path-garden-beautiful-31302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532417"/>
            <a:ext cx="3111260" cy="3125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494074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  বাংলাদেশর বনভূমির পরিমাণঃ ২৮৯৩৮ বগঃ কিঃ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যা মোট ভূ- ভাগের মাত্র ১৬%, কিন্ত থাকা উচিত         	কমপক্ষে ২৫%।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457200" y="5181600"/>
            <a:ext cx="2286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57200" y="4648200"/>
            <a:ext cx="2286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70776"/>
            <a:ext cx="2360514" cy="2934424"/>
          </a:xfrm>
          <a:prstGeom prst="rect">
            <a:avLst/>
          </a:prstGeom>
        </p:spPr>
      </p:pic>
      <p:pic>
        <p:nvPicPr>
          <p:cNvPr id="9" name="Picture 8" descr="nijhum_dwip201408221415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558800"/>
            <a:ext cx="2209800" cy="294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0" y="3962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বনজ সম্পদ</a:t>
            </a:r>
            <a:endParaRPr lang="en-US" sz="32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dministrative_Unit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7527" y="533400"/>
            <a:ext cx="4388273" cy="5562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990600" y="2743200"/>
            <a:ext cx="1295400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/>
              <a:t>চট্টগ্রাম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990600" y="4533900"/>
            <a:ext cx="1295400" cy="762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/>
              <a:t>মংলা</a:t>
            </a:r>
            <a:endParaRPr lang="en-US" b="1" dirty="0"/>
          </a:p>
        </p:txBody>
      </p:sp>
      <p:sp>
        <p:nvSpPr>
          <p:cNvPr id="6" name="6-Point Star 5"/>
          <p:cNvSpPr/>
          <p:nvPr/>
        </p:nvSpPr>
        <p:spPr>
          <a:xfrm>
            <a:off x="7391400" y="4114800"/>
            <a:ext cx="304800" cy="5334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6172200" y="4343400"/>
            <a:ext cx="304800" cy="5334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bn-IN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Elbow Connector 8"/>
          <p:cNvCxnSpPr/>
          <p:nvPr/>
        </p:nvCxnSpPr>
        <p:spPr>
          <a:xfrm>
            <a:off x="2057400" y="3124200"/>
            <a:ext cx="5029200" cy="1143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5" idx="2"/>
          </p:cNvCxnSpPr>
          <p:nvPr/>
        </p:nvCxnSpPr>
        <p:spPr>
          <a:xfrm flipV="1">
            <a:off x="2019300" y="4572000"/>
            <a:ext cx="4000500" cy="342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86400" y="5115580"/>
            <a:ext cx="17526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বঙ্গোপসাগর</a:t>
            </a:r>
            <a:endParaRPr lang="en-US" sz="2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771390" cy="2872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39482"/>
            <a:ext cx="4796200" cy="359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4038600"/>
            <a:ext cx="23622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নদী প্রাকৃতিকভাবে অনেক ভূমিকা রাখে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" y="685800"/>
            <a:ext cx="5175885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33400"/>
            <a:ext cx="2819400" cy="4800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9000" y="5791200"/>
            <a:ext cx="3170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solidFill>
                  <a:srgbClr val="00B0F0"/>
                </a:solidFill>
              </a:rPr>
              <a:t>খনিজ সম্পদ</a:t>
            </a:r>
          </a:p>
        </p:txBody>
      </p:sp>
    </p:spTree>
    <p:extLst>
      <p:ext uri="{BB962C8B-B14F-4D97-AF65-F5344CB8AC3E}">
        <p14:creationId xmlns:p14="http://schemas.microsoft.com/office/powerpoint/2010/main" val="15309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4976"/>
            <a:ext cx="4336201" cy="5250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000"/>
            <a:ext cx="3809901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36702" y="5736380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rgbClr val="FF0000"/>
                </a:solidFill>
              </a:rPr>
              <a:t>মৎস সম্পদ</a:t>
            </a:r>
          </a:p>
        </p:txBody>
      </p:sp>
    </p:spTree>
    <p:extLst>
      <p:ext uri="{BB962C8B-B14F-4D97-AF65-F5344CB8AC3E}">
        <p14:creationId xmlns:p14="http://schemas.microsoft.com/office/powerpoint/2010/main" val="14385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u="sng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দলগত কাজঃ</a:t>
            </a:r>
          </a:p>
          <a:p>
            <a:r>
              <a:rPr lang="bn-IN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 যে কোন ১টি প্রাকৃতিক সম্পদের বর্ণনা দাও। 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8229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</a:p>
          <a:p>
            <a:endParaRPr lang="bn-IN" sz="24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আমাদের ভূমির কত শতাংশ পাহাড়ি এলাকা?</a:t>
            </a:r>
          </a:p>
          <a:p>
            <a:pPr algn="just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নদীর পানি প্রবাহ থেকে আমরা কি উৎপাদন করতে পারি।</a:t>
            </a:r>
          </a:p>
          <a:p>
            <a:pPr algn="just"/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বাংলাদেশর মোট ভূমির কত ভাগ বনভূমি 	রয়েছে।</a:t>
            </a:r>
            <a:endParaRPr lang="bn-IN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আমাদের দক্ষিনে কোন সাগর রয়েছে।</a:t>
            </a:r>
          </a:p>
          <a:p>
            <a:pPr algn="just"/>
            <a:r>
              <a:rPr lang="bn-IN" sz="2000" dirty="0" smtClean="0">
                <a:solidFill>
                  <a:srgbClr val="00B050"/>
                </a:solidFill>
              </a:rPr>
              <a:t>  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1534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বাডির কাজঃ</a:t>
            </a:r>
          </a:p>
          <a:p>
            <a:pPr algn="just"/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প্রাকৃতিক সম্পদের সুষ্ঠ ব্যবহারের মাধ্যমে দেশের উন্নতি নির্ভর করে? তোমার মতামত দাও। 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0"/>
            <a:ext cx="868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ধন্যবাদ</a:t>
            </a:r>
            <a:endParaRPr lang="en-US" dirty="0">
              <a:solidFill>
                <a:srgbClr val="7030A0"/>
              </a:solidFill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2050" name="Picture 2" descr="C:\Users\Lab\Desktop\Shahidul\108214174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08459"/>
            <a:ext cx="8077200" cy="4157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55461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</a:p>
          <a:p>
            <a:pPr algn="ctr"/>
            <a:r>
              <a:rPr lang="bn-IN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মোঃআহসান হাবীব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 পি পি এম উচ্চ বিদ্যালয়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ছাতক,সুনামগঞ্জন</a:t>
            </a:r>
          </a:p>
          <a:p>
            <a:pPr algn="ctr"/>
            <a:r>
              <a:rPr lang="bn-IN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1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Gmail: ahsanpress@gmail.com</a:t>
            </a:r>
            <a:endParaRPr lang="bn-IN" sz="1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6567" y="3987279"/>
            <a:ext cx="5867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মঃ শ্রেণি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পাঠ-২)</a:t>
            </a:r>
          </a:p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2370667" cy="2667000"/>
          </a:xfrm>
          <a:prstGeom prst="rect">
            <a:avLst/>
          </a:prstGeom>
        </p:spPr>
      </p:pic>
      <p:sp>
        <p:nvSpPr>
          <p:cNvPr id="5" name="Minus 4"/>
          <p:cNvSpPr/>
          <p:nvPr/>
        </p:nvSpPr>
        <p:spPr>
          <a:xfrm>
            <a:off x="-838200" y="3964420"/>
            <a:ext cx="105156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086" y="1073468"/>
            <a:ext cx="3810000" cy="4870132"/>
          </a:xfrm>
          <a:prstGeom prst="rect">
            <a:avLst/>
          </a:prstGeom>
        </p:spPr>
      </p:pic>
      <p:pic>
        <p:nvPicPr>
          <p:cNvPr id="6" name="Picture 5" descr="nijhum_dwip20140822141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3987" y="1097169"/>
            <a:ext cx="4114801" cy="4846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0" y="57544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খনিজ সম্পদ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30112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বনজ সম্পদ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393553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জলজ সম্পদ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361852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নিচের চিত্রগুলো দেখোঃ এগুলি কিসের ছবি?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6077634"/>
            <a:ext cx="457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          এগোলো প্রাকৃতিক সম্পদ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b\Desktop\Shahidul\300px-FisheriesSea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514" y="580053"/>
            <a:ext cx="7387942" cy="5486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778417" y="6016338"/>
            <a:ext cx="1625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মৎস</a:t>
            </a:r>
            <a:r>
              <a:rPr lang="as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সম্পদ</a:t>
            </a:r>
          </a:p>
        </p:txBody>
      </p:sp>
    </p:spTree>
    <p:extLst>
      <p:ext uri="{BB962C8B-B14F-4D97-AF65-F5344CB8AC3E}">
        <p14:creationId xmlns:p14="http://schemas.microsoft.com/office/powerpoint/2010/main" val="45869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b\Downloads\shabazpur-gas-field_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10200" cy="6096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429000" y="5257800"/>
            <a:ext cx="48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</a:rPr>
              <a:t>     </a:t>
            </a:r>
            <a:r>
              <a:rPr lang="as-IN" sz="4400" dirty="0" smtClean="0">
                <a:solidFill>
                  <a:srgbClr val="FFFF00"/>
                </a:solidFill>
              </a:rPr>
              <a:t>খনিজ </a:t>
            </a:r>
            <a:r>
              <a:rPr lang="as-IN" sz="4400" dirty="0">
                <a:solidFill>
                  <a:srgbClr val="FFFF00"/>
                </a:solidFill>
              </a:rPr>
              <a:t>সম্পদ</a:t>
            </a:r>
          </a:p>
        </p:txBody>
      </p:sp>
    </p:spTree>
    <p:extLst>
      <p:ext uri="{BB962C8B-B14F-4D97-AF65-F5344CB8AC3E}">
        <p14:creationId xmlns:p14="http://schemas.microsoft.com/office/powerpoint/2010/main" val="216845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61863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bn-IN" sz="6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66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পাঠঃ</a:t>
            </a:r>
          </a:p>
          <a:p>
            <a:endParaRPr lang="bn-IN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প্রাকৃতিক সম্পদ</a:t>
            </a:r>
          </a:p>
          <a:p>
            <a:endParaRPr lang="bn-IN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534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শিক্ষাথীরা </a:t>
            </a:r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  <a:p>
            <a:endParaRPr lang="bn-IN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/>
              <a:buChar char="u"/>
            </a:pP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বাংলাদেশর প্রাকৃতিক সম্পদ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সমূহের নাম 	বালতে পারবে।</a:t>
            </a:r>
          </a:p>
          <a:p>
            <a:pPr>
              <a:buFont typeface="Wingdings"/>
              <a:buChar char="u"/>
            </a:pPr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নদ-নদীর উপকারিতা বর্ণনা করতে পারবে।</a:t>
            </a:r>
          </a:p>
          <a:p>
            <a:pPr>
              <a:buFont typeface="Wingdings"/>
              <a:buChar char="u"/>
            </a:pPr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মৎস্য সম্পদের শ্রেণি বিভাগ উল্লেখ করতে 	পারবে।</a:t>
            </a:r>
          </a:p>
          <a:p>
            <a:pPr>
              <a:buFont typeface="Wingdings"/>
              <a:buChar char="u"/>
            </a:pP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খনিজ সম্পদের ব্যাখ্যা করতে পারবে।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griculture_in_Vietnam_with_farm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141" y="457202"/>
            <a:ext cx="3739729" cy="3886198"/>
          </a:xfrm>
          <a:prstGeom prst="rect">
            <a:avLst/>
          </a:prstGeom>
        </p:spPr>
      </p:pic>
      <p:pic>
        <p:nvPicPr>
          <p:cNvPr id="4" name="Picture 3" descr="P1010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5266" y="457200"/>
            <a:ext cx="4145034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572000"/>
            <a:ext cx="342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সমতল ভূমি ৯০%</a:t>
            </a:r>
          </a:p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ধান               আলু</a:t>
            </a:r>
          </a:p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পাট               কপি</a:t>
            </a:r>
          </a:p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আখ               মরিচ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9600" y="51816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09600" y="57150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09600" y="61722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62600" y="4572000"/>
            <a:ext cx="297180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পাহাডি ভূমি-১০% </a:t>
            </a:r>
          </a:p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প্রাণিজ</a:t>
            </a:r>
          </a:p>
          <a:p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বনজ</a:t>
            </a:r>
            <a:endParaRPr lang="bn-IN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100" dirty="0"/>
          </a:p>
        </p:txBody>
      </p:sp>
      <p:sp>
        <p:nvSpPr>
          <p:cNvPr id="13" name="Left Arrow 12"/>
          <p:cNvSpPr/>
          <p:nvPr/>
        </p:nvSpPr>
        <p:spPr>
          <a:xfrm>
            <a:off x="8077200" y="5638800"/>
            <a:ext cx="457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8077200" y="5181600"/>
            <a:ext cx="457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514600" y="52578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514600" y="57150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514600" y="61722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00px-Padma_river_taken_from_lalol_shah_bri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590800"/>
            <a:ext cx="267462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343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077361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সামুদ্রিক সম্পদ</a:t>
            </a:r>
            <a:endParaRPr lang="en-US" sz="4000" dirty="0"/>
          </a:p>
        </p:txBody>
      </p:sp>
      <p:pic>
        <p:nvPicPr>
          <p:cNvPr id="15" name="Picture 14" descr="5857181250_428ac7daff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57200"/>
            <a:ext cx="2707584" cy="1905000"/>
          </a:xfrm>
          <a:prstGeom prst="rect">
            <a:avLst/>
          </a:prstGeom>
        </p:spPr>
      </p:pic>
      <p:pic>
        <p:nvPicPr>
          <p:cNvPr id="16" name="Picture 15" descr="f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457200"/>
            <a:ext cx="2558717" cy="1905000"/>
          </a:xfrm>
          <a:prstGeom prst="rect">
            <a:avLst/>
          </a:prstGeom>
        </p:spPr>
      </p:pic>
      <p:pic>
        <p:nvPicPr>
          <p:cNvPr id="17" name="Picture 16" descr="rAUzAcOFusz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4207" y="475677"/>
            <a:ext cx="2523793" cy="1886523"/>
          </a:xfrm>
          <a:prstGeom prst="rect">
            <a:avLst/>
          </a:prstGeom>
        </p:spPr>
      </p:pic>
      <p:pic>
        <p:nvPicPr>
          <p:cNvPr id="18" name="Picture 17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6250" y="2590800"/>
            <a:ext cx="2800350" cy="2362200"/>
          </a:xfrm>
          <a:prstGeom prst="rect">
            <a:avLst/>
          </a:prstGeom>
        </p:spPr>
      </p:pic>
      <p:pic>
        <p:nvPicPr>
          <p:cNvPr id="10" name="Picture 9" descr="2015_09_03_12_19_08_Vch3EQYqvanF23CHHQivVRfaJe3eEO_origin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2201" y="2581275"/>
            <a:ext cx="2514599" cy="23717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67000" y="5410200"/>
            <a:ext cx="4876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প্রাকৃতিক সম্পদ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1062</TotalTime>
  <Words>195</Words>
  <Application>Microsoft Office PowerPoint</Application>
  <PresentationFormat>On-screen Show (4:3)</PresentationFormat>
  <Paragraphs>64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</dc:creator>
  <cp:lastModifiedBy>USER</cp:lastModifiedBy>
  <cp:revision>135</cp:revision>
  <dcterms:created xsi:type="dcterms:W3CDTF">2015-09-07T07:30:13Z</dcterms:created>
  <dcterms:modified xsi:type="dcterms:W3CDTF">2020-08-10T17:41:10Z</dcterms:modified>
</cp:coreProperties>
</file>