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49" r:id="rId2"/>
    <p:sldId id="258" r:id="rId3"/>
    <p:sldId id="257" r:id="rId4"/>
    <p:sldId id="259" r:id="rId5"/>
    <p:sldId id="261" r:id="rId6"/>
    <p:sldId id="451" r:id="rId7"/>
    <p:sldId id="263" r:id="rId8"/>
    <p:sldId id="432" r:id="rId9"/>
    <p:sldId id="433" r:id="rId10"/>
    <p:sldId id="434" r:id="rId11"/>
    <p:sldId id="365" r:id="rId12"/>
    <p:sldId id="436" r:id="rId13"/>
    <p:sldId id="439" r:id="rId14"/>
    <p:sldId id="440" r:id="rId15"/>
    <p:sldId id="450" r:id="rId16"/>
    <p:sldId id="455" r:id="rId17"/>
    <p:sldId id="458" r:id="rId18"/>
    <p:sldId id="457" r:id="rId19"/>
    <p:sldId id="359" r:id="rId20"/>
    <p:sldId id="294" r:id="rId21"/>
    <p:sldId id="298" r:id="rId22"/>
    <p:sldId id="300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0" autoAdjust="0"/>
    <p:restoredTop sz="94712" autoAdjust="0"/>
  </p:normalViewPr>
  <p:slideViewPr>
    <p:cSldViewPr snapToGrid="0">
      <p:cViewPr varScale="1">
        <p:scale>
          <a:sx n="67" d="100"/>
          <a:sy n="67" d="100"/>
        </p:scale>
        <p:origin x="10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D778-2AD6-46BC-8700-48917D0E8D60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0347-2BE8-4C0B-A00F-77263F12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ভিডিও দেখে বিভিন্ন উত্তর দিতে পারে। শিক্ষক বিভিন্ন প্রশ্নের মাধ্যমে  পাঠ শিরোনাম 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NikoshBAN" pitchFamily="2" charset="0"/>
              </a:rPr>
              <a:t>কুলি-মজুর” বের করবেন।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i="0" u="none" strike="noStrike" kern="1200" cap="none" spc="50" baseline="0" dirty="0" smtClean="0">
                <a:uFillTx/>
                <a:latin typeface="NikoshBAN" pitchFamily="2"/>
                <a:cs typeface="NikoshBAN" pitchFamily="2"/>
              </a:rPr>
              <a:t>” </a:t>
            </a:r>
          </a:p>
          <a:p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করবেন।(প্রয়োজনে শিক্ষক আরও ভিডিও দেখিয়ে পাঠ শিরোনাম বের করতে পারেন)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07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7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3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03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4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I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শ্রমজীবীদের অবদান</a:t>
            </a:r>
            <a:r>
              <a:rPr lang="bn-IN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ব্যাখ্যা করবে (সময়-১০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6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শেষে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 থাকলে শিক্ষক আরেকবার পাঠের রিভিউ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2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বাড়ির</a:t>
            </a:r>
            <a:r>
              <a:rPr lang="bn-IN" baseline="0" dirty="0" smtClean="0"/>
              <a:t> কাজ শিক্ষার্থীরা খাতায় লিখছে কী-না শিক্ষক খেয়াল রাখবেন।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86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থাকলে</a:t>
            </a:r>
            <a:r>
              <a:rPr lang="bn-IN" baseline="0" dirty="0" smtClean="0"/>
              <a:t> ১টী নীতিবাক্য বলে শিক্ষক ক্লাস শেষ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মাইন্ড</a:t>
            </a:r>
            <a:r>
              <a:rPr lang="bn-IN" sz="3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ম্যাপের মাধ্যমে শিক্ষক ও শিক্ষার্থীরা কবি পরিচিতি বের করবেন।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খাতায়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লিখবে ও শিক্ষক ঘুরে ঘুরে দেখবেন (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2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২ লাইন করে বিভিন্ন শিক্ষার্থীকে কবিতা আবৃত্তি করতে বলবেন ও প্রয়োজনে শুদ্ধ করে দিবেন।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দেখবেন ও প্রয়োজনীয় সহায়তা প্রদান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6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29811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isratmimmu1974@gmail.com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1430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8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3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18213" y="471488"/>
            <a:ext cx="9043988" cy="5546743"/>
            <a:chOff x="1118213" y="471488"/>
            <a:chExt cx="9043988" cy="5546743"/>
          </a:xfrm>
        </p:grpSpPr>
        <p:sp>
          <p:nvSpPr>
            <p:cNvPr id="4" name="Rectangle 3"/>
            <p:cNvSpPr/>
            <p:nvPr/>
          </p:nvSpPr>
          <p:spPr>
            <a:xfrm>
              <a:off x="1118213" y="471488"/>
              <a:ext cx="9043988" cy="1496214"/>
            </a:xfrm>
            <a:prstGeom prst="rec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7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</a:t>
              </a:r>
              <a:r>
                <a:rPr lang="bn-IN" sz="7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7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স্বাগত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8696" y="1688937"/>
              <a:ext cx="6858000" cy="432929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9388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07524" y="340484"/>
            <a:ext cx="8785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57036" y="1796215"/>
            <a:ext cx="2217592" cy="817423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40633" y="1571630"/>
            <a:ext cx="3474956" cy="10664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 দ্বারা চালিত গাড়ি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00" y="1414455"/>
            <a:ext cx="2343438" cy="155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161448" y="3988836"/>
            <a:ext cx="3468451" cy="10058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মুদ্রার একক </a:t>
            </a:r>
            <a:r>
              <a:rPr lang="bn-BD" sz="32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endParaRPr lang="bn-BD" sz="32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28753" y="4143379"/>
            <a:ext cx="2245887" cy="85129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 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773" y="3800488"/>
            <a:ext cx="2347339" cy="155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861822" y="1390585"/>
            <a:ext cx="2471862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r>
              <a:rPr lang="bn-IN" sz="32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75758" y="1307201"/>
            <a:ext cx="3291840" cy="731520"/>
          </a:xfrm>
          <a:prstGeom prst="rect">
            <a:avLst/>
          </a:prstGeom>
          <a:solidFill>
            <a:schemeClr val="bg2"/>
          </a:solidFill>
          <a:ln w="158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উপরের ঢাকনি।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35102" y="3128963"/>
            <a:ext cx="2217592" cy="84199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36368" y="3128967"/>
            <a:ext cx="3074878" cy="81198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খোঁড়ার হাতিয়ার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08969" y="5145440"/>
            <a:ext cx="2156639" cy="70766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79248" y="5014919"/>
            <a:ext cx="3032014" cy="83279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430" y="1027662"/>
            <a:ext cx="2824711" cy="1586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274" y="2752706"/>
            <a:ext cx="2831982" cy="15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32" y="4724407"/>
            <a:ext cx="2850641" cy="155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7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655" y="369728"/>
            <a:ext cx="1371600" cy="1400175"/>
          </a:xfrm>
          <a:prstGeom prst="rect">
            <a:avLst/>
          </a:prstGeom>
        </p:spPr>
      </p:pic>
      <p:sp>
        <p:nvSpPr>
          <p:cNvPr id="3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1142298" y="492369"/>
            <a:ext cx="5212080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কাজ-০৭ 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591" y="1813498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01341" y="2619213"/>
            <a:ext cx="9691956" cy="3366456"/>
            <a:chOff x="1142299" y="2706839"/>
            <a:chExt cx="9691956" cy="3185841"/>
          </a:xfrm>
        </p:grpSpPr>
        <p:sp>
          <p:nvSpPr>
            <p:cNvPr id="8" name="Rounded Rectangle 7"/>
            <p:cNvSpPr/>
            <p:nvPr/>
          </p:nvSpPr>
          <p:spPr>
            <a:xfrm>
              <a:off x="1142299" y="4058682"/>
              <a:ext cx="9691956" cy="1833998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r>
                <a:rPr lang="bn-BD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বাষ্প-শকট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শাবল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বক্ষে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দু’টি করে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410778" y="2706839"/>
              <a:ext cx="5361263" cy="1322720"/>
              <a:chOff x="3410778" y="2706839"/>
              <a:chExt cx="5361263" cy="13227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3230" y="2722447"/>
                <a:ext cx="1758811" cy="130711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0778" y="2706839"/>
                <a:ext cx="1773723" cy="128016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6215" y="2743211"/>
                <a:ext cx="1769803" cy="128016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1174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0832" y="4380711"/>
            <a:ext cx="6918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কুলি বলে এক বাবু সাব তারে ঠেলে দিলে নিচে ফেলে!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চোখ ফেটে এল জল,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এমনি করে কী জগৎ জুড়িয়া মার খাবে দ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র্বল?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LAB_3_User\Pictures\vlcsnap-2015-02-02-15h16m29s4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2729" y="364018"/>
            <a:ext cx="2944185" cy="1898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LAB_3_User\Pictures\vlcsnap-2015-02-02-15h20m29s15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775" y="379764"/>
            <a:ext cx="2878919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882" y="2376903"/>
            <a:ext cx="2915833" cy="1813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279" y="2374551"/>
            <a:ext cx="2946131" cy="1862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2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কলার পুষ্ঠিগুণ - স্বাস্থ্য তথ্য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21294" y="4385556"/>
            <a:ext cx="73834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627" y="334921"/>
            <a:ext cx="2876784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064" y="334921"/>
            <a:ext cx="2915618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037" y="2341620"/>
            <a:ext cx="2860181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781" y="2327652"/>
            <a:ext cx="2862606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337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609" y="12876551"/>
            <a:ext cx="914019" cy="52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77205" y="4936064"/>
            <a:ext cx="6523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রাজপথে তব চলিছে মোটর, সাগরে জাহাজ চলে,</a:t>
            </a:r>
          </a:p>
          <a:p>
            <a:pPr algn="just"/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রেলপথে চলে বাষ্প-শকট, দেশ ছেয়ে গেল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</a:t>
            </a:r>
            <a:endParaRPr lang="bn-BD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User\Desktop\Sagorika Power point\Image-2\garmentsworker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595" y="2461564"/>
            <a:ext cx="2814077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/>
          </a:blip>
          <a:stretch>
            <a:fillRect/>
          </a:stretch>
        </p:blipFill>
        <p:spPr bwMode="auto">
          <a:xfrm>
            <a:off x="2710934" y="2554552"/>
            <a:ext cx="2904585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4435" y="433952"/>
            <a:ext cx="2872773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911" y="398273"/>
            <a:ext cx="2846943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51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11089" y="4885297"/>
            <a:ext cx="7101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তো এসব কাহাদের দান!তোমার অট্টালিকা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 খুনে রাঙা ?-ঠুলি খুলে দেখ,প্রতি ইটে আছে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4" descr="image_320_620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413059"/>
            <a:ext cx="2834892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479" y="2580829"/>
            <a:ext cx="2864270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285" y="2593941"/>
            <a:ext cx="2866444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339" y="430077"/>
            <a:ext cx="2865889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448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53634" y="4487022"/>
            <a:ext cx="7154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জান নাকো,কিন্তু পথের প্রতি ধূলিকণা জানে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 পথ , ঐ জাহাজ,শকট,অট্টালিকার মানে!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আসিতেছে শুভদিন,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 দিনে বহু বাড়িয়াছে দেনা,শুধিতে হইবে ঋণ!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74" y="2434444"/>
            <a:ext cx="2926354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285" y="2466940"/>
            <a:ext cx="2861764" cy="1841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926" y="2431706"/>
            <a:ext cx="2858547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3" descr="C:\Users\User\Desktop\Sagorika Power point\Image-2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7936" y="417448"/>
            <a:ext cx="2875788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122" y="401953"/>
            <a:ext cx="2935962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37" y="415289"/>
            <a:ext cx="2891773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08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3719" y="4455536"/>
            <a:ext cx="7501180" cy="21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হাতুড়ি শাবল গাঁইতি চালায়ে ভাঙিল যারা পাহাড়,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পাহাড়-কাটা সে পথের দু-পাশে পড়িয়া যাদের হাড়,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তোমারে সেবিতে হইল যাহারা মজুর,মুটে ও কুলি,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তোমারে বহিতে যারা পবিত্র অঙ্গে লাগাল ধূলি;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168" y="408746"/>
            <a:ext cx="2995624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506" y="408743"/>
            <a:ext cx="2969924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" y="2417242"/>
            <a:ext cx="2963654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668" y="2386240"/>
            <a:ext cx="2980124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009" y="2427207"/>
            <a:ext cx="2954424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62" y="337091"/>
            <a:ext cx="2889137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113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5156" y="5062666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তারাই মানুষ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তারাই দেবতা,গাহি তাহাদের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গান,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তাদেরি ব্যথিত বক্ষে পা ফেলে আসে নব উত্থান!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9" descr="8505_1. krishoker eid anand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38" y="566977"/>
            <a:ext cx="3005153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318" y="518206"/>
            <a:ext cx="3037136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377" y="533703"/>
            <a:ext cx="3041723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050" y="2643748"/>
            <a:ext cx="2982551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816" y="2643753"/>
            <a:ext cx="3006140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19" y="2687347"/>
            <a:ext cx="3038968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582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1142298" y="457200"/>
            <a:ext cx="5212080" cy="115589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কাজ-১০ 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430" y="269853"/>
            <a:ext cx="1503517" cy="1532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439" y="1628775"/>
            <a:ext cx="10591800" cy="793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0152" y="2292486"/>
            <a:ext cx="9055663" cy="3539430"/>
            <a:chOff x="1314456" y="2292486"/>
            <a:chExt cx="9055663" cy="3539430"/>
          </a:xfrm>
        </p:grpSpPr>
        <p:sp>
          <p:nvSpPr>
            <p:cNvPr id="12" name="TextBox 11"/>
            <p:cNvSpPr txBox="1"/>
            <p:nvPr/>
          </p:nvSpPr>
          <p:spPr>
            <a:xfrm>
              <a:off x="3792750" y="2292486"/>
              <a:ext cx="6577369" cy="3539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তোমাদের গ্রামের মেয়ে মিনিকে পাত্রপক্ষ দেখতে এসে জানতে পারল মিনির মামা মজুর।পাত্রের খালু</a:t>
              </a:r>
            </a:p>
            <a:p>
              <a:pPr algn="just"/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কিছুতেই এ বিয়েতে রাজী হল না।পাত্র নিলয় বলল, “আমি এখানেই বিয়ে করব।আমরা আজ যেখানে দাঁড়িয়ে আছি ,তা শ্রমজীবীদের ঘামের অবদান”।   নিলয়ের উক্তির সাথে কী তুমি একমত</a:t>
              </a:r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 “কুলি-মজুর” কবিতার আলোকে ব্যাখ্যা করো।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456" y="2972019"/>
              <a:ext cx="2457451" cy="240960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421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43"/>
          <a:stretch/>
        </p:blipFill>
        <p:spPr>
          <a:xfrm>
            <a:off x="2300793" y="1217128"/>
            <a:ext cx="2313400" cy="2486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4856583" y="290162"/>
            <a:ext cx="2400300" cy="87145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770" y="4028712"/>
            <a:ext cx="6048878" cy="24211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795"/>
              </a:lnSpc>
              <a:defRPr/>
            </a:pP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ইশরাত জাহান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795"/>
              </a:lnSpc>
              <a:defRPr/>
            </a:pP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বাংলাবাজার 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লিকা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ঢাকা</a:t>
            </a: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isratmimmu1974@gmail.com.</a:t>
            </a:r>
            <a:endParaRPr lang="bn-BD" sz="2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3553" y="4013987"/>
            <a:ext cx="4572000" cy="20621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১ম পত্র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-২০২০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ইং.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790" y="1149453"/>
            <a:ext cx="2277710" cy="2430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7877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820" y="273068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40188" y="492850"/>
            <a:ext cx="1830697" cy="6694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028" y="2928196"/>
            <a:ext cx="10687082" cy="126188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“পুতুলের বিয়ে” একটি  -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  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নাটক               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79304" y="3529417"/>
            <a:ext cx="640080" cy="640080"/>
            <a:chOff x="6819900" y="1066800"/>
            <a:chExt cx="1409700" cy="99060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91941" y="1904143"/>
            <a:ext cx="10544175" cy="39087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নমিতারা ভাইবোন মিলে অবসর সময়ে বাক্য গঠনের খেলা খেলে।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নমিতাদের তৈরি কোন বাক্যটি সঠিক ?  </a:t>
            </a:r>
          </a:p>
          <a:p>
            <a:pPr marL="571500" indent="-571500" algn="just">
              <a:buFontTx/>
              <a:buAutoNum type="romanLcPeriod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চড়তে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খুব মজা।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পাখি নিত্য আকাশে উড়ে ।  </a:t>
            </a: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শাবল দিয়ে মাটিতে গাছ লাগানো যায়।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গ.ii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,ii ও iii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62768" y="5206206"/>
            <a:ext cx="640080" cy="640080"/>
            <a:chOff x="6819900" y="1066800"/>
            <a:chExt cx="1409700" cy="99060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42758" y="2570581"/>
            <a:ext cx="10544175" cy="243143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কুলি-মজুরদের আত্মত্যাগের অবদান হিসেবে কোনটি চিন্হিত করা যায় ?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 উন্নতি                                        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স্বদেশের স্বাধীনতা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.শিক্ষার হার বৃদ্ধি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ধনীদের বিড়ম্বনা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8282" y="3763162"/>
            <a:ext cx="640080" cy="640080"/>
            <a:chOff x="6819900" y="1066800"/>
            <a:chExt cx="1409700" cy="9906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49079" y="1936841"/>
            <a:ext cx="10544175" cy="32316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“কুলি-মজুর” কবিতায় যে বিষয়বস্তু প্রতিফলিত হয়েছে-   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সকল মানুষের জন্য অভিন্ন ভালোবাসা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জগৎ সংসারে শ্রমজীবীদের প্রতি মানবপ্রেম জাগ্রত করা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শ্রমজীবীদের অধিকারের কথা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গ.ii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,ii ও iii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39247" y="4348071"/>
            <a:ext cx="640080" cy="788416"/>
            <a:chOff x="6819900" y="1066800"/>
            <a:chExt cx="1409700" cy="9906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12141" y="2679433"/>
            <a:ext cx="10660670" cy="173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4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তুমি তোমার বাসার গৃহকর্মীর সাথে কেমন আচরণ করবে</a:t>
            </a:r>
            <a:r>
              <a:rPr lang="bn-IN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(২টি বাক্য)</a:t>
            </a:r>
            <a:endParaRPr lang="en-US" sz="44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2" grpId="0" animBg="1"/>
      <p:bldP spid="12" grpId="1" animBg="1"/>
      <p:bldP spid="19" grpId="0" animBg="1"/>
      <p:bldP spid="19" grpId="1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02128" y="242888"/>
            <a:ext cx="6081812" cy="1940252"/>
            <a:chOff x="1510515" y="231820"/>
            <a:chExt cx="6487266" cy="1957232"/>
          </a:xfrm>
        </p:grpSpPr>
        <p:sp>
          <p:nvSpPr>
            <p:cNvPr id="5" name="TextBox 4"/>
            <p:cNvSpPr txBox="1"/>
            <p:nvPr/>
          </p:nvSpPr>
          <p:spPr>
            <a:xfrm>
              <a:off x="3928057" y="528037"/>
              <a:ext cx="4069724" cy="102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25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5625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625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62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15" y="231820"/>
              <a:ext cx="2926080" cy="195723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33396" y="2586039"/>
            <a:ext cx="10110797" cy="3086104"/>
            <a:chOff x="947730" y="2671773"/>
            <a:chExt cx="10110797" cy="3000369"/>
          </a:xfrm>
        </p:grpSpPr>
        <p:sp>
          <p:nvSpPr>
            <p:cNvPr id="9" name="TextBox 8"/>
            <p:cNvSpPr txBox="1"/>
            <p:nvPr/>
          </p:nvSpPr>
          <p:spPr>
            <a:xfrm>
              <a:off x="3650078" y="2771776"/>
              <a:ext cx="7408449" cy="28007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“কুলি-মজুর” কবিতাটির শিক্ষা তুমি  কীভাবে শ্রমজীবীদের উন্নয়নে কাজে লাগাবে ?কবিতার চরণগুলোর আলোকে বিশ্লেষণ করো।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30" y="2671773"/>
              <a:ext cx="2667014" cy="30003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51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5854" y="914401"/>
            <a:ext cx="8986838" cy="5186355"/>
            <a:chOff x="1085854" y="914401"/>
            <a:chExt cx="8986838" cy="51863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854" y="914401"/>
              <a:ext cx="8986838" cy="114898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8782" y="2016969"/>
              <a:ext cx="7772400" cy="408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22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600" y="4965700"/>
            <a:ext cx="6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0748" y="389951"/>
            <a:ext cx="779043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5863" y="5656151"/>
            <a:ext cx="875253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ভিডিওতে কাদের কথা বলা হয়েছে?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2990" y="5649913"/>
            <a:ext cx="3260820" cy="822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Israt Jahan Mimmu-1_previe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3131" y="1451386"/>
            <a:ext cx="6843712" cy="38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132" y="1042984"/>
            <a:ext cx="6872288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819441" y="707693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16AC2A-6FCB-4D14-AFBA-7820A131F422}"/>
              </a:ext>
            </a:extLst>
          </p:cNvPr>
          <p:cNvSpPr txBox="1"/>
          <p:nvPr/>
        </p:nvSpPr>
        <p:spPr>
          <a:xfrm>
            <a:off x="909613" y="1905000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4400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505" y="1465513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8017" y="1801146"/>
            <a:ext cx="102962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dirty="0">
                <a:latin typeface="NikoshBAN" pitchFamily="2"/>
                <a:cs typeface="NikoshBAN" pitchFamily="2"/>
              </a:rPr>
              <a:t>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১.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পড়তে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অর্থসহ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গঠন করতে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সার্বিক উন্নয়নে শ্রমজীবীদের ভূমিকা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বিশ্লেষণ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 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98178" y="601129"/>
            <a:ext cx="2688067" cy="769441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86266" y="328591"/>
            <a:ext cx="2814647" cy="1952619"/>
            <a:chOff x="4486267" y="471471"/>
            <a:chExt cx="2341090" cy="1718377"/>
          </a:xfrm>
        </p:grpSpPr>
        <p:sp>
          <p:nvSpPr>
            <p:cNvPr id="25" name="Rounded Rectangle 24"/>
            <p:cNvSpPr/>
            <p:nvPr/>
          </p:nvSpPr>
          <p:spPr>
            <a:xfrm>
              <a:off x="4486267" y="557203"/>
              <a:ext cx="2341090" cy="163264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95869" y="471471"/>
              <a:ext cx="101662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48179" y="90961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১৮৯৯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২৪শে মে ভারতের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বর্ধমান</a:t>
            </a:r>
            <a:r>
              <a:rPr lang="bn-IN" sz="280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চুরুলিয়া গ্রামে।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77271" y="4000498"/>
            <a:ext cx="2341090" cy="1676406"/>
            <a:chOff x="1976421" y="4014819"/>
            <a:chExt cx="2341090" cy="1676406"/>
          </a:xfrm>
        </p:grpSpPr>
        <p:sp>
          <p:nvSpPr>
            <p:cNvPr id="32" name="Rounded Rectangle 31"/>
            <p:cNvSpPr/>
            <p:nvPr/>
          </p:nvSpPr>
          <p:spPr>
            <a:xfrm>
              <a:off x="1976421" y="4100519"/>
              <a:ext cx="2341090" cy="15907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62188" y="4014819"/>
              <a:ext cx="149752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উপাধি</a:t>
              </a:r>
              <a:endParaRPr lang="en-US" sz="40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69558" y="459898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‘বিদ্রোহী কবি’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85810" y="4900614"/>
            <a:ext cx="2341090" cy="1619250"/>
            <a:chOff x="4685810" y="4900614"/>
            <a:chExt cx="2341090" cy="1619250"/>
          </a:xfrm>
        </p:grpSpPr>
        <p:sp>
          <p:nvSpPr>
            <p:cNvPr id="35" name="Rounded Rectangle 34"/>
            <p:cNvSpPr/>
            <p:nvPr/>
          </p:nvSpPr>
          <p:spPr>
            <a:xfrm>
              <a:off x="4685810" y="4900614"/>
              <a:ext cx="2341090" cy="16192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05943" y="4991104"/>
              <a:ext cx="171713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নাটক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58075" y="3943350"/>
            <a:ext cx="3500434" cy="2062152"/>
            <a:chOff x="7558091" y="3629015"/>
            <a:chExt cx="2651385" cy="1947862"/>
          </a:xfrm>
        </p:grpSpPr>
        <p:sp>
          <p:nvSpPr>
            <p:cNvPr id="37" name="Rounded Rectangle 36"/>
            <p:cNvSpPr/>
            <p:nvPr/>
          </p:nvSpPr>
          <p:spPr>
            <a:xfrm>
              <a:off x="7558091" y="3629015"/>
              <a:ext cx="2651385" cy="194786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74393" y="3695685"/>
              <a:ext cx="2288417" cy="6686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কাব্যগ্রন্থ</a:t>
              </a:r>
              <a:r>
                <a:rPr lang="bn-BD" sz="40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endParaRPr lang="en-US" sz="40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515221" y="4467207"/>
            <a:ext cx="3400424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ঝিঙেফুল’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‘সঞ্চয়ন’, ‘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পিলে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পটকা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জাগানো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পাড়ান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মাসিপিসি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95417" y="1809760"/>
            <a:ext cx="2341090" cy="1752600"/>
            <a:chOff x="1595417" y="1809760"/>
            <a:chExt cx="2341090" cy="1752600"/>
          </a:xfrm>
        </p:grpSpPr>
        <p:sp>
          <p:nvSpPr>
            <p:cNvPr id="39" name="Rounded Rectangle 38"/>
            <p:cNvSpPr/>
            <p:nvPr/>
          </p:nvSpPr>
          <p:spPr>
            <a:xfrm>
              <a:off x="1595417" y="1962160"/>
              <a:ext cx="2341090" cy="160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05017" y="1809760"/>
              <a:ext cx="108395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মৃত্যু-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19217" y="249556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৭৬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endParaRPr lang="bn-BD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ঢাকায়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00918" y="1500189"/>
            <a:ext cx="3090046" cy="2062171"/>
            <a:chOff x="7500918" y="1657335"/>
            <a:chExt cx="3090046" cy="1576387"/>
          </a:xfrm>
        </p:grpSpPr>
        <p:sp>
          <p:nvSpPr>
            <p:cNvPr id="42" name="Rounded Rectangle 41"/>
            <p:cNvSpPr/>
            <p:nvPr/>
          </p:nvSpPr>
          <p:spPr>
            <a:xfrm>
              <a:off x="7500918" y="1657335"/>
              <a:ext cx="2971819" cy="157638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98228" y="1714488"/>
              <a:ext cx="2992736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পিতা</a:t>
              </a:r>
              <a:r>
                <a:rPr lang="en-US" sz="4400" b="1" dirty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মাতা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34268" y="2305031"/>
            <a:ext cx="270380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ফকির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আহমেদ </a:t>
            </a:r>
            <a:endParaRPr lang="bn-IN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জাহেদা খাতুন।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91059" y="567690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‘পুতুলের বিয়ে’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48180" y="4373897"/>
            <a:ext cx="273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740" y="2472637"/>
            <a:ext cx="1812396" cy="182208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7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1" grpId="0"/>
      <p:bldP spid="41" grpId="0"/>
      <p:bldP spid="29" grpId="0"/>
      <p:bldP spid="43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612147"/>
            <a:ext cx="10591800" cy="1578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967590" y="736603"/>
            <a:ext cx="4695080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-০৫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096" y="1612151"/>
            <a:ext cx="10591796" cy="157852"/>
          </a:xfrm>
          <a:prstGeom prst="rect">
            <a:avLst/>
          </a:prstGeom>
          <a:solidFill>
            <a:srgbClr val="A6A6A6"/>
          </a:solidFill>
          <a:ln w="12701" cap="flat">
            <a:solidFill>
              <a:srgbClr val="7F7F7F"/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: Diagonal Corners Rounded 1"/>
          <p:cNvSpPr/>
          <p:nvPr/>
        </p:nvSpPr>
        <p:spPr>
          <a:xfrm>
            <a:off x="967590" y="736604"/>
            <a:ext cx="4695078" cy="768342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12701" cap="flat">
            <a:solidFill>
              <a:srgbClr val="41719C"/>
            </a:solidFill>
            <a:prstDash val="solid"/>
            <a:miter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1" i="0" u="none" strike="noStrike" kern="1200" cap="none" spc="0" baseline="0" dirty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একক কাজ</a:t>
            </a:r>
            <a:r>
              <a:rPr lang="en-US" sz="4800" b="1" i="0" u="none" strike="noStrike" kern="1200" cap="none" spc="0" baseline="0" dirty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-০৫ </a:t>
            </a:r>
            <a:r>
              <a:rPr lang="en-US" sz="4800" b="1" i="0" u="none" strike="noStrike" kern="1200" cap="none" spc="0" baseline="0" dirty="0" err="1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মিনিট</a:t>
            </a:r>
            <a:endParaRPr lang="en-US" sz="4800" b="1" i="0" u="none" strike="noStrike" kern="1200" cap="none" spc="0" baseline="0" dirty="0">
              <a:solidFill>
                <a:srgbClr val="002060"/>
              </a:solidFill>
              <a:uFillTx/>
              <a:latin typeface="NikoshBAN" pitchFamily="2"/>
              <a:cs typeface="NikoshBAN" pitchFamily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16358" y="2328863"/>
            <a:ext cx="6741955" cy="3215818"/>
            <a:chOff x="2616358" y="2328863"/>
            <a:chExt cx="6741955" cy="3215818"/>
          </a:xfrm>
        </p:grpSpPr>
        <p:sp>
          <p:nvSpPr>
            <p:cNvPr id="9" name="Rectangle 8"/>
            <p:cNvSpPr/>
            <p:nvPr/>
          </p:nvSpPr>
          <p:spPr>
            <a:xfrm>
              <a:off x="2616358" y="4959906"/>
              <a:ext cx="67419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</a:t>
              </a:r>
              <a:r>
                <a:rPr lang="bn-BD" sz="3200" b="1" dirty="0" smtClean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IN" sz="3200" b="1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কাজী নজরুল ইসলাম’</a:t>
              </a:r>
              <a:r>
                <a:rPr lang="bn-IN" sz="3200" b="1" dirty="0" smtClean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200" b="1" dirty="0">
                  <a:ln w="11430">
                    <a:solidFill>
                      <a:srgbClr val="180000"/>
                    </a:solidFill>
                  </a:ln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bn-BD" sz="3200" b="1" dirty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 পরিচয়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লেখ 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0913" y="2328863"/>
              <a:ext cx="4067187" cy="261079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32991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7406" y="321274"/>
            <a:ext cx="2971800" cy="9527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05" y="1285880"/>
            <a:ext cx="5386387" cy="5072062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Media1-1_previe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5616" y="1586263"/>
            <a:ext cx="2533650" cy="339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96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0900" y="683752"/>
            <a:ext cx="1981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16" y="1677982"/>
            <a:ext cx="5854683" cy="375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586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12974</TotalTime>
  <Words>923</Words>
  <Application>Microsoft Office PowerPoint</Application>
  <PresentationFormat>Custom</PresentationFormat>
  <Paragraphs>147</Paragraphs>
  <Slides>22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1955</cp:revision>
  <dcterms:created xsi:type="dcterms:W3CDTF">2020-05-12T16:44:20Z</dcterms:created>
  <dcterms:modified xsi:type="dcterms:W3CDTF">2020-08-10T08:29:08Z</dcterms:modified>
</cp:coreProperties>
</file>