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9" r:id="rId1"/>
    <p:sldMasterId id="2147483872" r:id="rId2"/>
  </p:sldMasterIdLst>
  <p:notesMasterIdLst>
    <p:notesMasterId r:id="rId36"/>
  </p:notesMasterIdLst>
  <p:handoutMasterIdLst>
    <p:handoutMasterId r:id="rId37"/>
  </p:handoutMasterIdLst>
  <p:sldIdLst>
    <p:sldId id="525" r:id="rId3"/>
    <p:sldId id="571" r:id="rId4"/>
    <p:sldId id="524" r:id="rId5"/>
    <p:sldId id="570" r:id="rId6"/>
    <p:sldId id="561" r:id="rId7"/>
    <p:sldId id="562" r:id="rId8"/>
    <p:sldId id="669" r:id="rId9"/>
    <p:sldId id="670" r:id="rId10"/>
    <p:sldId id="652" r:id="rId11"/>
    <p:sldId id="576" r:id="rId12"/>
    <p:sldId id="671" r:id="rId13"/>
    <p:sldId id="627" r:id="rId14"/>
    <p:sldId id="653" r:id="rId15"/>
    <p:sldId id="655" r:id="rId16"/>
    <p:sldId id="654" r:id="rId17"/>
    <p:sldId id="656" r:id="rId18"/>
    <p:sldId id="673" r:id="rId19"/>
    <p:sldId id="657" r:id="rId20"/>
    <p:sldId id="659" r:id="rId21"/>
    <p:sldId id="666" r:id="rId22"/>
    <p:sldId id="661" r:id="rId23"/>
    <p:sldId id="662" r:id="rId24"/>
    <p:sldId id="629" r:id="rId25"/>
    <p:sldId id="648" r:id="rId26"/>
    <p:sldId id="649" r:id="rId27"/>
    <p:sldId id="630" r:id="rId28"/>
    <p:sldId id="631" r:id="rId29"/>
    <p:sldId id="623" r:id="rId30"/>
    <p:sldId id="624" r:id="rId31"/>
    <p:sldId id="556" r:id="rId32"/>
    <p:sldId id="674" r:id="rId33"/>
    <p:sldId id="567" r:id="rId34"/>
    <p:sldId id="558"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Book Antiqua" pitchFamily="18" charset="0"/>
        <a:ea typeface="+mn-ea"/>
        <a:cs typeface="Arial" charset="0"/>
      </a:defRPr>
    </a:lvl1pPr>
    <a:lvl2pPr marL="457200" algn="l" rtl="0" fontAlgn="base">
      <a:spcBef>
        <a:spcPct val="0"/>
      </a:spcBef>
      <a:spcAft>
        <a:spcPct val="0"/>
      </a:spcAft>
      <a:defRPr kern="1200">
        <a:solidFill>
          <a:schemeClr val="tx1"/>
        </a:solidFill>
        <a:latin typeface="Book Antiqua" pitchFamily="18" charset="0"/>
        <a:ea typeface="+mn-ea"/>
        <a:cs typeface="Arial" charset="0"/>
      </a:defRPr>
    </a:lvl2pPr>
    <a:lvl3pPr marL="914400" algn="l" rtl="0" fontAlgn="base">
      <a:spcBef>
        <a:spcPct val="0"/>
      </a:spcBef>
      <a:spcAft>
        <a:spcPct val="0"/>
      </a:spcAft>
      <a:defRPr kern="1200">
        <a:solidFill>
          <a:schemeClr val="tx1"/>
        </a:solidFill>
        <a:latin typeface="Book Antiqua" pitchFamily="18" charset="0"/>
        <a:ea typeface="+mn-ea"/>
        <a:cs typeface="Arial" charset="0"/>
      </a:defRPr>
    </a:lvl3pPr>
    <a:lvl4pPr marL="1371600" algn="l" rtl="0" fontAlgn="base">
      <a:spcBef>
        <a:spcPct val="0"/>
      </a:spcBef>
      <a:spcAft>
        <a:spcPct val="0"/>
      </a:spcAft>
      <a:defRPr kern="1200">
        <a:solidFill>
          <a:schemeClr val="tx1"/>
        </a:solidFill>
        <a:latin typeface="Book Antiqua" pitchFamily="18" charset="0"/>
        <a:ea typeface="+mn-ea"/>
        <a:cs typeface="Arial" charset="0"/>
      </a:defRPr>
    </a:lvl4pPr>
    <a:lvl5pPr marL="1828800" algn="l" rtl="0" fontAlgn="base">
      <a:spcBef>
        <a:spcPct val="0"/>
      </a:spcBef>
      <a:spcAft>
        <a:spcPct val="0"/>
      </a:spcAft>
      <a:defRPr kern="1200">
        <a:solidFill>
          <a:schemeClr val="tx1"/>
        </a:solidFill>
        <a:latin typeface="Book Antiqua" pitchFamily="18" charset="0"/>
        <a:ea typeface="+mn-ea"/>
        <a:cs typeface="Arial" charset="0"/>
      </a:defRPr>
    </a:lvl5pPr>
    <a:lvl6pPr marL="2286000" algn="l" defTabSz="914400" rtl="0" eaLnBrk="1" latinLnBrk="0" hangingPunct="1">
      <a:defRPr kern="1200">
        <a:solidFill>
          <a:schemeClr val="tx1"/>
        </a:solidFill>
        <a:latin typeface="Book Antiqua" pitchFamily="18" charset="0"/>
        <a:ea typeface="+mn-ea"/>
        <a:cs typeface="Arial" charset="0"/>
      </a:defRPr>
    </a:lvl6pPr>
    <a:lvl7pPr marL="2743200" algn="l" defTabSz="914400" rtl="0" eaLnBrk="1" latinLnBrk="0" hangingPunct="1">
      <a:defRPr kern="1200">
        <a:solidFill>
          <a:schemeClr val="tx1"/>
        </a:solidFill>
        <a:latin typeface="Book Antiqua" pitchFamily="18" charset="0"/>
        <a:ea typeface="+mn-ea"/>
        <a:cs typeface="Arial" charset="0"/>
      </a:defRPr>
    </a:lvl7pPr>
    <a:lvl8pPr marL="3200400" algn="l" defTabSz="914400" rtl="0" eaLnBrk="1" latinLnBrk="0" hangingPunct="1">
      <a:defRPr kern="1200">
        <a:solidFill>
          <a:schemeClr val="tx1"/>
        </a:solidFill>
        <a:latin typeface="Book Antiqua" pitchFamily="18" charset="0"/>
        <a:ea typeface="+mn-ea"/>
        <a:cs typeface="Arial" charset="0"/>
      </a:defRPr>
    </a:lvl8pPr>
    <a:lvl9pPr marL="3657600" algn="l" defTabSz="914400" rtl="0" eaLnBrk="1" latinLnBrk="0" hangingPunct="1">
      <a:defRPr kern="1200">
        <a:solidFill>
          <a:schemeClr val="tx1"/>
        </a:solidFill>
        <a:latin typeface="Book Antiqua"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00FF"/>
    <a:srgbClr val="C9FFFF"/>
    <a:srgbClr val="919EAF"/>
    <a:srgbClr val="B7C3D3"/>
    <a:srgbClr val="F1DDFF"/>
    <a:srgbClr val="DCDCDC"/>
    <a:srgbClr val="E4E2E8"/>
    <a:srgbClr val="E6C1FF"/>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17" autoAdjust="0"/>
    <p:restoredTop sz="96187" autoAdjust="0"/>
  </p:normalViewPr>
  <p:slideViewPr>
    <p:cSldViewPr>
      <p:cViewPr varScale="1">
        <p:scale>
          <a:sx n="116" d="100"/>
          <a:sy n="116" d="100"/>
        </p:scale>
        <p:origin x="1458" y="10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iagrams/_rels/data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s>
</file>

<file path=ppt/diagrams/_rels/data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image" Target="../media/image34.jpeg"/><Relationship Id="rId4" Type="http://schemas.openxmlformats.org/officeDocument/2006/relationships/image" Target="../media/image3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C9CC7F-6F5E-4E96-9BB5-7E49E029462F}" type="doc">
      <dgm:prSet loTypeId="urn:microsoft.com/office/officeart/2005/8/layout/pyramid2" loCatId="list" qsTypeId="urn:microsoft.com/office/officeart/2005/8/quickstyle/3d3" qsCatId="3D" csTypeId="urn:microsoft.com/office/officeart/2005/8/colors/accent1_2" csCatId="accent1" phldr="1"/>
      <dgm:spPr/>
    </dgm:pt>
    <dgm:pt modelId="{E099C4DF-EF01-43EC-A3BC-9056F3C23D26}">
      <dgm:prSet phldrT="[Text]" custT="1"/>
      <dgm:spPr>
        <a:blipFill rotWithShape="0">
          <a:blip xmlns:r="http://schemas.openxmlformats.org/officeDocument/2006/relationships" r:embed="rId1"/>
          <a:tile tx="0" ty="0" sx="100000" sy="100000" flip="none" algn="tl"/>
        </a:blipFill>
      </dgm:spPr>
      <dgm:t>
        <a:bodyPr/>
        <a:lstStyle/>
        <a:p>
          <a:pPr algn="ctr"/>
          <a:r>
            <a:rPr lang="en-US" sz="3600" b="1" spc="50" dirty="0" err="1">
              <a:ln w="13500">
                <a:solidFill>
                  <a:schemeClr val="accent1">
                    <a:shade val="2500"/>
                    <a:alpha val="6500"/>
                  </a:schemeClr>
                </a:solidFill>
                <a:prstDash val="solid"/>
              </a:ln>
              <a:solidFill>
                <a:schemeClr val="tx1"/>
              </a:solidFill>
              <a:latin typeface="NikoshBAN" pitchFamily="2" charset="0"/>
              <a:cs typeface="NikoshBAN" pitchFamily="2" charset="0"/>
            </a:rPr>
            <a:t>হ্যাকিং</a:t>
          </a:r>
          <a:r>
            <a:rPr lang="en-US" sz="3600" b="1" spc="50" dirty="0">
              <a:ln w="13500">
                <a:solidFill>
                  <a:schemeClr val="accent1">
                    <a:shade val="2500"/>
                    <a:alpha val="6500"/>
                  </a:schemeClr>
                </a:solidFill>
                <a:prstDash val="solid"/>
              </a:ln>
              <a:solidFill>
                <a:schemeClr val="tx1"/>
              </a:solidFill>
              <a:latin typeface="NikoshBAN" pitchFamily="2" charset="0"/>
              <a:cs typeface="NikoshBAN" pitchFamily="2" charset="0"/>
            </a:rPr>
            <a:t> </a:t>
          </a:r>
          <a:r>
            <a:rPr lang="en-US" sz="3600" b="1" spc="50" dirty="0" err="1">
              <a:ln w="13500">
                <a:solidFill>
                  <a:schemeClr val="accent1">
                    <a:shade val="2500"/>
                    <a:alpha val="6500"/>
                  </a:schemeClr>
                </a:solidFill>
                <a:prstDash val="solid"/>
              </a:ln>
              <a:solidFill>
                <a:schemeClr val="tx1"/>
              </a:solidFill>
              <a:latin typeface="NikoshBAN" pitchFamily="2" charset="0"/>
              <a:cs typeface="NikoshBAN" pitchFamily="2" charset="0"/>
            </a:rPr>
            <a:t>কী</a:t>
          </a:r>
          <a:r>
            <a:rPr lang="en-US" sz="3600" b="1" spc="50" dirty="0">
              <a:ln w="13500">
                <a:solidFill>
                  <a:schemeClr val="accent1">
                    <a:shade val="2500"/>
                    <a:alpha val="6500"/>
                  </a:schemeClr>
                </a:solidFill>
                <a:prstDash val="solid"/>
              </a:ln>
              <a:solidFill>
                <a:schemeClr val="tx1"/>
              </a:solidFill>
              <a:latin typeface="NikoshBAN" pitchFamily="2" charset="0"/>
              <a:cs typeface="NikoshBAN" pitchFamily="2" charset="0"/>
            </a:rPr>
            <a:t> </a:t>
          </a:r>
          <a:r>
            <a:rPr lang="en-US" sz="3600" b="1" spc="50" dirty="0" err="1">
              <a:ln w="13500">
                <a:solidFill>
                  <a:schemeClr val="accent1">
                    <a:shade val="2500"/>
                    <a:alpha val="6500"/>
                  </a:schemeClr>
                </a:solidFill>
                <a:prstDash val="solid"/>
              </a:ln>
              <a:solidFill>
                <a:schemeClr val="tx1"/>
              </a:solidFill>
              <a:latin typeface="NikoshBAN" pitchFamily="2" charset="0"/>
              <a:cs typeface="NikoshBAN" pitchFamily="2" charset="0"/>
            </a:rPr>
            <a:t>তা</a:t>
          </a:r>
          <a:r>
            <a:rPr lang="en-US" sz="3600" b="1" spc="50" dirty="0">
              <a:ln w="13500">
                <a:solidFill>
                  <a:schemeClr val="accent1">
                    <a:shade val="2500"/>
                    <a:alpha val="6500"/>
                  </a:schemeClr>
                </a:solidFill>
                <a:prstDash val="solid"/>
              </a:ln>
              <a:solidFill>
                <a:schemeClr val="tx1"/>
              </a:solidFill>
              <a:latin typeface="NikoshBAN" pitchFamily="2" charset="0"/>
              <a:cs typeface="NikoshBAN" pitchFamily="2" charset="0"/>
            </a:rPr>
            <a:t> </a:t>
          </a:r>
          <a:r>
            <a:rPr lang="en-US" sz="3600" b="1" spc="50" dirty="0" err="1">
              <a:ln w="13500">
                <a:solidFill>
                  <a:schemeClr val="accent1">
                    <a:shade val="2500"/>
                    <a:alpha val="6500"/>
                  </a:schemeClr>
                </a:solidFill>
                <a:prstDash val="solid"/>
              </a:ln>
              <a:solidFill>
                <a:schemeClr val="tx1"/>
              </a:solidFill>
              <a:latin typeface="NikoshBAN" pitchFamily="2" charset="0"/>
              <a:cs typeface="NikoshBAN" pitchFamily="2" charset="0"/>
            </a:rPr>
            <a:t>বলতে</a:t>
          </a:r>
          <a:r>
            <a:rPr lang="en-US" sz="3600" b="1" spc="50" dirty="0">
              <a:ln w="13500">
                <a:solidFill>
                  <a:schemeClr val="accent1">
                    <a:shade val="2500"/>
                    <a:alpha val="6500"/>
                  </a:schemeClr>
                </a:solidFill>
                <a:prstDash val="solid"/>
              </a:ln>
              <a:solidFill>
                <a:schemeClr val="tx1"/>
              </a:solidFill>
              <a:latin typeface="NikoshBAN" pitchFamily="2" charset="0"/>
              <a:cs typeface="NikoshBAN" pitchFamily="2" charset="0"/>
            </a:rPr>
            <a:t> </a:t>
          </a:r>
          <a:r>
            <a:rPr lang="en-US" sz="3600" b="1" spc="50" dirty="0" err="1">
              <a:ln w="13500">
                <a:solidFill>
                  <a:schemeClr val="accent1">
                    <a:shade val="2500"/>
                    <a:alpha val="6500"/>
                  </a:schemeClr>
                </a:solidFill>
                <a:prstDash val="solid"/>
              </a:ln>
              <a:solidFill>
                <a:schemeClr val="tx1"/>
              </a:solidFill>
              <a:latin typeface="NikoshBAN" pitchFamily="2" charset="0"/>
              <a:cs typeface="NikoshBAN" pitchFamily="2" charset="0"/>
            </a:rPr>
            <a:t>পারবে</a:t>
          </a:r>
          <a:r>
            <a:rPr lang="en-US" sz="3600" b="1" spc="50" dirty="0">
              <a:ln w="13500">
                <a:solidFill>
                  <a:schemeClr val="accent1">
                    <a:shade val="2500"/>
                    <a:alpha val="6500"/>
                  </a:schemeClr>
                </a:solidFill>
                <a:prstDash val="solid"/>
              </a:ln>
              <a:solidFill>
                <a:schemeClr val="tx1"/>
              </a:solidFill>
              <a:latin typeface="NikoshBAN" pitchFamily="2" charset="0"/>
              <a:cs typeface="NikoshBAN" pitchFamily="2" charset="0"/>
            </a:rPr>
            <a:t>;</a:t>
          </a:r>
          <a:endParaRPr lang="en-US" sz="3600" dirty="0">
            <a:solidFill>
              <a:schemeClr val="tx1"/>
            </a:solidFill>
          </a:endParaRPr>
        </a:p>
      </dgm:t>
    </dgm:pt>
    <dgm:pt modelId="{2E60671F-D23A-48BE-BABB-90F86C3F6C69}" type="parTrans" cxnId="{E636703A-31D5-4FC4-8EA9-AD9636D6DCA5}">
      <dgm:prSet/>
      <dgm:spPr/>
      <dgm:t>
        <a:bodyPr/>
        <a:lstStyle/>
        <a:p>
          <a:endParaRPr lang="en-US"/>
        </a:p>
      </dgm:t>
    </dgm:pt>
    <dgm:pt modelId="{FE9AA298-FD4D-4EEC-894A-4573FA164AD2}" type="sibTrans" cxnId="{E636703A-31D5-4FC4-8EA9-AD9636D6DCA5}">
      <dgm:prSet/>
      <dgm:spPr/>
      <dgm:t>
        <a:bodyPr/>
        <a:lstStyle/>
        <a:p>
          <a:endParaRPr lang="en-US"/>
        </a:p>
      </dgm:t>
    </dgm:pt>
    <dgm:pt modelId="{2BD1BE8A-7EA0-4AAE-A8AE-3D66A88A5A89}">
      <dgm:prSet phldrT="[Text]" custT="1"/>
      <dgm:spPr>
        <a:gradFill flip="none" rotWithShape="0">
          <a:gsLst>
            <a:gs pos="0">
              <a:schemeClr val="lt1">
                <a:hueOff val="0"/>
                <a:satOff val="0"/>
                <a:lumOff val="0"/>
                <a:shade val="30000"/>
                <a:satMod val="115000"/>
              </a:schemeClr>
            </a:gs>
            <a:gs pos="50000">
              <a:schemeClr val="lt1">
                <a:hueOff val="0"/>
                <a:satOff val="0"/>
                <a:lumOff val="0"/>
                <a:shade val="67500"/>
                <a:satMod val="115000"/>
              </a:schemeClr>
            </a:gs>
            <a:gs pos="100000">
              <a:schemeClr val="lt1">
                <a:hueOff val="0"/>
                <a:satOff val="0"/>
                <a:lumOff val="0"/>
                <a:shade val="100000"/>
                <a:satMod val="115000"/>
              </a:schemeClr>
            </a:gs>
          </a:gsLst>
          <a:path path="circle">
            <a:fillToRect l="100000" b="100000"/>
          </a:path>
          <a:tileRect t="-100000" r="-100000"/>
        </a:gradFill>
      </dgm:spPr>
      <dgm:t>
        <a:bodyPr/>
        <a:lstStyle/>
        <a:p>
          <a:pPr algn="ctr"/>
          <a:r>
            <a:rPr lang="en-US" sz="3600" b="1" spc="50" dirty="0" err="1">
              <a:ln w="13500">
                <a:solidFill>
                  <a:schemeClr val="accent1">
                    <a:shade val="2500"/>
                    <a:alpha val="6500"/>
                  </a:schemeClr>
                </a:solidFill>
                <a:prstDash val="solid"/>
              </a:ln>
              <a:solidFill>
                <a:srgbClr val="0000FF"/>
              </a:solidFill>
              <a:latin typeface="NikoshBAN" pitchFamily="2" charset="0"/>
              <a:cs typeface="NikoshBAN" pitchFamily="2" charset="0"/>
            </a:rPr>
            <a:t>হ্যাকারদের</a:t>
          </a:r>
          <a:r>
            <a:rPr lang="en-US" sz="3600" b="1" spc="50" dirty="0">
              <a:ln w="13500">
                <a:solidFill>
                  <a:schemeClr val="accent1">
                    <a:shade val="2500"/>
                    <a:alpha val="6500"/>
                  </a:schemeClr>
                </a:solidFill>
                <a:prstDash val="solid"/>
              </a:ln>
              <a:solidFill>
                <a:srgbClr val="0000FF"/>
              </a:solidFill>
              <a:latin typeface="NikoshBAN" pitchFamily="2" charset="0"/>
              <a:cs typeface="NikoshBAN" pitchFamily="2" charset="0"/>
            </a:rPr>
            <a:t> </a:t>
          </a:r>
          <a:r>
            <a:rPr lang="en-US" sz="3600" b="1" spc="50" dirty="0" err="1">
              <a:ln w="13500">
                <a:solidFill>
                  <a:schemeClr val="accent1">
                    <a:shade val="2500"/>
                    <a:alpha val="6500"/>
                  </a:schemeClr>
                </a:solidFill>
                <a:prstDash val="solid"/>
              </a:ln>
              <a:solidFill>
                <a:srgbClr val="0000FF"/>
              </a:solidFill>
              <a:latin typeface="NikoshBAN" pitchFamily="2" charset="0"/>
              <a:cs typeface="NikoshBAN" pitchFamily="2" charset="0"/>
            </a:rPr>
            <a:t>কার্যক্রম</a:t>
          </a:r>
          <a:r>
            <a:rPr lang="en-US" sz="3600" b="1" spc="50" dirty="0">
              <a:ln w="13500">
                <a:solidFill>
                  <a:schemeClr val="accent1">
                    <a:shade val="2500"/>
                    <a:alpha val="6500"/>
                  </a:schemeClr>
                </a:solidFill>
                <a:prstDash val="solid"/>
              </a:ln>
              <a:solidFill>
                <a:srgbClr val="0000FF"/>
              </a:solidFill>
              <a:latin typeface="NikoshBAN" pitchFamily="2" charset="0"/>
              <a:cs typeface="NikoshBAN" pitchFamily="2" charset="0"/>
            </a:rPr>
            <a:t> </a:t>
          </a:r>
          <a:r>
            <a:rPr lang="en-US" sz="3600" b="1" spc="50" dirty="0" err="1">
              <a:ln w="13500">
                <a:solidFill>
                  <a:schemeClr val="accent1">
                    <a:shade val="2500"/>
                    <a:alpha val="6500"/>
                  </a:schemeClr>
                </a:solidFill>
                <a:prstDash val="solid"/>
              </a:ln>
              <a:solidFill>
                <a:srgbClr val="0000FF"/>
              </a:solidFill>
              <a:latin typeface="NikoshBAN" pitchFamily="2" charset="0"/>
              <a:cs typeface="NikoshBAN" pitchFamily="2" charset="0"/>
            </a:rPr>
            <a:t>সম্পর্কে</a:t>
          </a:r>
          <a:r>
            <a:rPr lang="en-US" sz="3600" b="1" spc="50" dirty="0">
              <a:ln w="13500">
                <a:solidFill>
                  <a:schemeClr val="accent1">
                    <a:shade val="2500"/>
                    <a:alpha val="6500"/>
                  </a:schemeClr>
                </a:solidFill>
                <a:prstDash val="solid"/>
              </a:ln>
              <a:solidFill>
                <a:srgbClr val="0000FF"/>
              </a:solidFill>
              <a:latin typeface="NikoshBAN" pitchFamily="2" charset="0"/>
              <a:cs typeface="NikoshBAN" pitchFamily="2" charset="0"/>
            </a:rPr>
            <a:t> </a:t>
          </a:r>
          <a:r>
            <a:rPr lang="en-US" sz="3600" b="1" spc="50" dirty="0" err="1">
              <a:ln w="13500">
                <a:solidFill>
                  <a:schemeClr val="accent1">
                    <a:shade val="2500"/>
                    <a:alpha val="6500"/>
                  </a:schemeClr>
                </a:solidFill>
                <a:prstDash val="solid"/>
              </a:ln>
              <a:solidFill>
                <a:srgbClr val="0000FF"/>
              </a:solidFill>
              <a:latin typeface="NikoshBAN" pitchFamily="2" charset="0"/>
              <a:cs typeface="NikoshBAN" pitchFamily="2" charset="0"/>
            </a:rPr>
            <a:t>জানতে</a:t>
          </a:r>
          <a:r>
            <a:rPr lang="en-US" sz="3600" b="1" spc="50" dirty="0">
              <a:ln w="13500">
                <a:solidFill>
                  <a:schemeClr val="accent1">
                    <a:shade val="2500"/>
                    <a:alpha val="6500"/>
                  </a:schemeClr>
                </a:solidFill>
                <a:prstDash val="solid"/>
              </a:ln>
              <a:solidFill>
                <a:srgbClr val="0000FF"/>
              </a:solidFill>
              <a:latin typeface="NikoshBAN" pitchFamily="2" charset="0"/>
              <a:cs typeface="NikoshBAN" pitchFamily="2" charset="0"/>
            </a:rPr>
            <a:t> </a:t>
          </a:r>
          <a:r>
            <a:rPr lang="en-US" sz="3600" b="1" spc="50" dirty="0" err="1">
              <a:ln w="13500">
                <a:solidFill>
                  <a:schemeClr val="accent1">
                    <a:shade val="2500"/>
                    <a:alpha val="6500"/>
                  </a:schemeClr>
                </a:solidFill>
                <a:prstDash val="solid"/>
              </a:ln>
              <a:solidFill>
                <a:srgbClr val="0000FF"/>
              </a:solidFill>
              <a:latin typeface="NikoshBAN" pitchFamily="2" charset="0"/>
              <a:cs typeface="NikoshBAN" pitchFamily="2" charset="0"/>
            </a:rPr>
            <a:t>পারবে</a:t>
          </a:r>
          <a:r>
            <a:rPr lang="en-US" sz="3600" b="1" spc="50" dirty="0">
              <a:ln w="13500">
                <a:solidFill>
                  <a:schemeClr val="accent1">
                    <a:shade val="2500"/>
                    <a:alpha val="6500"/>
                  </a:schemeClr>
                </a:solidFill>
                <a:prstDash val="solid"/>
              </a:ln>
              <a:solidFill>
                <a:srgbClr val="0000FF"/>
              </a:solidFill>
              <a:latin typeface="NikoshBAN" pitchFamily="2" charset="0"/>
              <a:cs typeface="NikoshBAN" pitchFamily="2" charset="0"/>
            </a:rPr>
            <a:t>;</a:t>
          </a:r>
          <a:endParaRPr lang="en-US" sz="3600" dirty="0">
            <a:solidFill>
              <a:srgbClr val="0000FF"/>
            </a:solidFill>
          </a:endParaRPr>
        </a:p>
      </dgm:t>
    </dgm:pt>
    <dgm:pt modelId="{8A44EE87-EBEE-4DDC-B42E-E1ED79EFF6E9}" type="parTrans" cxnId="{EEAE77EF-8C01-40CA-86A1-C32C3B8241EF}">
      <dgm:prSet/>
      <dgm:spPr/>
      <dgm:t>
        <a:bodyPr/>
        <a:lstStyle/>
        <a:p>
          <a:endParaRPr lang="en-US"/>
        </a:p>
      </dgm:t>
    </dgm:pt>
    <dgm:pt modelId="{D34DD8B4-3608-42E7-B1B6-467284C8B28B}" type="sibTrans" cxnId="{EEAE77EF-8C01-40CA-86A1-C32C3B8241EF}">
      <dgm:prSet/>
      <dgm:spPr/>
      <dgm:t>
        <a:bodyPr/>
        <a:lstStyle/>
        <a:p>
          <a:endParaRPr lang="en-US"/>
        </a:p>
      </dgm:t>
    </dgm:pt>
    <dgm:pt modelId="{E4BCC782-A3BD-40F7-9EA0-750E2DE98CEA}">
      <dgm:prSet phldrT="[Text]" custT="1"/>
      <dgm:spPr>
        <a:blipFill rotWithShape="0">
          <a:blip xmlns:r="http://schemas.openxmlformats.org/officeDocument/2006/relationships" r:embed="rId2"/>
          <a:tile tx="0" ty="0" sx="100000" sy="100000" flip="none" algn="tl"/>
        </a:blipFill>
      </dgm:spPr>
      <dgm:t>
        <a:bodyPr/>
        <a:lstStyle/>
        <a:p>
          <a:pPr algn="ctr"/>
          <a:r>
            <a:rPr lang="en-US" sz="3600" spc="-150" dirty="0" err="1">
              <a:effectLst>
                <a:outerShdw blurRad="38100" dist="38100" dir="2700000" algn="tl">
                  <a:srgbClr val="000000">
                    <a:alpha val="43137"/>
                  </a:srgbClr>
                </a:outerShdw>
              </a:effectLst>
              <a:latin typeface="NikoshBAN" panose="02000000000000000000" pitchFamily="2" charset="0"/>
              <a:ea typeface="Calibri" panose="020F0502020204030204" pitchFamily="34" charset="0"/>
              <a:cs typeface="NikoshBAN" panose="02000000000000000000" pitchFamily="2" charset="0"/>
            </a:rPr>
            <a:t>হ্যাকারদের</a:t>
          </a:r>
          <a:r>
            <a:rPr lang="en-US" sz="3600" spc="-150" dirty="0">
              <a:effectLst>
                <a:outerShdw blurRad="38100" dist="38100" dir="2700000" algn="tl">
                  <a:srgbClr val="000000">
                    <a:alpha val="43137"/>
                  </a:srgbClr>
                </a:outerShdw>
              </a:effectLst>
              <a:latin typeface="NikoshBAN" panose="02000000000000000000" pitchFamily="2" charset="0"/>
              <a:ea typeface="Calibri" panose="020F0502020204030204" pitchFamily="34" charset="0"/>
              <a:cs typeface="NikoshBAN" panose="02000000000000000000" pitchFamily="2" charset="0"/>
            </a:rPr>
            <a:t> </a:t>
          </a:r>
          <a:r>
            <a:rPr lang="en-US" sz="3600" spc="-150" dirty="0" err="1">
              <a:effectLst>
                <a:outerShdw blurRad="38100" dist="38100" dir="2700000" algn="tl">
                  <a:srgbClr val="000000">
                    <a:alpha val="43137"/>
                  </a:srgbClr>
                </a:outerShdw>
              </a:effectLst>
              <a:latin typeface="NikoshBAN" panose="02000000000000000000" pitchFamily="2" charset="0"/>
              <a:ea typeface="Calibri" panose="020F0502020204030204" pitchFamily="34" charset="0"/>
              <a:cs typeface="NikoshBAN" panose="02000000000000000000" pitchFamily="2" charset="0"/>
            </a:rPr>
            <a:t>প্রকারভেদ</a:t>
          </a:r>
          <a:r>
            <a:rPr lang="en-US" sz="3600" spc="-150" dirty="0">
              <a:effectLst>
                <a:outerShdw blurRad="38100" dist="38100" dir="2700000" algn="tl">
                  <a:srgbClr val="000000">
                    <a:alpha val="43137"/>
                  </a:srgbClr>
                </a:outerShdw>
              </a:effectLst>
              <a:latin typeface="NikoshBAN" panose="02000000000000000000" pitchFamily="2" charset="0"/>
              <a:ea typeface="Calibri" panose="020F0502020204030204" pitchFamily="34" charset="0"/>
              <a:cs typeface="NikoshBAN" panose="02000000000000000000" pitchFamily="2" charset="0"/>
            </a:rPr>
            <a:t> </a:t>
          </a:r>
          <a:r>
            <a:rPr lang="en-US" sz="3600" spc="-150" dirty="0" err="1">
              <a:effectLst>
                <a:outerShdw blurRad="38100" dist="38100" dir="2700000" algn="tl">
                  <a:srgbClr val="000000">
                    <a:alpha val="43137"/>
                  </a:srgbClr>
                </a:outerShdw>
              </a:effectLst>
              <a:latin typeface="NikoshBAN" panose="02000000000000000000" pitchFamily="2" charset="0"/>
              <a:ea typeface="Calibri" panose="020F0502020204030204" pitchFamily="34" charset="0"/>
              <a:cs typeface="NikoshBAN" panose="02000000000000000000" pitchFamily="2" charset="0"/>
            </a:rPr>
            <a:t>ব্যাখ্যা</a:t>
          </a:r>
          <a:r>
            <a:rPr lang="en-US" sz="3600" spc="-150" dirty="0">
              <a:effectLst>
                <a:outerShdw blurRad="38100" dist="38100" dir="2700000" algn="tl">
                  <a:srgbClr val="000000">
                    <a:alpha val="43137"/>
                  </a:srgbClr>
                </a:outerShdw>
              </a:effectLst>
              <a:latin typeface="NikoshBAN" panose="02000000000000000000" pitchFamily="2" charset="0"/>
              <a:ea typeface="Calibri" panose="020F0502020204030204" pitchFamily="34" charset="0"/>
              <a:cs typeface="NikoshBAN" panose="02000000000000000000" pitchFamily="2" charset="0"/>
            </a:rPr>
            <a:t> </a:t>
          </a:r>
          <a:r>
            <a:rPr lang="en-US" sz="3600" spc="-150" dirty="0" err="1">
              <a:effectLst>
                <a:outerShdw blurRad="38100" dist="38100" dir="2700000" algn="tl">
                  <a:srgbClr val="000000">
                    <a:alpha val="43137"/>
                  </a:srgbClr>
                </a:outerShdw>
              </a:effectLst>
              <a:latin typeface="NikoshBAN" panose="02000000000000000000" pitchFamily="2" charset="0"/>
              <a:ea typeface="Calibri" panose="020F0502020204030204" pitchFamily="34" charset="0"/>
              <a:cs typeface="NikoshBAN" panose="02000000000000000000" pitchFamily="2" charset="0"/>
            </a:rPr>
            <a:t>করতে</a:t>
          </a:r>
          <a:r>
            <a:rPr lang="en-US" sz="3600" spc="-150" dirty="0">
              <a:effectLst>
                <a:outerShdw blurRad="38100" dist="38100" dir="2700000" algn="tl">
                  <a:srgbClr val="000000">
                    <a:alpha val="43137"/>
                  </a:srgbClr>
                </a:outerShdw>
              </a:effectLst>
              <a:latin typeface="NikoshBAN" panose="02000000000000000000" pitchFamily="2" charset="0"/>
              <a:ea typeface="Calibri" panose="020F0502020204030204" pitchFamily="34" charset="0"/>
              <a:cs typeface="NikoshBAN" panose="02000000000000000000" pitchFamily="2" charset="0"/>
            </a:rPr>
            <a:t> </a:t>
          </a:r>
          <a:r>
            <a:rPr lang="en-US" sz="3600" spc="-150" dirty="0" err="1">
              <a:effectLst>
                <a:outerShdw blurRad="38100" dist="38100" dir="2700000" algn="tl">
                  <a:srgbClr val="000000">
                    <a:alpha val="43137"/>
                  </a:srgbClr>
                </a:outerShdw>
              </a:effectLst>
              <a:latin typeface="NikoshBAN" panose="02000000000000000000" pitchFamily="2" charset="0"/>
              <a:ea typeface="Calibri" panose="020F0502020204030204" pitchFamily="34" charset="0"/>
              <a:cs typeface="NikoshBAN" panose="02000000000000000000" pitchFamily="2" charset="0"/>
            </a:rPr>
            <a:t>পারবে</a:t>
          </a:r>
          <a:r>
            <a:rPr lang="en-US" sz="3600" spc="-150" dirty="0">
              <a:effectLst>
                <a:outerShdw blurRad="38100" dist="38100" dir="2700000" algn="tl">
                  <a:srgbClr val="000000">
                    <a:alpha val="43137"/>
                  </a:srgbClr>
                </a:outerShdw>
              </a:effectLst>
              <a:latin typeface="NikoshBAN" panose="02000000000000000000" pitchFamily="2" charset="0"/>
              <a:ea typeface="Calibri" panose="020F0502020204030204" pitchFamily="34" charset="0"/>
              <a:cs typeface="NikoshBAN" panose="02000000000000000000" pitchFamily="2" charset="0"/>
            </a:rPr>
            <a:t>;</a:t>
          </a:r>
        </a:p>
      </dgm:t>
    </dgm:pt>
    <dgm:pt modelId="{17F082F6-6E02-45D0-98E8-D08B36AE69CE}" type="parTrans" cxnId="{47B2479C-B369-4FD4-9D31-0218E1B04CCE}">
      <dgm:prSet/>
      <dgm:spPr/>
      <dgm:t>
        <a:bodyPr/>
        <a:lstStyle/>
        <a:p>
          <a:endParaRPr lang="en-US"/>
        </a:p>
      </dgm:t>
    </dgm:pt>
    <dgm:pt modelId="{859AB6F3-F1F0-4A83-A4D6-9559BD05E093}" type="sibTrans" cxnId="{47B2479C-B369-4FD4-9D31-0218E1B04CCE}">
      <dgm:prSet/>
      <dgm:spPr/>
      <dgm:t>
        <a:bodyPr/>
        <a:lstStyle/>
        <a:p>
          <a:endParaRPr lang="en-US"/>
        </a:p>
      </dgm:t>
    </dgm:pt>
    <dgm:pt modelId="{561DB328-18A3-419F-9A0B-09D4190AAC61}">
      <dgm:prSet phldrT="[Text]" custT="1"/>
      <dgm:spPr>
        <a:blipFill rotWithShape="0">
          <a:blip xmlns:r="http://schemas.openxmlformats.org/officeDocument/2006/relationships" r:embed="rId3"/>
          <a:tile tx="0" ty="0" sx="100000" sy="100000" flip="none" algn="tl"/>
        </a:blipFill>
      </dgm:spPr>
      <dgm:t>
        <a:bodyPr/>
        <a:lstStyle/>
        <a:p>
          <a:pPr algn="ctr"/>
          <a:r>
            <a:rPr lang="en-US" sz="3600" spc="-150" dirty="0" err="1">
              <a:effectLst>
                <a:outerShdw blurRad="38100" dist="38100" dir="2700000" algn="tl">
                  <a:srgbClr val="000000">
                    <a:alpha val="43137"/>
                  </a:srgbClr>
                </a:outerShdw>
              </a:effectLst>
              <a:latin typeface="NikoshBAN" panose="02000000000000000000" pitchFamily="2" charset="0"/>
              <a:ea typeface="Calibri" panose="020F0502020204030204" pitchFamily="34" charset="0"/>
              <a:cs typeface="NikoshBAN" panose="02000000000000000000" pitchFamily="2" charset="0"/>
            </a:rPr>
            <a:t>হ্যাকারদের</a:t>
          </a:r>
          <a:r>
            <a:rPr lang="en-US" sz="3600" spc="-150" dirty="0">
              <a:effectLst>
                <a:outerShdw blurRad="38100" dist="38100" dir="2700000" algn="tl">
                  <a:srgbClr val="000000">
                    <a:alpha val="43137"/>
                  </a:srgbClr>
                </a:outerShdw>
              </a:effectLst>
              <a:latin typeface="NikoshBAN" panose="02000000000000000000" pitchFamily="2" charset="0"/>
              <a:ea typeface="Calibri" panose="020F0502020204030204" pitchFamily="34" charset="0"/>
              <a:cs typeface="NikoshBAN" panose="02000000000000000000" pitchFamily="2" charset="0"/>
            </a:rPr>
            <a:t> </a:t>
          </a:r>
          <a:r>
            <a:rPr lang="en-US" sz="3600" spc="-150" dirty="0" err="1">
              <a:effectLst>
                <a:outerShdw blurRad="38100" dist="38100" dir="2700000" algn="tl">
                  <a:srgbClr val="000000">
                    <a:alpha val="43137"/>
                  </a:srgbClr>
                </a:outerShdw>
              </a:effectLst>
              <a:latin typeface="NikoshBAN" panose="02000000000000000000" pitchFamily="2" charset="0"/>
              <a:ea typeface="Calibri" panose="020F0502020204030204" pitchFamily="34" charset="0"/>
              <a:cs typeface="NikoshBAN" panose="02000000000000000000" pitchFamily="2" charset="0"/>
            </a:rPr>
            <a:t>হ্যাক</a:t>
          </a:r>
          <a:r>
            <a:rPr lang="en-US" sz="3600" spc="-150" dirty="0">
              <a:effectLst>
                <a:outerShdw blurRad="38100" dist="38100" dir="2700000" algn="tl">
                  <a:srgbClr val="000000">
                    <a:alpha val="43137"/>
                  </a:srgbClr>
                </a:outerShdw>
              </a:effectLst>
              <a:latin typeface="NikoshBAN" panose="02000000000000000000" pitchFamily="2" charset="0"/>
              <a:ea typeface="Calibri" panose="020F0502020204030204" pitchFamily="34" charset="0"/>
              <a:cs typeface="NikoshBAN" panose="02000000000000000000" pitchFamily="2" charset="0"/>
            </a:rPr>
            <a:t> </a:t>
          </a:r>
          <a:r>
            <a:rPr lang="en-US" sz="3600" spc="-150" dirty="0" err="1">
              <a:effectLst>
                <a:outerShdw blurRad="38100" dist="38100" dir="2700000" algn="tl">
                  <a:srgbClr val="000000">
                    <a:alpha val="43137"/>
                  </a:srgbClr>
                </a:outerShdw>
              </a:effectLst>
              <a:latin typeface="NikoshBAN" panose="02000000000000000000" pitchFamily="2" charset="0"/>
              <a:ea typeface="Calibri" panose="020F0502020204030204" pitchFamily="34" charset="0"/>
              <a:cs typeface="NikoshBAN" panose="02000000000000000000" pitchFamily="2" charset="0"/>
            </a:rPr>
            <a:t>করার</a:t>
          </a:r>
          <a:r>
            <a:rPr lang="en-US" sz="3600" spc="-150" dirty="0">
              <a:effectLst>
                <a:outerShdw blurRad="38100" dist="38100" dir="2700000" algn="tl">
                  <a:srgbClr val="000000">
                    <a:alpha val="43137"/>
                  </a:srgbClr>
                </a:outerShdw>
              </a:effectLst>
              <a:latin typeface="NikoshBAN" panose="02000000000000000000" pitchFamily="2" charset="0"/>
              <a:ea typeface="Calibri" panose="020F0502020204030204" pitchFamily="34" charset="0"/>
              <a:cs typeface="NikoshBAN" panose="02000000000000000000" pitchFamily="2" charset="0"/>
            </a:rPr>
            <a:t> </a:t>
          </a:r>
          <a:r>
            <a:rPr lang="en-US" sz="3600" spc="-150" dirty="0" err="1">
              <a:effectLst>
                <a:outerShdw blurRad="38100" dist="38100" dir="2700000" algn="tl">
                  <a:srgbClr val="000000">
                    <a:alpha val="43137"/>
                  </a:srgbClr>
                </a:outerShdw>
              </a:effectLst>
              <a:latin typeface="NikoshBAN" panose="02000000000000000000" pitchFamily="2" charset="0"/>
              <a:ea typeface="Calibri" panose="020F0502020204030204" pitchFamily="34" charset="0"/>
              <a:cs typeface="NikoshBAN" panose="02000000000000000000" pitchFamily="2" charset="0"/>
            </a:rPr>
            <a:t>কৌশল</a:t>
          </a:r>
          <a:r>
            <a:rPr lang="en-US" sz="3600" spc="-150" dirty="0">
              <a:effectLst>
                <a:outerShdw blurRad="38100" dist="38100" dir="2700000" algn="tl">
                  <a:srgbClr val="000000">
                    <a:alpha val="43137"/>
                  </a:srgbClr>
                </a:outerShdw>
              </a:effectLst>
              <a:latin typeface="NikoshBAN" panose="02000000000000000000" pitchFamily="2" charset="0"/>
              <a:ea typeface="Calibri" panose="020F0502020204030204" pitchFamily="34" charset="0"/>
              <a:cs typeface="NikoshBAN" panose="02000000000000000000" pitchFamily="2" charset="0"/>
            </a:rPr>
            <a:t> </a:t>
          </a:r>
          <a:r>
            <a:rPr lang="en-US" sz="3600" spc="-150" dirty="0" err="1">
              <a:effectLst>
                <a:outerShdw blurRad="38100" dist="38100" dir="2700000" algn="tl">
                  <a:srgbClr val="000000">
                    <a:alpha val="43137"/>
                  </a:srgbClr>
                </a:outerShdw>
              </a:effectLst>
              <a:latin typeface="NikoshBAN" panose="02000000000000000000" pitchFamily="2" charset="0"/>
              <a:ea typeface="Calibri" panose="020F0502020204030204" pitchFamily="34" charset="0"/>
              <a:cs typeface="NikoshBAN" panose="02000000000000000000" pitchFamily="2" charset="0"/>
            </a:rPr>
            <a:t>বিশ্লেষণ</a:t>
          </a:r>
          <a:r>
            <a:rPr lang="en-US" sz="3600" spc="-150" dirty="0">
              <a:effectLst>
                <a:outerShdw blurRad="38100" dist="38100" dir="2700000" algn="tl">
                  <a:srgbClr val="000000">
                    <a:alpha val="43137"/>
                  </a:srgbClr>
                </a:outerShdw>
              </a:effectLst>
              <a:latin typeface="NikoshBAN" panose="02000000000000000000" pitchFamily="2" charset="0"/>
              <a:ea typeface="Calibri" panose="020F0502020204030204" pitchFamily="34" charset="0"/>
              <a:cs typeface="NikoshBAN" panose="02000000000000000000" pitchFamily="2" charset="0"/>
            </a:rPr>
            <a:t> </a:t>
          </a:r>
          <a:r>
            <a:rPr lang="en-US" sz="3600" spc="-150" dirty="0" err="1">
              <a:effectLst>
                <a:outerShdw blurRad="38100" dist="38100" dir="2700000" algn="tl">
                  <a:srgbClr val="000000">
                    <a:alpha val="43137"/>
                  </a:srgbClr>
                </a:outerShdw>
              </a:effectLst>
              <a:latin typeface="NikoshBAN" panose="02000000000000000000" pitchFamily="2" charset="0"/>
              <a:ea typeface="Calibri" panose="020F0502020204030204" pitchFamily="34" charset="0"/>
              <a:cs typeface="NikoshBAN" panose="02000000000000000000" pitchFamily="2" charset="0"/>
            </a:rPr>
            <a:t>করতে</a:t>
          </a:r>
          <a:r>
            <a:rPr lang="en-US" sz="3600" spc="-150" dirty="0">
              <a:effectLst>
                <a:outerShdw blurRad="38100" dist="38100" dir="2700000" algn="tl">
                  <a:srgbClr val="000000">
                    <a:alpha val="43137"/>
                  </a:srgbClr>
                </a:outerShdw>
              </a:effectLst>
              <a:latin typeface="NikoshBAN" panose="02000000000000000000" pitchFamily="2" charset="0"/>
              <a:ea typeface="Calibri" panose="020F0502020204030204" pitchFamily="34" charset="0"/>
              <a:cs typeface="NikoshBAN" panose="02000000000000000000" pitchFamily="2" charset="0"/>
            </a:rPr>
            <a:t> </a:t>
          </a:r>
          <a:r>
            <a:rPr lang="en-US" sz="3600" spc="-150" dirty="0" err="1">
              <a:effectLst>
                <a:outerShdw blurRad="38100" dist="38100" dir="2700000" algn="tl">
                  <a:srgbClr val="000000">
                    <a:alpha val="43137"/>
                  </a:srgbClr>
                </a:outerShdw>
              </a:effectLst>
              <a:latin typeface="NikoshBAN" panose="02000000000000000000" pitchFamily="2" charset="0"/>
              <a:ea typeface="Calibri" panose="020F0502020204030204" pitchFamily="34" charset="0"/>
              <a:cs typeface="NikoshBAN" panose="02000000000000000000" pitchFamily="2" charset="0"/>
            </a:rPr>
            <a:t>পারবে</a:t>
          </a:r>
          <a:r>
            <a:rPr lang="en-US" sz="3600" spc="-150" dirty="0">
              <a:effectLst>
                <a:outerShdw blurRad="38100" dist="38100" dir="2700000" algn="tl">
                  <a:srgbClr val="000000">
                    <a:alpha val="43137"/>
                  </a:srgbClr>
                </a:outerShdw>
              </a:effectLst>
              <a:latin typeface="NikoshBAN" panose="02000000000000000000" pitchFamily="2" charset="0"/>
              <a:ea typeface="Calibri" panose="020F0502020204030204" pitchFamily="34" charset="0"/>
              <a:cs typeface="NikoshBAN" panose="02000000000000000000" pitchFamily="2" charset="0"/>
            </a:rPr>
            <a:t>।</a:t>
          </a:r>
        </a:p>
      </dgm:t>
    </dgm:pt>
    <dgm:pt modelId="{F58AD061-3417-4DA0-87D8-56A966BAFF1F}" type="parTrans" cxnId="{0EA3A7FD-4FFB-4B25-B81B-DDF8147F1816}">
      <dgm:prSet/>
      <dgm:spPr/>
      <dgm:t>
        <a:bodyPr/>
        <a:lstStyle/>
        <a:p>
          <a:endParaRPr lang="en-US"/>
        </a:p>
      </dgm:t>
    </dgm:pt>
    <dgm:pt modelId="{305C9A3C-8114-4CE4-9A33-95AC91E0997C}" type="sibTrans" cxnId="{0EA3A7FD-4FFB-4B25-B81B-DDF8147F1816}">
      <dgm:prSet/>
      <dgm:spPr/>
      <dgm:t>
        <a:bodyPr/>
        <a:lstStyle/>
        <a:p>
          <a:endParaRPr lang="en-US"/>
        </a:p>
      </dgm:t>
    </dgm:pt>
    <dgm:pt modelId="{2C73A486-479D-4EDA-874F-452063E59AD4}" type="pres">
      <dgm:prSet presAssocID="{30C9CC7F-6F5E-4E96-9BB5-7E49E029462F}" presName="compositeShape" presStyleCnt="0">
        <dgm:presLayoutVars>
          <dgm:dir/>
          <dgm:resizeHandles/>
        </dgm:presLayoutVars>
      </dgm:prSet>
      <dgm:spPr/>
    </dgm:pt>
    <dgm:pt modelId="{D03ACCB4-68DC-4934-AF6C-FDE1862FF880}" type="pres">
      <dgm:prSet presAssocID="{30C9CC7F-6F5E-4E96-9BB5-7E49E029462F}" presName="pyramid" presStyleLbl="node1" presStyleIdx="0" presStyleCnt="1" custAng="10800000" custLinFactNeighborX="31607" custLinFactNeighborY="-1724"/>
      <dgm:spPr/>
    </dgm:pt>
    <dgm:pt modelId="{13E4782C-926E-4568-891F-033929F5DC91}" type="pres">
      <dgm:prSet presAssocID="{30C9CC7F-6F5E-4E96-9BB5-7E49E029462F}" presName="theList" presStyleCnt="0"/>
      <dgm:spPr/>
    </dgm:pt>
    <dgm:pt modelId="{1E8F32D9-3BF9-4E22-8DE8-C6F9B9FDB89B}" type="pres">
      <dgm:prSet presAssocID="{E099C4DF-EF01-43EC-A3BC-9056F3C23D26}" presName="aNode" presStyleLbl="fgAcc1" presStyleIdx="0" presStyleCnt="4" custScaleX="251619" custScaleY="18092" custLinFactY="6545" custLinFactNeighborX="0" custLinFactNeighborY="100000">
        <dgm:presLayoutVars>
          <dgm:bulletEnabled val="1"/>
        </dgm:presLayoutVars>
      </dgm:prSet>
      <dgm:spPr/>
      <dgm:t>
        <a:bodyPr/>
        <a:lstStyle/>
        <a:p>
          <a:endParaRPr lang="en-US"/>
        </a:p>
      </dgm:t>
    </dgm:pt>
    <dgm:pt modelId="{6FFF4FD0-4979-457B-BBC5-03CCFECB93F2}" type="pres">
      <dgm:prSet presAssocID="{E099C4DF-EF01-43EC-A3BC-9056F3C23D26}" presName="aSpace" presStyleCnt="0"/>
      <dgm:spPr/>
    </dgm:pt>
    <dgm:pt modelId="{5240A7C5-6EB9-4CFF-ADFC-763921FC9E78}" type="pres">
      <dgm:prSet presAssocID="{2BD1BE8A-7EA0-4AAE-A8AE-3D66A88A5A89}" presName="aNode" presStyleLbl="fgAcc1" presStyleIdx="1" presStyleCnt="4" custScaleX="251619" custScaleY="22185" custLinFactY="2271" custLinFactNeighborX="0" custLinFactNeighborY="100000">
        <dgm:presLayoutVars>
          <dgm:bulletEnabled val="1"/>
        </dgm:presLayoutVars>
      </dgm:prSet>
      <dgm:spPr/>
      <dgm:t>
        <a:bodyPr/>
        <a:lstStyle/>
        <a:p>
          <a:endParaRPr lang="en-US"/>
        </a:p>
      </dgm:t>
    </dgm:pt>
    <dgm:pt modelId="{E0B9B89D-DB1E-4976-93A9-8732A440A334}" type="pres">
      <dgm:prSet presAssocID="{2BD1BE8A-7EA0-4AAE-A8AE-3D66A88A5A89}" presName="aSpace" presStyleCnt="0"/>
      <dgm:spPr/>
    </dgm:pt>
    <dgm:pt modelId="{B08FF2A4-ED5B-4293-AE01-D4DCDA4709D1}" type="pres">
      <dgm:prSet presAssocID="{E4BCC782-A3BD-40F7-9EA0-750E2DE98CEA}" presName="aNode" presStyleLbl="fgAcc1" presStyleIdx="2" presStyleCnt="4" custScaleX="254329" custScaleY="27620" custLinFactY="155" custLinFactNeighborX="-2659" custLinFactNeighborY="100000">
        <dgm:presLayoutVars>
          <dgm:bulletEnabled val="1"/>
        </dgm:presLayoutVars>
      </dgm:prSet>
      <dgm:spPr/>
      <dgm:t>
        <a:bodyPr/>
        <a:lstStyle/>
        <a:p>
          <a:endParaRPr lang="en-US"/>
        </a:p>
      </dgm:t>
    </dgm:pt>
    <dgm:pt modelId="{0711DC60-4135-4E4A-8442-1380D1E6284D}" type="pres">
      <dgm:prSet presAssocID="{E4BCC782-A3BD-40F7-9EA0-750E2DE98CEA}" presName="aSpace" presStyleCnt="0"/>
      <dgm:spPr/>
    </dgm:pt>
    <dgm:pt modelId="{B5A1346D-CCB1-4532-A0E5-E5367BA71CA4}" type="pres">
      <dgm:prSet presAssocID="{561DB328-18A3-419F-9A0B-09D4190AAC61}" presName="aNode" presStyleLbl="fgAcc1" presStyleIdx="3" presStyleCnt="4" custScaleX="254329" custScaleY="24504" custLinFactNeighborX="-1168" custLinFactNeighborY="72502">
        <dgm:presLayoutVars>
          <dgm:bulletEnabled val="1"/>
        </dgm:presLayoutVars>
      </dgm:prSet>
      <dgm:spPr/>
      <dgm:t>
        <a:bodyPr/>
        <a:lstStyle/>
        <a:p>
          <a:endParaRPr lang="en-US"/>
        </a:p>
      </dgm:t>
    </dgm:pt>
    <dgm:pt modelId="{A551E8C2-378F-4CDB-86DD-BECE05DAAD61}" type="pres">
      <dgm:prSet presAssocID="{561DB328-18A3-419F-9A0B-09D4190AAC61}" presName="aSpace" presStyleCnt="0"/>
      <dgm:spPr/>
    </dgm:pt>
  </dgm:ptLst>
  <dgm:cxnLst>
    <dgm:cxn modelId="{2ECD99CF-9A2E-4435-BDE5-205FC2299F2C}" type="presOf" srcId="{2BD1BE8A-7EA0-4AAE-A8AE-3D66A88A5A89}" destId="{5240A7C5-6EB9-4CFF-ADFC-763921FC9E78}" srcOrd="0" destOrd="0" presId="urn:microsoft.com/office/officeart/2005/8/layout/pyramid2"/>
    <dgm:cxn modelId="{1EE612E5-3472-499F-BEC1-BDA68904B4C7}" type="presOf" srcId="{561DB328-18A3-419F-9A0B-09D4190AAC61}" destId="{B5A1346D-CCB1-4532-A0E5-E5367BA71CA4}" srcOrd="0" destOrd="0" presId="urn:microsoft.com/office/officeart/2005/8/layout/pyramid2"/>
    <dgm:cxn modelId="{E636703A-31D5-4FC4-8EA9-AD9636D6DCA5}" srcId="{30C9CC7F-6F5E-4E96-9BB5-7E49E029462F}" destId="{E099C4DF-EF01-43EC-A3BC-9056F3C23D26}" srcOrd="0" destOrd="0" parTransId="{2E60671F-D23A-48BE-BABB-90F86C3F6C69}" sibTransId="{FE9AA298-FD4D-4EEC-894A-4573FA164AD2}"/>
    <dgm:cxn modelId="{B5EB00E2-67F0-4EAD-94A5-A5EE95C71B72}" type="presOf" srcId="{30C9CC7F-6F5E-4E96-9BB5-7E49E029462F}" destId="{2C73A486-479D-4EDA-874F-452063E59AD4}" srcOrd="0" destOrd="0" presId="urn:microsoft.com/office/officeart/2005/8/layout/pyramid2"/>
    <dgm:cxn modelId="{26808375-EE16-448D-82BF-A020C3BEF2C4}" type="presOf" srcId="{E4BCC782-A3BD-40F7-9EA0-750E2DE98CEA}" destId="{B08FF2A4-ED5B-4293-AE01-D4DCDA4709D1}" srcOrd="0" destOrd="0" presId="urn:microsoft.com/office/officeart/2005/8/layout/pyramid2"/>
    <dgm:cxn modelId="{018CE947-7205-430D-AFFB-7F772D39BE23}" type="presOf" srcId="{E099C4DF-EF01-43EC-A3BC-9056F3C23D26}" destId="{1E8F32D9-3BF9-4E22-8DE8-C6F9B9FDB89B}" srcOrd="0" destOrd="0" presId="urn:microsoft.com/office/officeart/2005/8/layout/pyramid2"/>
    <dgm:cxn modelId="{0EA3A7FD-4FFB-4B25-B81B-DDF8147F1816}" srcId="{30C9CC7F-6F5E-4E96-9BB5-7E49E029462F}" destId="{561DB328-18A3-419F-9A0B-09D4190AAC61}" srcOrd="3" destOrd="0" parTransId="{F58AD061-3417-4DA0-87D8-56A966BAFF1F}" sibTransId="{305C9A3C-8114-4CE4-9A33-95AC91E0997C}"/>
    <dgm:cxn modelId="{47B2479C-B369-4FD4-9D31-0218E1B04CCE}" srcId="{30C9CC7F-6F5E-4E96-9BB5-7E49E029462F}" destId="{E4BCC782-A3BD-40F7-9EA0-750E2DE98CEA}" srcOrd="2" destOrd="0" parTransId="{17F082F6-6E02-45D0-98E8-D08B36AE69CE}" sibTransId="{859AB6F3-F1F0-4A83-A4D6-9559BD05E093}"/>
    <dgm:cxn modelId="{EEAE77EF-8C01-40CA-86A1-C32C3B8241EF}" srcId="{30C9CC7F-6F5E-4E96-9BB5-7E49E029462F}" destId="{2BD1BE8A-7EA0-4AAE-A8AE-3D66A88A5A89}" srcOrd="1" destOrd="0" parTransId="{8A44EE87-EBEE-4DDC-B42E-E1ED79EFF6E9}" sibTransId="{D34DD8B4-3608-42E7-B1B6-467284C8B28B}"/>
    <dgm:cxn modelId="{15186233-EB73-4064-BBE0-F4721F35E3FD}" type="presParOf" srcId="{2C73A486-479D-4EDA-874F-452063E59AD4}" destId="{D03ACCB4-68DC-4934-AF6C-FDE1862FF880}" srcOrd="0" destOrd="0" presId="urn:microsoft.com/office/officeart/2005/8/layout/pyramid2"/>
    <dgm:cxn modelId="{AF9EFBA4-C085-4B98-A61D-D9E70181FE41}" type="presParOf" srcId="{2C73A486-479D-4EDA-874F-452063E59AD4}" destId="{13E4782C-926E-4568-891F-033929F5DC91}" srcOrd="1" destOrd="0" presId="urn:microsoft.com/office/officeart/2005/8/layout/pyramid2"/>
    <dgm:cxn modelId="{342B2829-FC1B-483C-96D8-3A24E56595A6}" type="presParOf" srcId="{13E4782C-926E-4568-891F-033929F5DC91}" destId="{1E8F32D9-3BF9-4E22-8DE8-C6F9B9FDB89B}" srcOrd="0" destOrd="0" presId="urn:microsoft.com/office/officeart/2005/8/layout/pyramid2"/>
    <dgm:cxn modelId="{4EC1AD94-CEF4-4291-A7FE-429746A27125}" type="presParOf" srcId="{13E4782C-926E-4568-891F-033929F5DC91}" destId="{6FFF4FD0-4979-457B-BBC5-03CCFECB93F2}" srcOrd="1" destOrd="0" presId="urn:microsoft.com/office/officeart/2005/8/layout/pyramid2"/>
    <dgm:cxn modelId="{DC28AEC2-7928-4BE7-8279-53EE9E4E3935}" type="presParOf" srcId="{13E4782C-926E-4568-891F-033929F5DC91}" destId="{5240A7C5-6EB9-4CFF-ADFC-763921FC9E78}" srcOrd="2" destOrd="0" presId="urn:microsoft.com/office/officeart/2005/8/layout/pyramid2"/>
    <dgm:cxn modelId="{305A52DA-F8C4-4467-A7DD-91E008EC4479}" type="presParOf" srcId="{13E4782C-926E-4568-891F-033929F5DC91}" destId="{E0B9B89D-DB1E-4976-93A9-8732A440A334}" srcOrd="3" destOrd="0" presId="urn:microsoft.com/office/officeart/2005/8/layout/pyramid2"/>
    <dgm:cxn modelId="{941D4B64-CC68-41A0-9758-B14767510C06}" type="presParOf" srcId="{13E4782C-926E-4568-891F-033929F5DC91}" destId="{B08FF2A4-ED5B-4293-AE01-D4DCDA4709D1}" srcOrd="4" destOrd="0" presId="urn:microsoft.com/office/officeart/2005/8/layout/pyramid2"/>
    <dgm:cxn modelId="{F8278DC4-F6AC-475A-B395-2C47093AF1D4}" type="presParOf" srcId="{13E4782C-926E-4568-891F-033929F5DC91}" destId="{0711DC60-4135-4E4A-8442-1380D1E6284D}" srcOrd="5" destOrd="0" presId="urn:microsoft.com/office/officeart/2005/8/layout/pyramid2"/>
    <dgm:cxn modelId="{ABC2D4FA-7738-43E3-8B2D-9A3AB7300C00}" type="presParOf" srcId="{13E4782C-926E-4568-891F-033929F5DC91}" destId="{B5A1346D-CCB1-4532-A0E5-E5367BA71CA4}" srcOrd="6" destOrd="0" presId="urn:microsoft.com/office/officeart/2005/8/layout/pyramid2"/>
    <dgm:cxn modelId="{597E464D-3179-4C2E-AD0D-2A21270D8EE2}" type="presParOf" srcId="{13E4782C-926E-4568-891F-033929F5DC91}" destId="{A551E8C2-378F-4CDB-86DD-BECE05DAAD61}"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85F765-EC83-494A-BADC-4EB9F6F2B978}" type="doc">
      <dgm:prSet loTypeId="urn:microsoft.com/office/officeart/2005/8/layout/orgChart1" loCatId="hierarchy" qsTypeId="urn:microsoft.com/office/officeart/2005/8/quickstyle/3d1" qsCatId="3D" csTypeId="urn:microsoft.com/office/officeart/2005/8/colors/accent1_2" csCatId="accent1" phldr="1"/>
      <dgm:spPr/>
      <dgm:t>
        <a:bodyPr/>
        <a:lstStyle/>
        <a:p>
          <a:endParaRPr lang="en-US"/>
        </a:p>
      </dgm:t>
    </dgm:pt>
    <dgm:pt modelId="{22D75889-B436-4398-A3CC-2025555BCCFF}">
      <dgm:prSet phldrT="[Text]" custT="1"/>
      <dgm:spPr/>
      <dgm:t>
        <a:bodyPr/>
        <a:lstStyle/>
        <a:p>
          <a:r>
            <a:rPr lang="en-US" sz="4800" dirty="0" err="1">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হ্যাকার</a:t>
          </a:r>
          <a:endParaRPr lang="en-US" sz="4800" dirty="0">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7007A434-F640-47D2-AF05-E558F45D9AF1}" type="parTrans" cxnId="{04677FD8-524B-47CC-B77F-224F2DBFD249}">
      <dgm:prSet/>
      <dgm:spPr/>
      <dgm:t>
        <a:bodyPr/>
        <a:lstStyle/>
        <a:p>
          <a:endParaRPr lang="en-US">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93F004D6-25AF-4FD9-A7A3-4237CD3B64F8}" type="sibTrans" cxnId="{04677FD8-524B-47CC-B77F-224F2DBFD249}">
      <dgm:prSet/>
      <dgm:spPr/>
      <dgm:t>
        <a:bodyPr/>
        <a:lstStyle/>
        <a:p>
          <a:endParaRPr lang="en-US">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05A2E676-A897-491C-9F3F-795EDA707A25}">
      <dgm:prSet phldrT="[Text]"/>
      <dgm:spPr/>
      <dgm:t>
        <a:bodyPr/>
        <a:lstStyle/>
        <a:p>
          <a:r>
            <a:rPr lang="en-US" dirty="0" err="1">
              <a:solidFill>
                <a:srgbClr val="0000FF"/>
              </a:solidFill>
              <a:latin typeface="NikoshBAN" panose="02000000000000000000" pitchFamily="2" charset="0"/>
              <a:cs typeface="NikoshBAN" panose="02000000000000000000" pitchFamily="2" charset="0"/>
            </a:rPr>
            <a:t>হোয়াইট</a:t>
          </a:r>
          <a:r>
            <a:rPr lang="en-US" dirty="0">
              <a:solidFill>
                <a:srgbClr val="0000FF"/>
              </a:solidFill>
              <a:latin typeface="NikoshBAN" panose="02000000000000000000" pitchFamily="2" charset="0"/>
              <a:cs typeface="NikoshBAN" panose="02000000000000000000" pitchFamily="2" charset="0"/>
            </a:rPr>
            <a:t> </a:t>
          </a:r>
          <a:r>
            <a:rPr lang="en-US" dirty="0" err="1">
              <a:solidFill>
                <a:srgbClr val="0000FF"/>
              </a:solidFill>
              <a:latin typeface="NikoshBAN" panose="02000000000000000000" pitchFamily="2" charset="0"/>
              <a:cs typeface="NikoshBAN" panose="02000000000000000000" pitchFamily="2" charset="0"/>
            </a:rPr>
            <a:t>হ্যাট</a:t>
          </a:r>
          <a:r>
            <a:rPr lang="en-US" dirty="0">
              <a:solidFill>
                <a:srgbClr val="0000FF"/>
              </a:solidFill>
              <a:latin typeface="NikoshBAN" panose="02000000000000000000" pitchFamily="2" charset="0"/>
              <a:cs typeface="NikoshBAN" panose="02000000000000000000" pitchFamily="2" charset="0"/>
            </a:rPr>
            <a:t> </a:t>
          </a:r>
          <a:r>
            <a:rPr lang="en-US" dirty="0" err="1">
              <a:solidFill>
                <a:srgbClr val="0000FF"/>
              </a:solidFill>
              <a:latin typeface="NikoshBAN" panose="02000000000000000000" pitchFamily="2" charset="0"/>
              <a:cs typeface="NikoshBAN" panose="02000000000000000000" pitchFamily="2" charset="0"/>
            </a:rPr>
            <a:t>হ্যাকার</a:t>
          </a:r>
          <a:endParaRPr lang="en-US" dirty="0">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933E324E-C333-463A-916E-19014AA7193D}" type="parTrans" cxnId="{CFD5680D-0253-46D1-A5FA-F53C9FE14B72}">
      <dgm:prSet/>
      <dgm:spPr/>
      <dgm:t>
        <a:bodyPr/>
        <a:lstStyle/>
        <a:p>
          <a:endParaRPr lang="en-US">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21D419BD-5C00-48E8-9077-15483FF40FFE}" type="sibTrans" cxnId="{CFD5680D-0253-46D1-A5FA-F53C9FE14B72}">
      <dgm:prSet/>
      <dgm:spPr/>
      <dgm:t>
        <a:bodyPr/>
        <a:lstStyle/>
        <a:p>
          <a:endParaRPr lang="en-US">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31F1A168-5FCF-4D0D-A65F-563697060610}">
      <dgm:prSet phldrT="[Text]" custT="1"/>
      <dgm:spPr/>
      <dgm:t>
        <a:bodyPr/>
        <a:lstStyle/>
        <a:p>
          <a:r>
            <a:rPr lang="en-US" sz="4200" kern="1200">
              <a:solidFill>
                <a:srgbClr val="0000FF"/>
              </a:solidFill>
              <a:latin typeface="NikoshBAN" panose="02000000000000000000" pitchFamily="2" charset="0"/>
              <a:ea typeface="+mn-ea"/>
              <a:cs typeface="NikoshBAN" panose="02000000000000000000" pitchFamily="2" charset="0"/>
            </a:rPr>
            <a:t>ব্লাক হ্যাট হ্যাকার</a:t>
          </a:r>
          <a:endParaRPr lang="en-US" sz="4200" kern="1200" dirty="0">
            <a:solidFill>
              <a:srgbClr val="0000FF"/>
            </a:solidFill>
            <a:latin typeface="NikoshBAN" panose="02000000000000000000" pitchFamily="2" charset="0"/>
            <a:ea typeface="+mn-ea"/>
            <a:cs typeface="NikoshBAN" panose="02000000000000000000" pitchFamily="2" charset="0"/>
          </a:endParaRPr>
        </a:p>
      </dgm:t>
    </dgm:pt>
    <dgm:pt modelId="{A266DB32-0C99-42A8-8555-17AA970E3A64}" type="parTrans" cxnId="{619D0135-587D-4B6E-867F-FFDD2E1A2DF6}">
      <dgm:prSet/>
      <dgm:spPr/>
      <dgm:t>
        <a:bodyPr/>
        <a:lstStyle/>
        <a:p>
          <a:endParaRPr lang="en-US">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E046B9E6-5D46-46B8-A865-C067A0C623BF}" type="sibTrans" cxnId="{619D0135-587D-4B6E-867F-FFDD2E1A2DF6}">
      <dgm:prSet/>
      <dgm:spPr/>
      <dgm:t>
        <a:bodyPr/>
        <a:lstStyle/>
        <a:p>
          <a:endParaRPr lang="en-US">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E18E7D01-F499-43D9-A8F4-97463C93FEE0}">
      <dgm:prSet phldrT="[Text]" custT="1"/>
      <dgm:spPr/>
      <dgm:t>
        <a:bodyPr/>
        <a:lstStyle/>
        <a:p>
          <a:r>
            <a:rPr lang="en-US" sz="4200" kern="1200" dirty="0" err="1">
              <a:solidFill>
                <a:srgbClr val="0000FF"/>
              </a:solidFill>
              <a:latin typeface="NikoshBAN" panose="02000000000000000000" pitchFamily="2" charset="0"/>
              <a:ea typeface="+mn-ea"/>
              <a:cs typeface="NikoshBAN" panose="02000000000000000000" pitchFamily="2" charset="0"/>
            </a:rPr>
            <a:t>গ্রে</a:t>
          </a:r>
          <a:r>
            <a:rPr lang="en-US" sz="4200" kern="1200" dirty="0">
              <a:solidFill>
                <a:srgbClr val="0000FF"/>
              </a:solidFill>
              <a:latin typeface="NikoshBAN" panose="02000000000000000000" pitchFamily="2" charset="0"/>
              <a:ea typeface="+mn-ea"/>
              <a:cs typeface="NikoshBAN" panose="02000000000000000000" pitchFamily="2" charset="0"/>
            </a:rPr>
            <a:t> </a:t>
          </a:r>
          <a:r>
            <a:rPr lang="en-US" sz="4200" kern="1200" dirty="0" err="1">
              <a:solidFill>
                <a:srgbClr val="0000FF"/>
              </a:solidFill>
              <a:latin typeface="NikoshBAN" panose="02000000000000000000" pitchFamily="2" charset="0"/>
              <a:ea typeface="+mn-ea"/>
              <a:cs typeface="NikoshBAN" panose="02000000000000000000" pitchFamily="2" charset="0"/>
            </a:rPr>
            <a:t>হ্যাট</a:t>
          </a:r>
          <a:r>
            <a:rPr lang="en-US" sz="4200" kern="1200" dirty="0">
              <a:solidFill>
                <a:srgbClr val="0000FF"/>
              </a:solidFill>
              <a:latin typeface="NikoshBAN" panose="02000000000000000000" pitchFamily="2" charset="0"/>
              <a:ea typeface="+mn-ea"/>
              <a:cs typeface="NikoshBAN" panose="02000000000000000000" pitchFamily="2" charset="0"/>
            </a:rPr>
            <a:t> </a:t>
          </a:r>
          <a:r>
            <a:rPr lang="en-US" sz="4200" kern="1200" dirty="0" err="1">
              <a:solidFill>
                <a:srgbClr val="0000FF"/>
              </a:solidFill>
              <a:latin typeface="NikoshBAN" panose="02000000000000000000" pitchFamily="2" charset="0"/>
              <a:ea typeface="+mn-ea"/>
              <a:cs typeface="NikoshBAN" panose="02000000000000000000" pitchFamily="2" charset="0"/>
            </a:rPr>
            <a:t>হ্যাকার</a:t>
          </a:r>
          <a:endParaRPr lang="en-US" sz="4200" kern="1200" dirty="0">
            <a:solidFill>
              <a:srgbClr val="0000FF"/>
            </a:solidFill>
            <a:latin typeface="NikoshBAN" panose="02000000000000000000" pitchFamily="2" charset="0"/>
            <a:ea typeface="+mn-ea"/>
            <a:cs typeface="NikoshBAN" panose="02000000000000000000" pitchFamily="2" charset="0"/>
          </a:endParaRPr>
        </a:p>
      </dgm:t>
    </dgm:pt>
    <dgm:pt modelId="{D79691FC-FCF8-4C2F-AE41-31ED79614D1C}" type="parTrans" cxnId="{23568E49-ED7E-4810-B690-A9792D55EE0F}">
      <dgm:prSet/>
      <dgm:spPr/>
      <dgm:t>
        <a:bodyPr/>
        <a:lstStyle/>
        <a:p>
          <a:endParaRPr lang="en-US">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C3AC24D3-B952-4456-95D4-27D773A2F71D}" type="sibTrans" cxnId="{23568E49-ED7E-4810-B690-A9792D55EE0F}">
      <dgm:prSet/>
      <dgm:spPr/>
      <dgm:t>
        <a:bodyPr/>
        <a:lstStyle/>
        <a:p>
          <a:endParaRPr lang="en-US">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19130A68-6B3D-46F3-9086-029EB393B0D4}" type="pres">
      <dgm:prSet presAssocID="{EA85F765-EC83-494A-BADC-4EB9F6F2B978}" presName="hierChild1" presStyleCnt="0">
        <dgm:presLayoutVars>
          <dgm:orgChart val="1"/>
          <dgm:chPref val="1"/>
          <dgm:dir/>
          <dgm:animOne val="branch"/>
          <dgm:animLvl val="lvl"/>
          <dgm:resizeHandles/>
        </dgm:presLayoutVars>
      </dgm:prSet>
      <dgm:spPr/>
      <dgm:t>
        <a:bodyPr/>
        <a:lstStyle/>
        <a:p>
          <a:endParaRPr lang="en-US"/>
        </a:p>
      </dgm:t>
    </dgm:pt>
    <dgm:pt modelId="{259ACAB8-B3B3-41CB-98A2-5A9B3B028815}" type="pres">
      <dgm:prSet presAssocID="{22D75889-B436-4398-A3CC-2025555BCCFF}" presName="hierRoot1" presStyleCnt="0">
        <dgm:presLayoutVars>
          <dgm:hierBranch val="init"/>
        </dgm:presLayoutVars>
      </dgm:prSet>
      <dgm:spPr/>
    </dgm:pt>
    <dgm:pt modelId="{E89CAD8A-4F8E-49A5-935D-1119F76047A3}" type="pres">
      <dgm:prSet presAssocID="{22D75889-B436-4398-A3CC-2025555BCCFF}" presName="rootComposite1" presStyleCnt="0"/>
      <dgm:spPr/>
    </dgm:pt>
    <dgm:pt modelId="{7650CA11-EE86-4994-BDEE-07DCE236E175}" type="pres">
      <dgm:prSet presAssocID="{22D75889-B436-4398-A3CC-2025555BCCFF}" presName="rootText1" presStyleLbl="node0" presStyleIdx="0" presStyleCnt="1">
        <dgm:presLayoutVars>
          <dgm:chPref val="3"/>
        </dgm:presLayoutVars>
      </dgm:prSet>
      <dgm:spPr/>
      <dgm:t>
        <a:bodyPr/>
        <a:lstStyle/>
        <a:p>
          <a:endParaRPr lang="en-US"/>
        </a:p>
      </dgm:t>
    </dgm:pt>
    <dgm:pt modelId="{D9E0ADCF-FC97-41EA-853D-4605D3CE0500}" type="pres">
      <dgm:prSet presAssocID="{22D75889-B436-4398-A3CC-2025555BCCFF}" presName="rootConnector1" presStyleLbl="node1" presStyleIdx="0" presStyleCnt="0"/>
      <dgm:spPr/>
      <dgm:t>
        <a:bodyPr/>
        <a:lstStyle/>
        <a:p>
          <a:endParaRPr lang="en-US"/>
        </a:p>
      </dgm:t>
    </dgm:pt>
    <dgm:pt modelId="{E47A28C6-2E38-4513-92D5-7E91FC00C098}" type="pres">
      <dgm:prSet presAssocID="{22D75889-B436-4398-A3CC-2025555BCCFF}" presName="hierChild2" presStyleCnt="0"/>
      <dgm:spPr/>
    </dgm:pt>
    <dgm:pt modelId="{75D0556A-6898-4CCE-BA88-019A34596FC3}" type="pres">
      <dgm:prSet presAssocID="{933E324E-C333-463A-916E-19014AA7193D}" presName="Name37" presStyleLbl="parChTrans1D2" presStyleIdx="0" presStyleCnt="3"/>
      <dgm:spPr/>
      <dgm:t>
        <a:bodyPr/>
        <a:lstStyle/>
        <a:p>
          <a:endParaRPr lang="en-US"/>
        </a:p>
      </dgm:t>
    </dgm:pt>
    <dgm:pt modelId="{3E32F937-0BDE-4573-B36D-225AD9F7955A}" type="pres">
      <dgm:prSet presAssocID="{05A2E676-A897-491C-9F3F-795EDA707A25}" presName="hierRoot2" presStyleCnt="0">
        <dgm:presLayoutVars>
          <dgm:hierBranch val="init"/>
        </dgm:presLayoutVars>
      </dgm:prSet>
      <dgm:spPr/>
    </dgm:pt>
    <dgm:pt modelId="{BAB7DDB7-6AAA-4B0D-8F8C-7B891623F117}" type="pres">
      <dgm:prSet presAssocID="{05A2E676-A897-491C-9F3F-795EDA707A25}" presName="rootComposite" presStyleCnt="0"/>
      <dgm:spPr/>
    </dgm:pt>
    <dgm:pt modelId="{32752CB7-522B-4322-991C-F70A9F6B01B6}" type="pres">
      <dgm:prSet presAssocID="{05A2E676-A897-491C-9F3F-795EDA707A25}" presName="rootText" presStyleLbl="node2" presStyleIdx="0" presStyleCnt="3">
        <dgm:presLayoutVars>
          <dgm:chPref val="3"/>
        </dgm:presLayoutVars>
      </dgm:prSet>
      <dgm:spPr/>
      <dgm:t>
        <a:bodyPr/>
        <a:lstStyle/>
        <a:p>
          <a:endParaRPr lang="en-US"/>
        </a:p>
      </dgm:t>
    </dgm:pt>
    <dgm:pt modelId="{E56CA516-DDC7-4B2E-933A-F8828F462EC0}" type="pres">
      <dgm:prSet presAssocID="{05A2E676-A897-491C-9F3F-795EDA707A25}" presName="rootConnector" presStyleLbl="node2" presStyleIdx="0" presStyleCnt="3"/>
      <dgm:spPr/>
      <dgm:t>
        <a:bodyPr/>
        <a:lstStyle/>
        <a:p>
          <a:endParaRPr lang="en-US"/>
        </a:p>
      </dgm:t>
    </dgm:pt>
    <dgm:pt modelId="{7ACE7053-DC70-47AC-BF13-3A21EF4E9822}" type="pres">
      <dgm:prSet presAssocID="{05A2E676-A897-491C-9F3F-795EDA707A25}" presName="hierChild4" presStyleCnt="0"/>
      <dgm:spPr/>
    </dgm:pt>
    <dgm:pt modelId="{DD12ADEB-0BD5-42E0-913D-4E23088FD51B}" type="pres">
      <dgm:prSet presAssocID="{05A2E676-A897-491C-9F3F-795EDA707A25}" presName="hierChild5" presStyleCnt="0"/>
      <dgm:spPr/>
    </dgm:pt>
    <dgm:pt modelId="{C2DD0934-F50E-4A11-A5BC-AFDF6B227900}" type="pres">
      <dgm:prSet presAssocID="{A266DB32-0C99-42A8-8555-17AA970E3A64}" presName="Name37" presStyleLbl="parChTrans1D2" presStyleIdx="1" presStyleCnt="3"/>
      <dgm:spPr/>
      <dgm:t>
        <a:bodyPr/>
        <a:lstStyle/>
        <a:p>
          <a:endParaRPr lang="en-US"/>
        </a:p>
      </dgm:t>
    </dgm:pt>
    <dgm:pt modelId="{EA82E6C7-02F0-4605-8743-95AF6BC38C73}" type="pres">
      <dgm:prSet presAssocID="{31F1A168-5FCF-4D0D-A65F-563697060610}" presName="hierRoot2" presStyleCnt="0">
        <dgm:presLayoutVars>
          <dgm:hierBranch val="init"/>
        </dgm:presLayoutVars>
      </dgm:prSet>
      <dgm:spPr/>
    </dgm:pt>
    <dgm:pt modelId="{752C0010-92FF-435B-9D26-44D6D873B66D}" type="pres">
      <dgm:prSet presAssocID="{31F1A168-5FCF-4D0D-A65F-563697060610}" presName="rootComposite" presStyleCnt="0"/>
      <dgm:spPr/>
    </dgm:pt>
    <dgm:pt modelId="{61E067CB-87A7-4BA8-9B3F-4B747BF0ED0F}" type="pres">
      <dgm:prSet presAssocID="{31F1A168-5FCF-4D0D-A65F-563697060610}" presName="rootText" presStyleLbl="node2" presStyleIdx="1" presStyleCnt="3">
        <dgm:presLayoutVars>
          <dgm:chPref val="3"/>
        </dgm:presLayoutVars>
      </dgm:prSet>
      <dgm:spPr/>
      <dgm:t>
        <a:bodyPr/>
        <a:lstStyle/>
        <a:p>
          <a:endParaRPr lang="en-US"/>
        </a:p>
      </dgm:t>
    </dgm:pt>
    <dgm:pt modelId="{0F97C39D-0044-49B6-90EE-7821A66FE1E9}" type="pres">
      <dgm:prSet presAssocID="{31F1A168-5FCF-4D0D-A65F-563697060610}" presName="rootConnector" presStyleLbl="node2" presStyleIdx="1" presStyleCnt="3"/>
      <dgm:spPr/>
      <dgm:t>
        <a:bodyPr/>
        <a:lstStyle/>
        <a:p>
          <a:endParaRPr lang="en-US"/>
        </a:p>
      </dgm:t>
    </dgm:pt>
    <dgm:pt modelId="{334231A9-0BBA-4B8A-8ED4-10F9D8C52B91}" type="pres">
      <dgm:prSet presAssocID="{31F1A168-5FCF-4D0D-A65F-563697060610}" presName="hierChild4" presStyleCnt="0"/>
      <dgm:spPr/>
    </dgm:pt>
    <dgm:pt modelId="{3BEA5F4A-6EB6-47B3-930B-63185F899EB5}" type="pres">
      <dgm:prSet presAssocID="{31F1A168-5FCF-4D0D-A65F-563697060610}" presName="hierChild5" presStyleCnt="0"/>
      <dgm:spPr/>
    </dgm:pt>
    <dgm:pt modelId="{E8661BEA-C1DD-46AC-95FA-A66B0F01CF5D}" type="pres">
      <dgm:prSet presAssocID="{D79691FC-FCF8-4C2F-AE41-31ED79614D1C}" presName="Name37" presStyleLbl="parChTrans1D2" presStyleIdx="2" presStyleCnt="3"/>
      <dgm:spPr/>
      <dgm:t>
        <a:bodyPr/>
        <a:lstStyle/>
        <a:p>
          <a:endParaRPr lang="en-US"/>
        </a:p>
      </dgm:t>
    </dgm:pt>
    <dgm:pt modelId="{BB589F32-73AF-4B63-AF90-D1028D04DD0B}" type="pres">
      <dgm:prSet presAssocID="{E18E7D01-F499-43D9-A8F4-97463C93FEE0}" presName="hierRoot2" presStyleCnt="0">
        <dgm:presLayoutVars>
          <dgm:hierBranch val="init"/>
        </dgm:presLayoutVars>
      </dgm:prSet>
      <dgm:spPr/>
    </dgm:pt>
    <dgm:pt modelId="{03A2E3E7-F575-48CF-92AE-BCCCE2C735EC}" type="pres">
      <dgm:prSet presAssocID="{E18E7D01-F499-43D9-A8F4-97463C93FEE0}" presName="rootComposite" presStyleCnt="0"/>
      <dgm:spPr/>
    </dgm:pt>
    <dgm:pt modelId="{539F13EF-5F5A-44F9-AFB4-9A5C97841804}" type="pres">
      <dgm:prSet presAssocID="{E18E7D01-F499-43D9-A8F4-97463C93FEE0}" presName="rootText" presStyleLbl="node2" presStyleIdx="2" presStyleCnt="3">
        <dgm:presLayoutVars>
          <dgm:chPref val="3"/>
        </dgm:presLayoutVars>
      </dgm:prSet>
      <dgm:spPr/>
      <dgm:t>
        <a:bodyPr/>
        <a:lstStyle/>
        <a:p>
          <a:endParaRPr lang="en-US"/>
        </a:p>
      </dgm:t>
    </dgm:pt>
    <dgm:pt modelId="{182CBCAE-27A8-47A7-8437-7391C50C4C9B}" type="pres">
      <dgm:prSet presAssocID="{E18E7D01-F499-43D9-A8F4-97463C93FEE0}" presName="rootConnector" presStyleLbl="node2" presStyleIdx="2" presStyleCnt="3"/>
      <dgm:spPr/>
      <dgm:t>
        <a:bodyPr/>
        <a:lstStyle/>
        <a:p>
          <a:endParaRPr lang="en-US"/>
        </a:p>
      </dgm:t>
    </dgm:pt>
    <dgm:pt modelId="{28A02C2C-30BB-40C6-BDF6-37C7ABC80A1E}" type="pres">
      <dgm:prSet presAssocID="{E18E7D01-F499-43D9-A8F4-97463C93FEE0}" presName="hierChild4" presStyleCnt="0"/>
      <dgm:spPr/>
    </dgm:pt>
    <dgm:pt modelId="{B922CC58-F63D-4354-ADBE-9D79EE5AF332}" type="pres">
      <dgm:prSet presAssocID="{E18E7D01-F499-43D9-A8F4-97463C93FEE0}" presName="hierChild5" presStyleCnt="0"/>
      <dgm:spPr/>
    </dgm:pt>
    <dgm:pt modelId="{5D3319EE-FC08-4551-B3F1-D37BE9D10906}" type="pres">
      <dgm:prSet presAssocID="{22D75889-B436-4398-A3CC-2025555BCCFF}" presName="hierChild3" presStyleCnt="0"/>
      <dgm:spPr/>
    </dgm:pt>
  </dgm:ptLst>
  <dgm:cxnLst>
    <dgm:cxn modelId="{147A895F-9A2F-4EA5-8C52-F7B70CA1AE41}" type="presOf" srcId="{933E324E-C333-463A-916E-19014AA7193D}" destId="{75D0556A-6898-4CCE-BA88-019A34596FC3}" srcOrd="0" destOrd="0" presId="urn:microsoft.com/office/officeart/2005/8/layout/orgChart1"/>
    <dgm:cxn modelId="{E5E22D5A-7D01-4A84-85B3-09DC05A18415}" type="presOf" srcId="{D79691FC-FCF8-4C2F-AE41-31ED79614D1C}" destId="{E8661BEA-C1DD-46AC-95FA-A66B0F01CF5D}" srcOrd="0" destOrd="0" presId="urn:microsoft.com/office/officeart/2005/8/layout/orgChart1"/>
    <dgm:cxn modelId="{619D0135-587D-4B6E-867F-FFDD2E1A2DF6}" srcId="{22D75889-B436-4398-A3CC-2025555BCCFF}" destId="{31F1A168-5FCF-4D0D-A65F-563697060610}" srcOrd="1" destOrd="0" parTransId="{A266DB32-0C99-42A8-8555-17AA970E3A64}" sibTransId="{E046B9E6-5D46-46B8-A865-C067A0C623BF}"/>
    <dgm:cxn modelId="{D1681E3F-6C04-4A88-B84C-12B1705BC7BC}" type="presOf" srcId="{E18E7D01-F499-43D9-A8F4-97463C93FEE0}" destId="{182CBCAE-27A8-47A7-8437-7391C50C4C9B}" srcOrd="1" destOrd="0" presId="urn:microsoft.com/office/officeart/2005/8/layout/orgChart1"/>
    <dgm:cxn modelId="{27708F4B-D934-42C5-BB70-8A5E3638FA62}" type="presOf" srcId="{31F1A168-5FCF-4D0D-A65F-563697060610}" destId="{61E067CB-87A7-4BA8-9B3F-4B747BF0ED0F}" srcOrd="0" destOrd="0" presId="urn:microsoft.com/office/officeart/2005/8/layout/orgChart1"/>
    <dgm:cxn modelId="{04677FD8-524B-47CC-B77F-224F2DBFD249}" srcId="{EA85F765-EC83-494A-BADC-4EB9F6F2B978}" destId="{22D75889-B436-4398-A3CC-2025555BCCFF}" srcOrd="0" destOrd="0" parTransId="{7007A434-F640-47D2-AF05-E558F45D9AF1}" sibTransId="{93F004D6-25AF-4FD9-A7A3-4237CD3B64F8}"/>
    <dgm:cxn modelId="{46414A96-5576-4227-A20A-635AEF332311}" type="presOf" srcId="{22D75889-B436-4398-A3CC-2025555BCCFF}" destId="{D9E0ADCF-FC97-41EA-853D-4605D3CE0500}" srcOrd="1" destOrd="0" presId="urn:microsoft.com/office/officeart/2005/8/layout/orgChart1"/>
    <dgm:cxn modelId="{512ACA13-525B-43C1-8893-EA9172BD6C4E}" type="presOf" srcId="{31F1A168-5FCF-4D0D-A65F-563697060610}" destId="{0F97C39D-0044-49B6-90EE-7821A66FE1E9}" srcOrd="1" destOrd="0" presId="urn:microsoft.com/office/officeart/2005/8/layout/orgChart1"/>
    <dgm:cxn modelId="{6F1D8043-DA84-456B-A08E-69E6E11A94C1}" type="presOf" srcId="{A266DB32-0C99-42A8-8555-17AA970E3A64}" destId="{C2DD0934-F50E-4A11-A5BC-AFDF6B227900}" srcOrd="0" destOrd="0" presId="urn:microsoft.com/office/officeart/2005/8/layout/orgChart1"/>
    <dgm:cxn modelId="{72653E6E-9298-4CA7-8E2F-AA168E9E816E}" type="presOf" srcId="{E18E7D01-F499-43D9-A8F4-97463C93FEE0}" destId="{539F13EF-5F5A-44F9-AFB4-9A5C97841804}" srcOrd="0" destOrd="0" presId="urn:microsoft.com/office/officeart/2005/8/layout/orgChart1"/>
    <dgm:cxn modelId="{ABE29662-1577-4BA5-B491-6907F039B242}" type="presOf" srcId="{EA85F765-EC83-494A-BADC-4EB9F6F2B978}" destId="{19130A68-6B3D-46F3-9086-029EB393B0D4}" srcOrd="0" destOrd="0" presId="urn:microsoft.com/office/officeart/2005/8/layout/orgChart1"/>
    <dgm:cxn modelId="{FE6A6F86-45B1-4062-B41E-4A8A12B6F9F2}" type="presOf" srcId="{22D75889-B436-4398-A3CC-2025555BCCFF}" destId="{7650CA11-EE86-4994-BDEE-07DCE236E175}" srcOrd="0" destOrd="0" presId="urn:microsoft.com/office/officeart/2005/8/layout/orgChart1"/>
    <dgm:cxn modelId="{CFD5680D-0253-46D1-A5FA-F53C9FE14B72}" srcId="{22D75889-B436-4398-A3CC-2025555BCCFF}" destId="{05A2E676-A897-491C-9F3F-795EDA707A25}" srcOrd="0" destOrd="0" parTransId="{933E324E-C333-463A-916E-19014AA7193D}" sibTransId="{21D419BD-5C00-48E8-9077-15483FF40FFE}"/>
    <dgm:cxn modelId="{23568E49-ED7E-4810-B690-A9792D55EE0F}" srcId="{22D75889-B436-4398-A3CC-2025555BCCFF}" destId="{E18E7D01-F499-43D9-A8F4-97463C93FEE0}" srcOrd="2" destOrd="0" parTransId="{D79691FC-FCF8-4C2F-AE41-31ED79614D1C}" sibTransId="{C3AC24D3-B952-4456-95D4-27D773A2F71D}"/>
    <dgm:cxn modelId="{638E892D-C9A7-4C96-BDD5-336191CDAC3E}" type="presOf" srcId="{05A2E676-A897-491C-9F3F-795EDA707A25}" destId="{E56CA516-DDC7-4B2E-933A-F8828F462EC0}" srcOrd="1" destOrd="0" presId="urn:microsoft.com/office/officeart/2005/8/layout/orgChart1"/>
    <dgm:cxn modelId="{6CB70F5D-C164-4D5E-AD19-B31F52F08C71}" type="presOf" srcId="{05A2E676-A897-491C-9F3F-795EDA707A25}" destId="{32752CB7-522B-4322-991C-F70A9F6B01B6}" srcOrd="0" destOrd="0" presId="urn:microsoft.com/office/officeart/2005/8/layout/orgChart1"/>
    <dgm:cxn modelId="{7A05C802-4713-41B3-BEAC-029F3E7F9DD2}" type="presParOf" srcId="{19130A68-6B3D-46F3-9086-029EB393B0D4}" destId="{259ACAB8-B3B3-41CB-98A2-5A9B3B028815}" srcOrd="0" destOrd="0" presId="urn:microsoft.com/office/officeart/2005/8/layout/orgChart1"/>
    <dgm:cxn modelId="{9F68EF01-9630-49DE-B81E-2439CF190249}" type="presParOf" srcId="{259ACAB8-B3B3-41CB-98A2-5A9B3B028815}" destId="{E89CAD8A-4F8E-49A5-935D-1119F76047A3}" srcOrd="0" destOrd="0" presId="urn:microsoft.com/office/officeart/2005/8/layout/orgChart1"/>
    <dgm:cxn modelId="{FCFFCBAD-E93C-4685-AD84-11F293671DAD}" type="presParOf" srcId="{E89CAD8A-4F8E-49A5-935D-1119F76047A3}" destId="{7650CA11-EE86-4994-BDEE-07DCE236E175}" srcOrd="0" destOrd="0" presId="urn:microsoft.com/office/officeart/2005/8/layout/orgChart1"/>
    <dgm:cxn modelId="{E90843CE-5FE5-43F7-B3BC-ADE2BBB65895}" type="presParOf" srcId="{E89CAD8A-4F8E-49A5-935D-1119F76047A3}" destId="{D9E0ADCF-FC97-41EA-853D-4605D3CE0500}" srcOrd="1" destOrd="0" presId="urn:microsoft.com/office/officeart/2005/8/layout/orgChart1"/>
    <dgm:cxn modelId="{B299570C-4FD6-4B0F-A1CC-10A8CE924D66}" type="presParOf" srcId="{259ACAB8-B3B3-41CB-98A2-5A9B3B028815}" destId="{E47A28C6-2E38-4513-92D5-7E91FC00C098}" srcOrd="1" destOrd="0" presId="urn:microsoft.com/office/officeart/2005/8/layout/orgChart1"/>
    <dgm:cxn modelId="{1665CC2C-89B3-428A-9769-A49470F9249E}" type="presParOf" srcId="{E47A28C6-2E38-4513-92D5-7E91FC00C098}" destId="{75D0556A-6898-4CCE-BA88-019A34596FC3}" srcOrd="0" destOrd="0" presId="urn:microsoft.com/office/officeart/2005/8/layout/orgChart1"/>
    <dgm:cxn modelId="{04C1FF23-3CF8-4A13-A2BA-DBF43D6E6A85}" type="presParOf" srcId="{E47A28C6-2E38-4513-92D5-7E91FC00C098}" destId="{3E32F937-0BDE-4573-B36D-225AD9F7955A}" srcOrd="1" destOrd="0" presId="urn:microsoft.com/office/officeart/2005/8/layout/orgChart1"/>
    <dgm:cxn modelId="{75C71DBD-ABD0-4B0E-9B12-E48C633AF042}" type="presParOf" srcId="{3E32F937-0BDE-4573-B36D-225AD9F7955A}" destId="{BAB7DDB7-6AAA-4B0D-8F8C-7B891623F117}" srcOrd="0" destOrd="0" presId="urn:microsoft.com/office/officeart/2005/8/layout/orgChart1"/>
    <dgm:cxn modelId="{9B301A67-37EB-4A59-B720-23069BCA429C}" type="presParOf" srcId="{BAB7DDB7-6AAA-4B0D-8F8C-7B891623F117}" destId="{32752CB7-522B-4322-991C-F70A9F6B01B6}" srcOrd="0" destOrd="0" presId="urn:microsoft.com/office/officeart/2005/8/layout/orgChart1"/>
    <dgm:cxn modelId="{18273FA9-BCA0-4970-B9CC-36EEE7C59B1E}" type="presParOf" srcId="{BAB7DDB7-6AAA-4B0D-8F8C-7B891623F117}" destId="{E56CA516-DDC7-4B2E-933A-F8828F462EC0}" srcOrd="1" destOrd="0" presId="urn:microsoft.com/office/officeart/2005/8/layout/orgChart1"/>
    <dgm:cxn modelId="{2342538E-9FCE-4E58-93E8-A3242EB94314}" type="presParOf" srcId="{3E32F937-0BDE-4573-B36D-225AD9F7955A}" destId="{7ACE7053-DC70-47AC-BF13-3A21EF4E9822}" srcOrd="1" destOrd="0" presId="urn:microsoft.com/office/officeart/2005/8/layout/orgChart1"/>
    <dgm:cxn modelId="{F9394AE9-D21F-4DFA-8352-BDF2BF52FD2F}" type="presParOf" srcId="{3E32F937-0BDE-4573-B36D-225AD9F7955A}" destId="{DD12ADEB-0BD5-42E0-913D-4E23088FD51B}" srcOrd="2" destOrd="0" presId="urn:microsoft.com/office/officeart/2005/8/layout/orgChart1"/>
    <dgm:cxn modelId="{7C2AA0EE-52BC-4C4F-B9CB-77D29C0A9E22}" type="presParOf" srcId="{E47A28C6-2E38-4513-92D5-7E91FC00C098}" destId="{C2DD0934-F50E-4A11-A5BC-AFDF6B227900}" srcOrd="2" destOrd="0" presId="urn:microsoft.com/office/officeart/2005/8/layout/orgChart1"/>
    <dgm:cxn modelId="{E0A8E98F-E3D0-42C8-8ECB-8A6C3A2D1806}" type="presParOf" srcId="{E47A28C6-2E38-4513-92D5-7E91FC00C098}" destId="{EA82E6C7-02F0-4605-8743-95AF6BC38C73}" srcOrd="3" destOrd="0" presId="urn:microsoft.com/office/officeart/2005/8/layout/orgChart1"/>
    <dgm:cxn modelId="{D419FE3F-BB52-4EB3-ACB0-49889D16D87C}" type="presParOf" srcId="{EA82E6C7-02F0-4605-8743-95AF6BC38C73}" destId="{752C0010-92FF-435B-9D26-44D6D873B66D}" srcOrd="0" destOrd="0" presId="urn:microsoft.com/office/officeart/2005/8/layout/orgChart1"/>
    <dgm:cxn modelId="{CDB5153C-B7E4-45C3-96AF-A1495F85D447}" type="presParOf" srcId="{752C0010-92FF-435B-9D26-44D6D873B66D}" destId="{61E067CB-87A7-4BA8-9B3F-4B747BF0ED0F}" srcOrd="0" destOrd="0" presId="urn:microsoft.com/office/officeart/2005/8/layout/orgChart1"/>
    <dgm:cxn modelId="{4121B21C-6AAE-40D5-A981-EB2142C61737}" type="presParOf" srcId="{752C0010-92FF-435B-9D26-44D6D873B66D}" destId="{0F97C39D-0044-49B6-90EE-7821A66FE1E9}" srcOrd="1" destOrd="0" presId="urn:microsoft.com/office/officeart/2005/8/layout/orgChart1"/>
    <dgm:cxn modelId="{E613F5C9-170D-43A4-A704-1C9C7392DD66}" type="presParOf" srcId="{EA82E6C7-02F0-4605-8743-95AF6BC38C73}" destId="{334231A9-0BBA-4B8A-8ED4-10F9D8C52B91}" srcOrd="1" destOrd="0" presId="urn:microsoft.com/office/officeart/2005/8/layout/orgChart1"/>
    <dgm:cxn modelId="{0CBBADA0-29B0-4417-ABA4-2B75CE94C205}" type="presParOf" srcId="{EA82E6C7-02F0-4605-8743-95AF6BC38C73}" destId="{3BEA5F4A-6EB6-47B3-930B-63185F899EB5}" srcOrd="2" destOrd="0" presId="urn:microsoft.com/office/officeart/2005/8/layout/orgChart1"/>
    <dgm:cxn modelId="{1C239718-EBCE-42A0-B211-C19A5DE16BDB}" type="presParOf" srcId="{E47A28C6-2E38-4513-92D5-7E91FC00C098}" destId="{E8661BEA-C1DD-46AC-95FA-A66B0F01CF5D}" srcOrd="4" destOrd="0" presId="urn:microsoft.com/office/officeart/2005/8/layout/orgChart1"/>
    <dgm:cxn modelId="{5D6A4434-9298-438F-B53F-A8FC21A35F02}" type="presParOf" srcId="{E47A28C6-2E38-4513-92D5-7E91FC00C098}" destId="{BB589F32-73AF-4B63-AF90-D1028D04DD0B}" srcOrd="5" destOrd="0" presId="urn:microsoft.com/office/officeart/2005/8/layout/orgChart1"/>
    <dgm:cxn modelId="{FBDD3DC1-7DAD-42D0-8DEC-89D25305A495}" type="presParOf" srcId="{BB589F32-73AF-4B63-AF90-D1028D04DD0B}" destId="{03A2E3E7-F575-48CF-92AE-BCCCE2C735EC}" srcOrd="0" destOrd="0" presId="urn:microsoft.com/office/officeart/2005/8/layout/orgChart1"/>
    <dgm:cxn modelId="{ED1FF90E-A458-449B-A35D-5E937B828037}" type="presParOf" srcId="{03A2E3E7-F575-48CF-92AE-BCCCE2C735EC}" destId="{539F13EF-5F5A-44F9-AFB4-9A5C97841804}" srcOrd="0" destOrd="0" presId="urn:microsoft.com/office/officeart/2005/8/layout/orgChart1"/>
    <dgm:cxn modelId="{C70B3BAA-5DB7-4666-9180-8C067326E98F}" type="presParOf" srcId="{03A2E3E7-F575-48CF-92AE-BCCCE2C735EC}" destId="{182CBCAE-27A8-47A7-8437-7391C50C4C9B}" srcOrd="1" destOrd="0" presId="urn:microsoft.com/office/officeart/2005/8/layout/orgChart1"/>
    <dgm:cxn modelId="{D527C3FB-2D15-496F-BDF0-74BDD8372AFD}" type="presParOf" srcId="{BB589F32-73AF-4B63-AF90-D1028D04DD0B}" destId="{28A02C2C-30BB-40C6-BDF6-37C7ABC80A1E}" srcOrd="1" destOrd="0" presId="urn:microsoft.com/office/officeart/2005/8/layout/orgChart1"/>
    <dgm:cxn modelId="{64270FE0-5D8F-4EC2-9682-95F855F2DDDC}" type="presParOf" srcId="{BB589F32-73AF-4B63-AF90-D1028D04DD0B}" destId="{B922CC58-F63D-4354-ADBE-9D79EE5AF332}" srcOrd="2" destOrd="0" presId="urn:microsoft.com/office/officeart/2005/8/layout/orgChart1"/>
    <dgm:cxn modelId="{B725D475-670A-4864-9CAB-92D9B7645D30}" type="presParOf" srcId="{259ACAB8-B3B3-41CB-98A2-5A9B3B028815}" destId="{5D3319EE-FC08-4551-B3F1-D37BE9D10906}"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528625D-8E2A-4D0C-844B-7DAD2FCBE2A2}"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0184D11C-72CB-4534-B45E-EE62F3CF12B9}">
      <dgm:prSet phldrT="[Text]" phldr="1"/>
      <dgm:spPr>
        <a:blipFill rotWithShape="0">
          <a:blip xmlns:r="http://schemas.openxmlformats.org/officeDocument/2006/relationships" r:embed="rId1"/>
          <a:stretch>
            <a:fillRect/>
          </a:stretch>
        </a:blipFill>
      </dgm:spPr>
      <dgm:t>
        <a:bodyPr/>
        <a:lstStyle/>
        <a:p>
          <a:endParaRPr lang="en-US" dirty="0"/>
        </a:p>
      </dgm:t>
    </dgm:pt>
    <dgm:pt modelId="{E34CD960-86D3-44F3-9EE8-D0DA78A595FB}" type="parTrans" cxnId="{E43DAA27-047E-43EA-A4E6-F7885192DEBE}">
      <dgm:prSet/>
      <dgm:spPr/>
      <dgm:t>
        <a:bodyPr/>
        <a:lstStyle/>
        <a:p>
          <a:endParaRPr lang="en-US"/>
        </a:p>
      </dgm:t>
    </dgm:pt>
    <dgm:pt modelId="{55791528-4C68-4EB9-8BA3-7ACA33592354}" type="sibTrans" cxnId="{E43DAA27-047E-43EA-A4E6-F7885192DEBE}">
      <dgm:prSet/>
      <dgm:spPr/>
      <dgm:t>
        <a:bodyPr/>
        <a:lstStyle/>
        <a:p>
          <a:endParaRPr lang="en-US"/>
        </a:p>
      </dgm:t>
    </dgm:pt>
    <dgm:pt modelId="{B67E8FC3-A067-408A-B1CB-FB6C019A35B1}">
      <dgm:prSet phldrT="[Text]"/>
      <dgm:spPr/>
      <dgm:t>
        <a:bodyPr/>
        <a:lstStyle/>
        <a:p>
          <a:endParaRPr lang="en-US" sz="3100" dirty="0"/>
        </a:p>
      </dgm:t>
    </dgm:pt>
    <dgm:pt modelId="{3264BBF0-E029-4A30-B241-9C49CFB8844B}" type="parTrans" cxnId="{F52103EA-0E89-4A56-AC8D-223DA6E3D660}">
      <dgm:prSet/>
      <dgm:spPr/>
      <dgm:t>
        <a:bodyPr/>
        <a:lstStyle/>
        <a:p>
          <a:endParaRPr lang="en-US"/>
        </a:p>
      </dgm:t>
    </dgm:pt>
    <dgm:pt modelId="{AB46F3A0-C51E-473C-81BC-6670A49D784E}" type="sibTrans" cxnId="{F52103EA-0E89-4A56-AC8D-223DA6E3D660}">
      <dgm:prSet/>
      <dgm:spPr/>
      <dgm:t>
        <a:bodyPr/>
        <a:lstStyle/>
        <a:p>
          <a:endParaRPr lang="en-US"/>
        </a:p>
      </dgm:t>
    </dgm:pt>
    <dgm:pt modelId="{1E8D2013-766F-40C5-ABBA-E545EB478020}">
      <dgm:prSet phldrT="[Text]" custT="1"/>
      <dgm:spPr/>
      <dgm:t>
        <a:bodyPr/>
        <a:lstStyle/>
        <a:p>
          <a:r>
            <a:rPr lang="en-US" sz="2800" dirty="0" err="1">
              <a:solidFill>
                <a:srgbClr val="FF0000"/>
              </a:solidFill>
              <a:latin typeface="NikoshBAN" pitchFamily="2" charset="0"/>
              <a:cs typeface="NikoshBAN" pitchFamily="2" charset="0"/>
            </a:rPr>
            <a:t>নিউইয়র্ক</a:t>
          </a:r>
          <a:r>
            <a:rPr lang="en-US" sz="2800" dirty="0">
              <a:solidFill>
                <a:srgbClr val="FF0000"/>
              </a:solidFill>
              <a:latin typeface="NikoshBAN" pitchFamily="2" charset="0"/>
              <a:cs typeface="NikoshBAN" pitchFamily="2" charset="0"/>
            </a:rPr>
            <a:t> </a:t>
          </a:r>
          <a:r>
            <a:rPr lang="en-US" sz="2800" dirty="0" err="1">
              <a:solidFill>
                <a:srgbClr val="FF0000"/>
              </a:solidFill>
              <a:latin typeface="NikoshBAN" pitchFamily="2" charset="0"/>
              <a:cs typeface="NikoshBAN" pitchFamily="2" charset="0"/>
            </a:rPr>
            <a:t>ফেডারেল</a:t>
          </a:r>
          <a:r>
            <a:rPr lang="en-US" sz="2800" dirty="0">
              <a:solidFill>
                <a:srgbClr val="FF0000"/>
              </a:solidFill>
              <a:latin typeface="NikoshBAN" pitchFamily="2" charset="0"/>
              <a:cs typeface="NikoshBAN" pitchFamily="2" charset="0"/>
            </a:rPr>
            <a:t> </a:t>
          </a:r>
          <a:r>
            <a:rPr lang="en-US" sz="2800" dirty="0" err="1">
              <a:solidFill>
                <a:srgbClr val="FF0000"/>
              </a:solidFill>
              <a:latin typeface="NikoshBAN" pitchFamily="2" charset="0"/>
              <a:cs typeface="NikoshBAN" pitchFamily="2" charset="0"/>
            </a:rPr>
            <a:t>রিজার্ভ</a:t>
          </a:r>
          <a:r>
            <a:rPr lang="en-US" sz="2800" dirty="0">
              <a:solidFill>
                <a:srgbClr val="FF0000"/>
              </a:solidFill>
              <a:latin typeface="NikoshBAN" pitchFamily="2" charset="0"/>
              <a:cs typeface="NikoshBAN" pitchFamily="2" charset="0"/>
            </a:rPr>
            <a:t> </a:t>
          </a:r>
          <a:r>
            <a:rPr lang="en-US" sz="2800" dirty="0" err="1">
              <a:solidFill>
                <a:srgbClr val="FF0000"/>
              </a:solidFill>
              <a:latin typeface="NikoshBAN" pitchFamily="2" charset="0"/>
              <a:cs typeface="NikoshBAN" pitchFamily="2" charset="0"/>
            </a:rPr>
            <a:t>ব্যাংক</a:t>
          </a:r>
          <a:r>
            <a:rPr lang="en-US" sz="2800" dirty="0">
              <a:solidFill>
                <a:srgbClr val="FF0000"/>
              </a:solidFill>
              <a:latin typeface="NikoshBAN" pitchFamily="2" charset="0"/>
              <a:cs typeface="NikoshBAN" pitchFamily="2" charset="0"/>
            </a:rPr>
            <a:t> </a:t>
          </a:r>
          <a:endParaRPr lang="en-US" sz="2800" dirty="0"/>
        </a:p>
      </dgm:t>
    </dgm:pt>
    <dgm:pt modelId="{4136062A-6665-4F86-AC45-67574110DFE3}" type="parTrans" cxnId="{4857DC6C-B3DF-4DAE-9DDA-20C2B0006643}">
      <dgm:prSet/>
      <dgm:spPr/>
      <dgm:t>
        <a:bodyPr/>
        <a:lstStyle/>
        <a:p>
          <a:endParaRPr lang="en-US"/>
        </a:p>
      </dgm:t>
    </dgm:pt>
    <dgm:pt modelId="{7274AC0A-CC1F-4755-9453-3452405585BB}" type="sibTrans" cxnId="{4857DC6C-B3DF-4DAE-9DDA-20C2B0006643}">
      <dgm:prSet/>
      <dgm:spPr/>
      <dgm:t>
        <a:bodyPr/>
        <a:lstStyle/>
        <a:p>
          <a:endParaRPr lang="en-US"/>
        </a:p>
      </dgm:t>
    </dgm:pt>
    <dgm:pt modelId="{7EE73ADA-D6DA-46D3-87D5-0B600A83075B}">
      <dgm:prSet phldrT="[Text]" phldr="1"/>
      <dgm:spPr>
        <a:blipFill rotWithShape="0">
          <a:blip xmlns:r="http://schemas.openxmlformats.org/officeDocument/2006/relationships" r:embed="rId2"/>
          <a:stretch>
            <a:fillRect/>
          </a:stretch>
        </a:blipFill>
      </dgm:spPr>
      <dgm:t>
        <a:bodyPr/>
        <a:lstStyle/>
        <a:p>
          <a:endParaRPr lang="en-US" dirty="0"/>
        </a:p>
      </dgm:t>
    </dgm:pt>
    <dgm:pt modelId="{E797DD69-BC6D-41DF-BB52-251A2DAA2F03}" type="parTrans" cxnId="{02125C95-B00A-488A-88AB-A3F220358422}">
      <dgm:prSet/>
      <dgm:spPr/>
      <dgm:t>
        <a:bodyPr/>
        <a:lstStyle/>
        <a:p>
          <a:endParaRPr lang="en-US"/>
        </a:p>
      </dgm:t>
    </dgm:pt>
    <dgm:pt modelId="{FAA660CB-68A2-4185-B91F-FEDBF52C0A7F}" type="sibTrans" cxnId="{02125C95-B00A-488A-88AB-A3F220358422}">
      <dgm:prSet/>
      <dgm:spPr/>
      <dgm:t>
        <a:bodyPr/>
        <a:lstStyle/>
        <a:p>
          <a:endParaRPr lang="en-US"/>
        </a:p>
      </dgm:t>
    </dgm:pt>
    <dgm:pt modelId="{D13F65F8-3FB1-412D-8BDE-B6C1D6A2B83D}">
      <dgm:prSet phldrT="[Text]" custT="1"/>
      <dgm:spPr/>
      <dgm:t>
        <a:bodyPr/>
        <a:lstStyle/>
        <a:p>
          <a:r>
            <a:rPr lang="en-US" sz="3100" dirty="0">
              <a:latin typeface="NikoshBAN" panose="02000000000000000000" pitchFamily="2" charset="0"/>
              <a:cs typeface="NikoshBAN" panose="02000000000000000000" pitchFamily="2" charset="0"/>
            </a:rPr>
            <a:t> </a:t>
          </a:r>
          <a:r>
            <a:rPr lang="en-US" sz="2800" dirty="0">
              <a:latin typeface="NikoshBAN" panose="02000000000000000000" pitchFamily="2" charset="0"/>
              <a:cs typeface="NikoshBAN" panose="02000000000000000000" pitchFamily="2" charset="0"/>
            </a:rPr>
            <a:t>৮১ </a:t>
          </a:r>
          <a:r>
            <a:rPr lang="en-US" sz="2800" dirty="0" err="1">
              <a:latin typeface="NikoshBAN" panose="02000000000000000000" pitchFamily="2" charset="0"/>
              <a:cs typeface="NikoshBAN" panose="02000000000000000000" pitchFamily="2" charset="0"/>
            </a:rPr>
            <a:t>মিলিয়ন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ডলার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যায়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ফিলিপাইনের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রিজাল</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ব্যাকে</a:t>
          </a:r>
          <a:endParaRPr lang="en-US" sz="2800" dirty="0">
            <a:latin typeface="NikoshBAN" panose="02000000000000000000" pitchFamily="2" charset="0"/>
            <a:cs typeface="NikoshBAN" panose="02000000000000000000" pitchFamily="2" charset="0"/>
          </a:endParaRPr>
        </a:p>
      </dgm:t>
    </dgm:pt>
    <dgm:pt modelId="{34F08B6E-AAF3-49FE-8FD9-A94C958F8E1A}" type="parTrans" cxnId="{3EBCF1A2-EAA3-4632-8C24-96C491475E25}">
      <dgm:prSet/>
      <dgm:spPr/>
      <dgm:t>
        <a:bodyPr/>
        <a:lstStyle/>
        <a:p>
          <a:endParaRPr lang="en-US"/>
        </a:p>
      </dgm:t>
    </dgm:pt>
    <dgm:pt modelId="{878C73C4-FA07-4F20-A608-2CEB0424CE70}" type="sibTrans" cxnId="{3EBCF1A2-EAA3-4632-8C24-96C491475E25}">
      <dgm:prSet/>
      <dgm:spPr/>
      <dgm:t>
        <a:bodyPr/>
        <a:lstStyle/>
        <a:p>
          <a:endParaRPr lang="en-US"/>
        </a:p>
      </dgm:t>
    </dgm:pt>
    <dgm:pt modelId="{725FDB91-E6A3-4E9B-9ACB-1187C1F52FF6}">
      <dgm:prSet phldrT="[Text]" phldr="1"/>
      <dgm:spPr>
        <a:blipFill rotWithShape="0">
          <a:blip xmlns:r="http://schemas.openxmlformats.org/officeDocument/2006/relationships" r:embed="rId3"/>
          <a:stretch>
            <a:fillRect/>
          </a:stretch>
        </a:blipFill>
      </dgm:spPr>
      <dgm:t>
        <a:bodyPr/>
        <a:lstStyle/>
        <a:p>
          <a:endParaRPr lang="en-US" dirty="0"/>
        </a:p>
      </dgm:t>
    </dgm:pt>
    <dgm:pt modelId="{D8C651AA-15F6-4263-8FA3-771C1CB43052}" type="sibTrans" cxnId="{ADB9F5B7-4048-424D-BF88-DD16C3A493FE}">
      <dgm:prSet/>
      <dgm:spPr/>
      <dgm:t>
        <a:bodyPr/>
        <a:lstStyle/>
        <a:p>
          <a:endParaRPr lang="en-US"/>
        </a:p>
      </dgm:t>
    </dgm:pt>
    <dgm:pt modelId="{80D08D27-CD64-4301-BA03-2BA46CF417D7}" type="parTrans" cxnId="{ADB9F5B7-4048-424D-BF88-DD16C3A493FE}">
      <dgm:prSet/>
      <dgm:spPr/>
      <dgm:t>
        <a:bodyPr/>
        <a:lstStyle/>
        <a:p>
          <a:endParaRPr lang="en-US"/>
        </a:p>
      </dgm:t>
    </dgm:pt>
    <dgm:pt modelId="{8FBF275A-1E9C-43AE-98B0-F9ABECEA010F}">
      <dgm:prSet phldrT="[Text]" custT="1"/>
      <dgm:spPr/>
      <dgm:t>
        <a:bodyPr/>
        <a:lstStyle/>
        <a:p>
          <a:r>
            <a:rPr lang="en-US" sz="3200" dirty="0">
              <a:solidFill>
                <a:srgbClr val="0070C0"/>
              </a:solidFill>
              <a:latin typeface="NikoshBAN" panose="02000000000000000000" pitchFamily="2" charset="0"/>
              <a:cs typeface="NikoshBAN" panose="02000000000000000000" pitchFamily="2" charset="0"/>
            </a:rPr>
            <a:t>   </a:t>
          </a:r>
          <a:r>
            <a:rPr lang="en-US" sz="2800" dirty="0" err="1">
              <a:solidFill>
                <a:srgbClr val="0070C0"/>
              </a:solidFill>
              <a:latin typeface="NikoshBAN" panose="02000000000000000000" pitchFamily="2" charset="0"/>
              <a:cs typeface="NikoshBAN" panose="02000000000000000000" pitchFamily="2" charset="0"/>
            </a:rPr>
            <a:t>২০মিলিয়ন</a:t>
          </a:r>
          <a:r>
            <a:rPr lang="en-US" sz="2800" dirty="0">
              <a:solidFill>
                <a:srgbClr val="0070C0"/>
              </a:solidFill>
              <a:latin typeface="NikoshBAN" panose="02000000000000000000" pitchFamily="2" charset="0"/>
              <a:cs typeface="NikoshBAN" panose="02000000000000000000" pitchFamily="2" charset="0"/>
            </a:rPr>
            <a:t> </a:t>
          </a:r>
          <a:r>
            <a:rPr lang="en-US" sz="2800" dirty="0" err="1">
              <a:solidFill>
                <a:srgbClr val="0070C0"/>
              </a:solidFill>
              <a:latin typeface="NikoshBAN" panose="02000000000000000000" pitchFamily="2" charset="0"/>
              <a:cs typeface="NikoshBAN" panose="02000000000000000000" pitchFamily="2" charset="0"/>
            </a:rPr>
            <a:t>ডালার</a:t>
          </a:r>
          <a:r>
            <a:rPr lang="en-US" sz="2800" dirty="0">
              <a:solidFill>
                <a:srgbClr val="0070C0"/>
              </a:solidFill>
              <a:latin typeface="NikoshBAN" panose="02000000000000000000" pitchFamily="2" charset="0"/>
              <a:cs typeface="NikoshBAN" panose="02000000000000000000" pitchFamily="2" charset="0"/>
            </a:rPr>
            <a:t>     </a:t>
          </a:r>
          <a:r>
            <a:rPr lang="en-US" sz="2800" dirty="0" err="1">
              <a:solidFill>
                <a:srgbClr val="0070C0"/>
              </a:solidFill>
              <a:latin typeface="NikoshBAN" panose="02000000000000000000" pitchFamily="2" charset="0"/>
              <a:cs typeface="NikoshBAN" panose="02000000000000000000" pitchFamily="2" charset="0"/>
            </a:rPr>
            <a:t>যায়</a:t>
          </a:r>
          <a:r>
            <a:rPr lang="en-US" sz="2800" dirty="0">
              <a:solidFill>
                <a:srgbClr val="0070C0"/>
              </a:solidFill>
              <a:latin typeface="NikoshBAN" panose="02000000000000000000" pitchFamily="2" charset="0"/>
              <a:cs typeface="NikoshBAN" panose="02000000000000000000" pitchFamily="2" charset="0"/>
            </a:rPr>
            <a:t> </a:t>
          </a:r>
          <a:r>
            <a:rPr lang="en-US" sz="2800" dirty="0" err="1">
              <a:solidFill>
                <a:srgbClr val="0070C0"/>
              </a:solidFill>
              <a:latin typeface="NikoshBAN" panose="02000000000000000000" pitchFamily="2" charset="0"/>
              <a:cs typeface="NikoshBAN" panose="02000000000000000000" pitchFamily="2" charset="0"/>
            </a:rPr>
            <a:t>শ্রীলংকায়</a:t>
          </a:r>
          <a:endParaRPr lang="en-US" sz="2800" dirty="0">
            <a:solidFill>
              <a:srgbClr val="0070C0"/>
            </a:solidFill>
            <a:latin typeface="NikoshBAN" panose="02000000000000000000" pitchFamily="2" charset="0"/>
            <a:cs typeface="NikoshBAN" panose="02000000000000000000" pitchFamily="2" charset="0"/>
          </a:endParaRPr>
        </a:p>
      </dgm:t>
    </dgm:pt>
    <dgm:pt modelId="{F451F0B8-263E-40DB-A4C9-96ECFB7CCF03}" type="sibTrans" cxnId="{47F597F8-4DB6-4DB8-A6FC-7396D405604A}">
      <dgm:prSet/>
      <dgm:spPr/>
      <dgm:t>
        <a:bodyPr/>
        <a:lstStyle/>
        <a:p>
          <a:endParaRPr lang="en-US"/>
        </a:p>
      </dgm:t>
    </dgm:pt>
    <dgm:pt modelId="{5C7276A2-3316-45CC-900A-3BCB760DCDB8}" type="parTrans" cxnId="{47F597F8-4DB6-4DB8-A6FC-7396D405604A}">
      <dgm:prSet/>
      <dgm:spPr/>
      <dgm:t>
        <a:bodyPr/>
        <a:lstStyle/>
        <a:p>
          <a:endParaRPr lang="en-US"/>
        </a:p>
      </dgm:t>
    </dgm:pt>
    <dgm:pt modelId="{FE71A39A-DFD5-4C28-B6A1-B491CBFEC5CB}" type="pres">
      <dgm:prSet presAssocID="{C528625D-8E2A-4D0C-844B-7DAD2FCBE2A2}" presName="composite" presStyleCnt="0">
        <dgm:presLayoutVars>
          <dgm:chMax val="5"/>
          <dgm:dir/>
          <dgm:animLvl val="ctr"/>
          <dgm:resizeHandles val="exact"/>
        </dgm:presLayoutVars>
      </dgm:prSet>
      <dgm:spPr/>
      <dgm:t>
        <a:bodyPr/>
        <a:lstStyle/>
        <a:p>
          <a:endParaRPr lang="en-US"/>
        </a:p>
      </dgm:t>
    </dgm:pt>
    <dgm:pt modelId="{F069D44B-BCCE-4CF0-8C25-CBEB6C2788ED}" type="pres">
      <dgm:prSet presAssocID="{C528625D-8E2A-4D0C-844B-7DAD2FCBE2A2}" presName="cycle" presStyleCnt="0"/>
      <dgm:spPr/>
    </dgm:pt>
    <dgm:pt modelId="{214D3542-5866-40CC-BAE8-1BA22B09F4BF}" type="pres">
      <dgm:prSet presAssocID="{C528625D-8E2A-4D0C-844B-7DAD2FCBE2A2}" presName="centerShape" presStyleCnt="0"/>
      <dgm:spPr/>
    </dgm:pt>
    <dgm:pt modelId="{6B53F33F-3A5E-4B92-9631-B2A90AA6BE74}" type="pres">
      <dgm:prSet presAssocID="{C528625D-8E2A-4D0C-844B-7DAD2FCBE2A2}" presName="connSite" presStyleLbl="node1" presStyleIdx="0" presStyleCnt="4"/>
      <dgm:spPr/>
    </dgm:pt>
    <dgm:pt modelId="{3A9D7D9B-095E-460F-B901-E6CB562D75C5}" type="pres">
      <dgm:prSet presAssocID="{C528625D-8E2A-4D0C-844B-7DAD2FCBE2A2}" presName="visible" presStyleLbl="node1" presStyleIdx="0" presStyleCnt="4" custScaleX="55663" custScaleY="75447"/>
      <dgm:spPr>
        <a:blipFill>
          <a:blip xmlns:r="http://schemas.openxmlformats.org/officeDocument/2006/relationships" r:embed="rId4">
            <a:extLst>
              <a:ext uri="{28A0092B-C50C-407E-A947-70E740481C1C}">
                <a14:useLocalDpi xmlns:a14="http://schemas.microsoft.com/office/drawing/2010/main" val="0"/>
              </a:ext>
            </a:extLst>
          </a:blip>
          <a:srcRect/>
          <a:stretch>
            <a:fillRect l="-39000" r="-39000"/>
          </a:stretch>
        </a:blipFill>
      </dgm:spPr>
    </dgm:pt>
    <dgm:pt modelId="{239A6595-B6FD-466B-845C-DC32C46B4402}" type="pres">
      <dgm:prSet presAssocID="{E34CD960-86D3-44F3-9EE8-D0DA78A595FB}" presName="Name25" presStyleLbl="parChTrans1D1" presStyleIdx="0" presStyleCnt="3"/>
      <dgm:spPr/>
      <dgm:t>
        <a:bodyPr/>
        <a:lstStyle/>
        <a:p>
          <a:endParaRPr lang="en-US"/>
        </a:p>
      </dgm:t>
    </dgm:pt>
    <dgm:pt modelId="{D9BED460-A04C-406A-8E41-19D642BBC2A6}" type="pres">
      <dgm:prSet presAssocID="{0184D11C-72CB-4534-B45E-EE62F3CF12B9}" presName="node" presStyleCnt="0"/>
      <dgm:spPr/>
    </dgm:pt>
    <dgm:pt modelId="{B38B72DD-F75A-451F-87B4-D66DE355A5BC}" type="pres">
      <dgm:prSet presAssocID="{0184D11C-72CB-4534-B45E-EE62F3CF12B9}" presName="parentNode" presStyleLbl="node1" presStyleIdx="1" presStyleCnt="4" custScaleX="99189" custScaleY="132426">
        <dgm:presLayoutVars>
          <dgm:chMax val="1"/>
          <dgm:bulletEnabled val="1"/>
        </dgm:presLayoutVars>
      </dgm:prSet>
      <dgm:spPr/>
      <dgm:t>
        <a:bodyPr/>
        <a:lstStyle/>
        <a:p>
          <a:endParaRPr lang="en-US"/>
        </a:p>
      </dgm:t>
    </dgm:pt>
    <dgm:pt modelId="{84B71A3C-0F59-4927-B989-11338F15F79A}" type="pres">
      <dgm:prSet presAssocID="{0184D11C-72CB-4534-B45E-EE62F3CF12B9}" presName="childNode" presStyleLbl="revTx" presStyleIdx="0" presStyleCnt="3">
        <dgm:presLayoutVars>
          <dgm:bulletEnabled val="1"/>
        </dgm:presLayoutVars>
      </dgm:prSet>
      <dgm:spPr/>
      <dgm:t>
        <a:bodyPr/>
        <a:lstStyle/>
        <a:p>
          <a:endParaRPr lang="en-US"/>
        </a:p>
      </dgm:t>
    </dgm:pt>
    <dgm:pt modelId="{56575505-1D8D-4910-BC2A-7882102431C3}" type="pres">
      <dgm:prSet presAssocID="{E797DD69-BC6D-41DF-BB52-251A2DAA2F03}" presName="Name25" presStyleLbl="parChTrans1D1" presStyleIdx="1" presStyleCnt="3"/>
      <dgm:spPr/>
      <dgm:t>
        <a:bodyPr/>
        <a:lstStyle/>
        <a:p>
          <a:endParaRPr lang="en-US"/>
        </a:p>
      </dgm:t>
    </dgm:pt>
    <dgm:pt modelId="{3EB7B8FF-61D2-44F1-928C-FBBF616B2C19}" type="pres">
      <dgm:prSet presAssocID="{7EE73ADA-D6DA-46D3-87D5-0B600A83075B}" presName="node" presStyleCnt="0"/>
      <dgm:spPr/>
    </dgm:pt>
    <dgm:pt modelId="{9A5F0CE6-E360-4BDB-996D-2C204D5ED744}" type="pres">
      <dgm:prSet presAssocID="{7EE73ADA-D6DA-46D3-87D5-0B600A83075B}" presName="parentNode" presStyleLbl="node1" presStyleIdx="2" presStyleCnt="4" custScaleX="124165" custScaleY="132426" custLinFactX="-55703" custLinFactNeighborX="-100000" custLinFactNeighborY="973">
        <dgm:presLayoutVars>
          <dgm:chMax val="1"/>
          <dgm:bulletEnabled val="1"/>
        </dgm:presLayoutVars>
      </dgm:prSet>
      <dgm:spPr/>
      <dgm:t>
        <a:bodyPr/>
        <a:lstStyle/>
        <a:p>
          <a:endParaRPr lang="en-US"/>
        </a:p>
      </dgm:t>
    </dgm:pt>
    <dgm:pt modelId="{C2177E12-F7B6-4E55-91B7-A0E1C4080CAE}" type="pres">
      <dgm:prSet presAssocID="{7EE73ADA-D6DA-46D3-87D5-0B600A83075B}" presName="childNode" presStyleLbl="revTx" presStyleIdx="1" presStyleCnt="3">
        <dgm:presLayoutVars>
          <dgm:bulletEnabled val="1"/>
        </dgm:presLayoutVars>
      </dgm:prSet>
      <dgm:spPr/>
      <dgm:t>
        <a:bodyPr/>
        <a:lstStyle/>
        <a:p>
          <a:endParaRPr lang="en-US"/>
        </a:p>
      </dgm:t>
    </dgm:pt>
    <dgm:pt modelId="{F1E78542-D52C-438A-B93C-02FAD13DBB86}" type="pres">
      <dgm:prSet presAssocID="{80D08D27-CD64-4301-BA03-2BA46CF417D7}" presName="Name25" presStyleLbl="parChTrans1D1" presStyleIdx="2" presStyleCnt="3"/>
      <dgm:spPr/>
      <dgm:t>
        <a:bodyPr/>
        <a:lstStyle/>
        <a:p>
          <a:endParaRPr lang="en-US"/>
        </a:p>
      </dgm:t>
    </dgm:pt>
    <dgm:pt modelId="{F926768A-0E3F-4F19-9545-BA6753ECEC37}" type="pres">
      <dgm:prSet presAssocID="{725FDB91-E6A3-4E9B-9ACB-1187C1F52FF6}" presName="node" presStyleCnt="0"/>
      <dgm:spPr/>
    </dgm:pt>
    <dgm:pt modelId="{C02B55EE-43D0-47D7-BB30-A013C3403C7A}" type="pres">
      <dgm:prSet presAssocID="{725FDB91-E6A3-4E9B-9ACB-1187C1F52FF6}" presName="parentNode" presStyleLbl="node1" presStyleIdx="3" presStyleCnt="4" custScaleX="144904" custScaleY="132426" custLinFactNeighborX="8906" custLinFactNeighborY="-4867">
        <dgm:presLayoutVars>
          <dgm:chMax val="1"/>
          <dgm:bulletEnabled val="1"/>
        </dgm:presLayoutVars>
      </dgm:prSet>
      <dgm:spPr/>
      <dgm:t>
        <a:bodyPr/>
        <a:lstStyle/>
        <a:p>
          <a:endParaRPr lang="en-US"/>
        </a:p>
      </dgm:t>
    </dgm:pt>
    <dgm:pt modelId="{E80CBE8F-FD7B-4E1D-A452-4803B8E48356}" type="pres">
      <dgm:prSet presAssocID="{725FDB91-E6A3-4E9B-9ACB-1187C1F52FF6}" presName="childNode" presStyleLbl="revTx" presStyleIdx="2" presStyleCnt="3">
        <dgm:presLayoutVars>
          <dgm:bulletEnabled val="1"/>
        </dgm:presLayoutVars>
      </dgm:prSet>
      <dgm:spPr/>
      <dgm:t>
        <a:bodyPr/>
        <a:lstStyle/>
        <a:p>
          <a:endParaRPr lang="en-US"/>
        </a:p>
      </dgm:t>
    </dgm:pt>
  </dgm:ptLst>
  <dgm:cxnLst>
    <dgm:cxn modelId="{D276E14A-B9D8-4394-AF39-0E8CCDB7F351}" type="presOf" srcId="{E34CD960-86D3-44F3-9EE8-D0DA78A595FB}" destId="{239A6595-B6FD-466B-845C-DC32C46B4402}" srcOrd="0" destOrd="0" presId="urn:microsoft.com/office/officeart/2005/8/layout/radial2"/>
    <dgm:cxn modelId="{F52103EA-0E89-4A56-AC8D-223DA6E3D660}" srcId="{0184D11C-72CB-4534-B45E-EE62F3CF12B9}" destId="{B67E8FC3-A067-408A-B1CB-FB6C019A35B1}" srcOrd="0" destOrd="0" parTransId="{3264BBF0-E029-4A30-B241-9C49CFB8844B}" sibTransId="{AB46F3A0-C51E-473C-81BC-6670A49D784E}"/>
    <dgm:cxn modelId="{4857DC6C-B3DF-4DAE-9DDA-20C2B0006643}" srcId="{0184D11C-72CB-4534-B45E-EE62F3CF12B9}" destId="{1E8D2013-766F-40C5-ABBA-E545EB478020}" srcOrd="1" destOrd="0" parTransId="{4136062A-6665-4F86-AC45-67574110DFE3}" sibTransId="{7274AC0A-CC1F-4755-9453-3452405585BB}"/>
    <dgm:cxn modelId="{3EBCF1A2-EAA3-4632-8C24-96C491475E25}" srcId="{7EE73ADA-D6DA-46D3-87D5-0B600A83075B}" destId="{D13F65F8-3FB1-412D-8BDE-B6C1D6A2B83D}" srcOrd="0" destOrd="0" parTransId="{34F08B6E-AAF3-49FE-8FD9-A94C958F8E1A}" sibTransId="{878C73C4-FA07-4F20-A608-2CEB0424CE70}"/>
    <dgm:cxn modelId="{747B34FD-C561-41A9-AAB1-A7BC1F386A09}" type="presOf" srcId="{80D08D27-CD64-4301-BA03-2BA46CF417D7}" destId="{F1E78542-D52C-438A-B93C-02FAD13DBB86}" srcOrd="0" destOrd="0" presId="urn:microsoft.com/office/officeart/2005/8/layout/radial2"/>
    <dgm:cxn modelId="{924370ED-D81C-4633-A9BF-86364A762876}" type="presOf" srcId="{E797DD69-BC6D-41DF-BB52-251A2DAA2F03}" destId="{56575505-1D8D-4910-BC2A-7882102431C3}" srcOrd="0" destOrd="0" presId="urn:microsoft.com/office/officeart/2005/8/layout/radial2"/>
    <dgm:cxn modelId="{91BF8E00-585C-4C26-A518-3F57B160CA77}" type="presOf" srcId="{B67E8FC3-A067-408A-B1CB-FB6C019A35B1}" destId="{84B71A3C-0F59-4927-B989-11338F15F79A}" srcOrd="0" destOrd="0" presId="urn:microsoft.com/office/officeart/2005/8/layout/radial2"/>
    <dgm:cxn modelId="{B4A69D9B-93AA-447C-8C92-DD78DAE01001}" type="presOf" srcId="{C528625D-8E2A-4D0C-844B-7DAD2FCBE2A2}" destId="{FE71A39A-DFD5-4C28-B6A1-B491CBFEC5CB}" srcOrd="0" destOrd="0" presId="urn:microsoft.com/office/officeart/2005/8/layout/radial2"/>
    <dgm:cxn modelId="{47F597F8-4DB6-4DB8-A6FC-7396D405604A}" srcId="{725FDB91-E6A3-4E9B-9ACB-1187C1F52FF6}" destId="{8FBF275A-1E9C-43AE-98B0-F9ABECEA010F}" srcOrd="0" destOrd="0" parTransId="{5C7276A2-3316-45CC-900A-3BCB760DCDB8}" sibTransId="{F451F0B8-263E-40DB-A4C9-96ECFB7CCF03}"/>
    <dgm:cxn modelId="{4B766FE4-70A6-4242-AD86-B0F928C3E531}" type="presOf" srcId="{0184D11C-72CB-4534-B45E-EE62F3CF12B9}" destId="{B38B72DD-F75A-451F-87B4-D66DE355A5BC}" srcOrd="0" destOrd="0" presId="urn:microsoft.com/office/officeart/2005/8/layout/radial2"/>
    <dgm:cxn modelId="{CEB84F6D-EF7A-48FE-A2DE-85D226C06D55}" type="presOf" srcId="{D13F65F8-3FB1-412D-8BDE-B6C1D6A2B83D}" destId="{C2177E12-F7B6-4E55-91B7-A0E1C4080CAE}" srcOrd="0" destOrd="0" presId="urn:microsoft.com/office/officeart/2005/8/layout/radial2"/>
    <dgm:cxn modelId="{0B54AB35-2AFB-4A40-8790-6FF05DE0B2C8}" type="presOf" srcId="{725FDB91-E6A3-4E9B-9ACB-1187C1F52FF6}" destId="{C02B55EE-43D0-47D7-BB30-A013C3403C7A}" srcOrd="0" destOrd="0" presId="urn:microsoft.com/office/officeart/2005/8/layout/radial2"/>
    <dgm:cxn modelId="{E43DAA27-047E-43EA-A4E6-F7885192DEBE}" srcId="{C528625D-8E2A-4D0C-844B-7DAD2FCBE2A2}" destId="{0184D11C-72CB-4534-B45E-EE62F3CF12B9}" srcOrd="0" destOrd="0" parTransId="{E34CD960-86D3-44F3-9EE8-D0DA78A595FB}" sibTransId="{55791528-4C68-4EB9-8BA3-7ACA33592354}"/>
    <dgm:cxn modelId="{40C8FFE2-36BC-4994-A800-C94A5297D0B2}" type="presOf" srcId="{7EE73ADA-D6DA-46D3-87D5-0B600A83075B}" destId="{9A5F0CE6-E360-4BDB-996D-2C204D5ED744}" srcOrd="0" destOrd="0" presId="urn:microsoft.com/office/officeart/2005/8/layout/radial2"/>
    <dgm:cxn modelId="{02125C95-B00A-488A-88AB-A3F220358422}" srcId="{C528625D-8E2A-4D0C-844B-7DAD2FCBE2A2}" destId="{7EE73ADA-D6DA-46D3-87D5-0B600A83075B}" srcOrd="1" destOrd="0" parTransId="{E797DD69-BC6D-41DF-BB52-251A2DAA2F03}" sibTransId="{FAA660CB-68A2-4185-B91F-FEDBF52C0A7F}"/>
    <dgm:cxn modelId="{BA15A563-A894-41BE-8611-1C60C5A3529E}" type="presOf" srcId="{8FBF275A-1E9C-43AE-98B0-F9ABECEA010F}" destId="{E80CBE8F-FD7B-4E1D-A452-4803B8E48356}" srcOrd="0" destOrd="0" presId="urn:microsoft.com/office/officeart/2005/8/layout/radial2"/>
    <dgm:cxn modelId="{ADB9F5B7-4048-424D-BF88-DD16C3A493FE}" srcId="{C528625D-8E2A-4D0C-844B-7DAD2FCBE2A2}" destId="{725FDB91-E6A3-4E9B-9ACB-1187C1F52FF6}" srcOrd="2" destOrd="0" parTransId="{80D08D27-CD64-4301-BA03-2BA46CF417D7}" sibTransId="{D8C651AA-15F6-4263-8FA3-771C1CB43052}"/>
    <dgm:cxn modelId="{90D9F0AC-C080-4430-80AF-5D2A9A358620}" type="presOf" srcId="{1E8D2013-766F-40C5-ABBA-E545EB478020}" destId="{84B71A3C-0F59-4927-B989-11338F15F79A}" srcOrd="0" destOrd="1" presId="urn:microsoft.com/office/officeart/2005/8/layout/radial2"/>
    <dgm:cxn modelId="{8DEE8D4F-3C97-4E92-B18E-270D61E73BC8}" type="presParOf" srcId="{FE71A39A-DFD5-4C28-B6A1-B491CBFEC5CB}" destId="{F069D44B-BCCE-4CF0-8C25-CBEB6C2788ED}" srcOrd="0" destOrd="0" presId="urn:microsoft.com/office/officeart/2005/8/layout/radial2"/>
    <dgm:cxn modelId="{935AA3CA-CB45-4FFE-A537-C8A7702FE131}" type="presParOf" srcId="{F069D44B-BCCE-4CF0-8C25-CBEB6C2788ED}" destId="{214D3542-5866-40CC-BAE8-1BA22B09F4BF}" srcOrd="0" destOrd="0" presId="urn:microsoft.com/office/officeart/2005/8/layout/radial2"/>
    <dgm:cxn modelId="{BC238A13-605C-4367-A352-BA57D7795BC3}" type="presParOf" srcId="{214D3542-5866-40CC-BAE8-1BA22B09F4BF}" destId="{6B53F33F-3A5E-4B92-9631-B2A90AA6BE74}" srcOrd="0" destOrd="0" presId="urn:microsoft.com/office/officeart/2005/8/layout/radial2"/>
    <dgm:cxn modelId="{3C040BF1-53BA-488F-97F8-E4497C6A8634}" type="presParOf" srcId="{214D3542-5866-40CC-BAE8-1BA22B09F4BF}" destId="{3A9D7D9B-095E-460F-B901-E6CB562D75C5}" srcOrd="1" destOrd="0" presId="urn:microsoft.com/office/officeart/2005/8/layout/radial2"/>
    <dgm:cxn modelId="{2330D4F2-7578-4338-B7B3-391D5CA5974C}" type="presParOf" srcId="{F069D44B-BCCE-4CF0-8C25-CBEB6C2788ED}" destId="{239A6595-B6FD-466B-845C-DC32C46B4402}" srcOrd="1" destOrd="0" presId="urn:microsoft.com/office/officeart/2005/8/layout/radial2"/>
    <dgm:cxn modelId="{13D9C428-8349-4A12-B420-F98A4B22ADAB}" type="presParOf" srcId="{F069D44B-BCCE-4CF0-8C25-CBEB6C2788ED}" destId="{D9BED460-A04C-406A-8E41-19D642BBC2A6}" srcOrd="2" destOrd="0" presId="urn:microsoft.com/office/officeart/2005/8/layout/radial2"/>
    <dgm:cxn modelId="{74BE87ED-4BF9-446E-B6D8-E988F9778496}" type="presParOf" srcId="{D9BED460-A04C-406A-8E41-19D642BBC2A6}" destId="{B38B72DD-F75A-451F-87B4-D66DE355A5BC}" srcOrd="0" destOrd="0" presId="urn:microsoft.com/office/officeart/2005/8/layout/radial2"/>
    <dgm:cxn modelId="{49E1D584-6634-4D2A-983E-E6AC6A1DFD16}" type="presParOf" srcId="{D9BED460-A04C-406A-8E41-19D642BBC2A6}" destId="{84B71A3C-0F59-4927-B989-11338F15F79A}" srcOrd="1" destOrd="0" presId="urn:microsoft.com/office/officeart/2005/8/layout/radial2"/>
    <dgm:cxn modelId="{44B7CF72-4F35-400D-841B-4DAEEA2454FD}" type="presParOf" srcId="{F069D44B-BCCE-4CF0-8C25-CBEB6C2788ED}" destId="{56575505-1D8D-4910-BC2A-7882102431C3}" srcOrd="3" destOrd="0" presId="urn:microsoft.com/office/officeart/2005/8/layout/radial2"/>
    <dgm:cxn modelId="{1C126BCB-B107-4A20-8E09-B374C44CC40A}" type="presParOf" srcId="{F069D44B-BCCE-4CF0-8C25-CBEB6C2788ED}" destId="{3EB7B8FF-61D2-44F1-928C-FBBF616B2C19}" srcOrd="4" destOrd="0" presId="urn:microsoft.com/office/officeart/2005/8/layout/radial2"/>
    <dgm:cxn modelId="{52942BAD-5608-4CFB-9421-8CC33BF592E0}" type="presParOf" srcId="{3EB7B8FF-61D2-44F1-928C-FBBF616B2C19}" destId="{9A5F0CE6-E360-4BDB-996D-2C204D5ED744}" srcOrd="0" destOrd="0" presId="urn:microsoft.com/office/officeart/2005/8/layout/radial2"/>
    <dgm:cxn modelId="{5BA553AA-2087-4858-AFB3-6B4A6417FCA5}" type="presParOf" srcId="{3EB7B8FF-61D2-44F1-928C-FBBF616B2C19}" destId="{C2177E12-F7B6-4E55-91B7-A0E1C4080CAE}" srcOrd="1" destOrd="0" presId="urn:microsoft.com/office/officeart/2005/8/layout/radial2"/>
    <dgm:cxn modelId="{DCA0B11B-3C82-49B4-AFFF-6EA8DC758DA8}" type="presParOf" srcId="{F069D44B-BCCE-4CF0-8C25-CBEB6C2788ED}" destId="{F1E78542-D52C-438A-B93C-02FAD13DBB86}" srcOrd="5" destOrd="0" presId="urn:microsoft.com/office/officeart/2005/8/layout/radial2"/>
    <dgm:cxn modelId="{7C560B11-957B-4AD9-BB14-285B7D7B34DE}" type="presParOf" srcId="{F069D44B-BCCE-4CF0-8C25-CBEB6C2788ED}" destId="{F926768A-0E3F-4F19-9545-BA6753ECEC37}" srcOrd="6" destOrd="0" presId="urn:microsoft.com/office/officeart/2005/8/layout/radial2"/>
    <dgm:cxn modelId="{DF8CEBB2-E89E-46B8-BD62-1EC528F07C6D}" type="presParOf" srcId="{F926768A-0E3F-4F19-9545-BA6753ECEC37}" destId="{C02B55EE-43D0-47D7-BB30-A013C3403C7A}" srcOrd="0" destOrd="0" presId="urn:microsoft.com/office/officeart/2005/8/layout/radial2"/>
    <dgm:cxn modelId="{6F9B2F11-A012-40EE-A5B9-BE2ECCFEACFC}" type="presParOf" srcId="{F926768A-0E3F-4F19-9545-BA6753ECEC37}" destId="{E80CBE8F-FD7B-4E1D-A452-4803B8E48356}"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974244E-9004-466C-881C-6721BB7F314B}" type="datetimeFigureOut">
              <a:rPr lang="en-US" smtClean="0"/>
              <a:t>11-Aug-20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90E109-8AAD-4F26-AD41-82A0B43EA319}" type="slidenum">
              <a:rPr lang="en-US" smtClean="0"/>
              <a:t>‹#›</a:t>
            </a:fld>
            <a:endParaRPr lang="en-US"/>
          </a:p>
        </p:txBody>
      </p:sp>
    </p:spTree>
    <p:extLst>
      <p:ext uri="{BB962C8B-B14F-4D97-AF65-F5344CB8AC3E}">
        <p14:creationId xmlns:p14="http://schemas.microsoft.com/office/powerpoint/2010/main" val="19459477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032E8893-8B90-469F-8650-3AC2C16D795A}" type="datetimeFigureOut">
              <a:rPr lang="en-US"/>
              <a:pPr>
                <a:defRPr/>
              </a:pPr>
              <a:t>11-Aug-20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3E354C1C-92AE-474A-B681-633551F005C7}" type="slidenum">
              <a:rPr lang="en-US"/>
              <a:pPr>
                <a:defRPr/>
              </a:pPr>
              <a:t>‹#›</a:t>
            </a:fld>
            <a:endParaRPr lang="en-US" dirty="0"/>
          </a:p>
        </p:txBody>
      </p:sp>
    </p:spTree>
    <p:extLst>
      <p:ext uri="{BB962C8B-B14F-4D97-AF65-F5344CB8AC3E}">
        <p14:creationId xmlns:p14="http://schemas.microsoft.com/office/powerpoint/2010/main" val="33318155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E354C1C-92AE-474A-B681-633551F005C7}" type="slidenum">
              <a:rPr lang="en-US" smtClean="0"/>
              <a:pPr>
                <a:defRPr/>
              </a:pPr>
              <a:t>2</a:t>
            </a:fld>
            <a:endParaRPr lang="en-US" dirty="0"/>
          </a:p>
        </p:txBody>
      </p:sp>
    </p:spTree>
    <p:extLst>
      <p:ext uri="{BB962C8B-B14F-4D97-AF65-F5344CB8AC3E}">
        <p14:creationId xmlns:p14="http://schemas.microsoft.com/office/powerpoint/2010/main" val="54154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Book Antiqua" pitchFamily="18" charset="0"/>
              </a:defRPr>
            </a:lvl1pPr>
            <a:lvl2pPr marL="742950" indent="-285750">
              <a:defRPr>
                <a:solidFill>
                  <a:schemeClr val="tx1"/>
                </a:solidFill>
                <a:latin typeface="Book Antiqua" pitchFamily="18" charset="0"/>
              </a:defRPr>
            </a:lvl2pPr>
            <a:lvl3pPr marL="1143000" indent="-228600">
              <a:defRPr>
                <a:solidFill>
                  <a:schemeClr val="tx1"/>
                </a:solidFill>
                <a:latin typeface="Book Antiqua" pitchFamily="18" charset="0"/>
              </a:defRPr>
            </a:lvl3pPr>
            <a:lvl4pPr marL="1600200" indent="-228600">
              <a:defRPr>
                <a:solidFill>
                  <a:schemeClr val="tx1"/>
                </a:solidFill>
                <a:latin typeface="Book Antiqua" pitchFamily="18" charset="0"/>
              </a:defRPr>
            </a:lvl4pPr>
            <a:lvl5pPr marL="2057400" indent="-228600">
              <a:defRPr>
                <a:solidFill>
                  <a:schemeClr val="tx1"/>
                </a:solidFill>
                <a:latin typeface="Book Antiqua" pitchFamily="18" charset="0"/>
              </a:defRPr>
            </a:lvl5pPr>
            <a:lvl6pPr marL="2514600" indent="-228600" fontAlgn="base">
              <a:spcBef>
                <a:spcPct val="0"/>
              </a:spcBef>
              <a:spcAft>
                <a:spcPct val="0"/>
              </a:spcAft>
              <a:defRPr>
                <a:solidFill>
                  <a:schemeClr val="tx1"/>
                </a:solidFill>
                <a:latin typeface="Book Antiqua" pitchFamily="18" charset="0"/>
              </a:defRPr>
            </a:lvl6pPr>
            <a:lvl7pPr marL="2971800" indent="-228600" fontAlgn="base">
              <a:spcBef>
                <a:spcPct val="0"/>
              </a:spcBef>
              <a:spcAft>
                <a:spcPct val="0"/>
              </a:spcAft>
              <a:defRPr>
                <a:solidFill>
                  <a:schemeClr val="tx1"/>
                </a:solidFill>
                <a:latin typeface="Book Antiqua" pitchFamily="18" charset="0"/>
              </a:defRPr>
            </a:lvl7pPr>
            <a:lvl8pPr marL="3429000" indent="-228600" fontAlgn="base">
              <a:spcBef>
                <a:spcPct val="0"/>
              </a:spcBef>
              <a:spcAft>
                <a:spcPct val="0"/>
              </a:spcAft>
              <a:defRPr>
                <a:solidFill>
                  <a:schemeClr val="tx1"/>
                </a:solidFill>
                <a:latin typeface="Book Antiqua" pitchFamily="18" charset="0"/>
              </a:defRPr>
            </a:lvl8pPr>
            <a:lvl9pPr marL="3886200" indent="-228600" fontAlgn="base">
              <a:spcBef>
                <a:spcPct val="0"/>
              </a:spcBef>
              <a:spcAft>
                <a:spcPct val="0"/>
              </a:spcAft>
              <a:defRPr>
                <a:solidFill>
                  <a:schemeClr val="tx1"/>
                </a:solidFill>
                <a:latin typeface="Book Antiqua" pitchFamily="18" charset="0"/>
              </a:defRPr>
            </a:lvl9pPr>
          </a:lstStyle>
          <a:p>
            <a:pPr fontAlgn="base">
              <a:spcBef>
                <a:spcPct val="0"/>
              </a:spcBef>
              <a:spcAft>
                <a:spcPct val="0"/>
              </a:spcAft>
            </a:pPr>
            <a:fld id="{61766A95-A9F5-40D8-A2BF-635D24CCB8E9}" type="slidenum">
              <a:rPr lang="en-US">
                <a:latin typeface="Calibri" pitchFamily="34" charset="0"/>
              </a:rPr>
              <a:pPr fontAlgn="base">
                <a:spcBef>
                  <a:spcPct val="0"/>
                </a:spcBef>
                <a:spcAft>
                  <a:spcPct val="0"/>
                </a:spcAft>
              </a:pPr>
              <a:t>4</a:t>
            </a:fld>
            <a:endParaRPr lang="en-US">
              <a:latin typeface="Calibri" pitchFamily="34" charset="0"/>
            </a:endParaRPr>
          </a:p>
        </p:txBody>
      </p:sp>
    </p:spTree>
    <p:extLst>
      <p:ext uri="{BB962C8B-B14F-4D97-AF65-F5344CB8AC3E}">
        <p14:creationId xmlns:p14="http://schemas.microsoft.com/office/powerpoint/2010/main" val="981499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E354C1C-92AE-474A-B681-633551F005C7}" type="slidenum">
              <a:rPr lang="en-US" smtClean="0"/>
              <a:pPr>
                <a:defRPr/>
              </a:pPr>
              <a:t>10</a:t>
            </a:fld>
            <a:endParaRPr lang="en-US" dirty="0"/>
          </a:p>
        </p:txBody>
      </p:sp>
    </p:spTree>
    <p:extLst>
      <p:ext uri="{BB962C8B-B14F-4D97-AF65-F5344CB8AC3E}">
        <p14:creationId xmlns:p14="http://schemas.microsoft.com/office/powerpoint/2010/main" val="506147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E354C1C-92AE-474A-B681-633551F005C7}" type="slidenum">
              <a:rPr lang="en-US" smtClean="0"/>
              <a:pPr>
                <a:defRPr/>
              </a:pPr>
              <a:t>33</a:t>
            </a:fld>
            <a:endParaRPr lang="en-US" dirty="0"/>
          </a:p>
        </p:txBody>
      </p:sp>
    </p:spTree>
    <p:extLst>
      <p:ext uri="{BB962C8B-B14F-4D97-AF65-F5344CB8AC3E}">
        <p14:creationId xmlns:p14="http://schemas.microsoft.com/office/powerpoint/2010/main" val="3595723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30.xml"/><Relationship Id="rId3" Type="http://schemas.openxmlformats.org/officeDocument/2006/relationships/audio" Target="../media/audio1.wav"/><Relationship Id="rId7" Type="http://schemas.openxmlformats.org/officeDocument/2006/relationships/slide" Target="../slides/slide5.xml"/><Relationship Id="rId12" Type="http://schemas.openxmlformats.org/officeDocument/2006/relationships/slide" Target="../slides/slide28.xml"/><Relationship Id="rId17" Type="http://schemas.openxmlformats.org/officeDocument/2006/relationships/slide" Target="../slides/slide12.xml"/><Relationship Id="rId2" Type="http://schemas.openxmlformats.org/officeDocument/2006/relationships/image" Target="../media/image1.jpeg"/><Relationship Id="rId16"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17.xml"/><Relationship Id="rId5" Type="http://schemas.openxmlformats.org/officeDocument/2006/relationships/slide" Target="../slides/slide3.xml"/><Relationship Id="rId15" Type="http://schemas.openxmlformats.org/officeDocument/2006/relationships/image" Target="../media/image2.jpeg"/><Relationship Id="rId10" Type="http://schemas.openxmlformats.org/officeDocument/2006/relationships/slide" Target="../slides/slide1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3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51701B19-DB27-4C1C-96FF-00615C9B0D7C}" type="datetimeFigureOut">
              <a:rPr lang="en-US" smtClean="0"/>
              <a:pPr>
                <a:defRPr/>
              </a:pPr>
              <a:t>11-Aug-20</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84F5880-25B0-416D-81F5-91AADFBE085A}" type="slidenum">
              <a:rPr lang="en-US" smtClean="0"/>
              <a:pPr>
                <a:defRPr/>
              </a:pPr>
              <a:t>‹#›</a:t>
            </a:fld>
            <a:endParaRPr lang="en-US" dirty="0"/>
          </a:p>
        </p:txBody>
      </p:sp>
    </p:spTree>
    <p:extLst>
      <p:ext uri="{BB962C8B-B14F-4D97-AF65-F5344CB8AC3E}">
        <p14:creationId xmlns:p14="http://schemas.microsoft.com/office/powerpoint/2010/main" val="34400201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D949BE61-E815-41F1-AE71-65E71AAE6575}" type="datetimeFigureOut">
              <a:rPr lang="en-US" smtClean="0"/>
              <a:pPr>
                <a:defRPr/>
              </a:pPr>
              <a:t>11-Aug-20</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9B713FE-85D2-4186-A169-1AF2FCEFCBD1}" type="slidenum">
              <a:rPr lang="en-US" smtClean="0"/>
              <a:pPr>
                <a:defRPr/>
              </a:pPr>
              <a:t>‹#›</a:t>
            </a:fld>
            <a:endParaRPr lang="en-US" dirty="0"/>
          </a:p>
        </p:txBody>
      </p:sp>
    </p:spTree>
    <p:extLst>
      <p:ext uri="{BB962C8B-B14F-4D97-AF65-F5344CB8AC3E}">
        <p14:creationId xmlns:p14="http://schemas.microsoft.com/office/powerpoint/2010/main" val="10324279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81F58205-C17D-4813-9FFF-FC3AB69B41D5}" type="datetimeFigureOut">
              <a:rPr lang="en-US" smtClean="0"/>
              <a:pPr>
                <a:defRPr/>
              </a:pPr>
              <a:t>11-Aug-20</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CEA98D7-38CB-4602-9EBE-D55E74913022}" type="slidenum">
              <a:rPr lang="en-US" smtClean="0"/>
              <a:pPr>
                <a:defRPr/>
              </a:pPr>
              <a:t>‹#›</a:t>
            </a:fld>
            <a:endParaRPr lang="en-US" dirty="0"/>
          </a:p>
        </p:txBody>
      </p:sp>
    </p:spTree>
    <p:extLst>
      <p:ext uri="{BB962C8B-B14F-4D97-AF65-F5344CB8AC3E}">
        <p14:creationId xmlns:p14="http://schemas.microsoft.com/office/powerpoint/2010/main" val="37532985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ADD19C1B-7AA8-4DF4-AD8C-AC7E2508F9F5}" type="datetimeFigureOut">
              <a:rPr lang="en-US" smtClean="0"/>
              <a:pPr>
                <a:defRPr/>
              </a:pPr>
              <a:t>11-Aug-20</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CE930AB-FC54-421B-A331-16B17B24E250}" type="slidenum">
              <a:rPr lang="en-US" smtClean="0"/>
              <a:pPr>
                <a:defRPr/>
              </a:pPr>
              <a:t>‹#›</a:t>
            </a:fld>
            <a:endParaRPr lang="en-US" dirty="0"/>
          </a:p>
        </p:txBody>
      </p:sp>
    </p:spTree>
    <p:extLst>
      <p:ext uri="{BB962C8B-B14F-4D97-AF65-F5344CB8AC3E}">
        <p14:creationId xmlns:p14="http://schemas.microsoft.com/office/powerpoint/2010/main" val="16830585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0397CA3-AC0F-4AFD-A3A6-D120A596668B}" type="datetimeFigureOut">
              <a:rPr lang="en-US" smtClean="0"/>
              <a:t>11-Aug-20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C31FF1-F7AD-4774-9AFD-1894EF7AE177}" type="slidenum">
              <a:rPr lang="en-US" smtClean="0"/>
              <a:t>‹#›</a:t>
            </a:fld>
            <a:endParaRPr lang="en-US"/>
          </a:p>
        </p:txBody>
      </p:sp>
    </p:spTree>
    <p:extLst>
      <p:ext uri="{BB962C8B-B14F-4D97-AF65-F5344CB8AC3E}">
        <p14:creationId xmlns:p14="http://schemas.microsoft.com/office/powerpoint/2010/main" val="2077457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397CA3-AC0F-4AFD-A3A6-D120A596668B}" type="datetimeFigureOut">
              <a:rPr lang="en-US" smtClean="0"/>
              <a:t>11-Aug-20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C31FF1-F7AD-4774-9AFD-1894EF7AE177}" type="slidenum">
              <a:rPr lang="en-US" smtClean="0"/>
              <a:t>‹#›</a:t>
            </a:fld>
            <a:endParaRPr lang="en-US"/>
          </a:p>
        </p:txBody>
      </p:sp>
    </p:spTree>
    <p:extLst>
      <p:ext uri="{BB962C8B-B14F-4D97-AF65-F5344CB8AC3E}">
        <p14:creationId xmlns:p14="http://schemas.microsoft.com/office/powerpoint/2010/main" val="860042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397CA3-AC0F-4AFD-A3A6-D120A596668B}" type="datetimeFigureOut">
              <a:rPr lang="en-US" smtClean="0"/>
              <a:t>11-Aug-20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C31FF1-F7AD-4774-9AFD-1894EF7AE177}" type="slidenum">
              <a:rPr lang="en-US" smtClean="0"/>
              <a:t>‹#›</a:t>
            </a:fld>
            <a:endParaRPr lang="en-US"/>
          </a:p>
        </p:txBody>
      </p:sp>
    </p:spTree>
    <p:extLst>
      <p:ext uri="{BB962C8B-B14F-4D97-AF65-F5344CB8AC3E}">
        <p14:creationId xmlns:p14="http://schemas.microsoft.com/office/powerpoint/2010/main" val="13899429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0397CA3-AC0F-4AFD-A3A6-D120A596668B}" type="datetimeFigureOut">
              <a:rPr lang="en-US" smtClean="0"/>
              <a:t>11-Aug-20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C31FF1-F7AD-4774-9AFD-1894EF7AE177}" type="slidenum">
              <a:rPr lang="en-US" smtClean="0"/>
              <a:t>‹#›</a:t>
            </a:fld>
            <a:endParaRPr lang="en-US"/>
          </a:p>
        </p:txBody>
      </p:sp>
    </p:spTree>
    <p:extLst>
      <p:ext uri="{BB962C8B-B14F-4D97-AF65-F5344CB8AC3E}">
        <p14:creationId xmlns:p14="http://schemas.microsoft.com/office/powerpoint/2010/main" val="3507049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0397CA3-AC0F-4AFD-A3A6-D120A596668B}" type="datetimeFigureOut">
              <a:rPr lang="en-US" smtClean="0"/>
              <a:t>11-Aug-20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C31FF1-F7AD-4774-9AFD-1894EF7AE177}" type="slidenum">
              <a:rPr lang="en-US" smtClean="0"/>
              <a:t>‹#›</a:t>
            </a:fld>
            <a:endParaRPr lang="en-US"/>
          </a:p>
        </p:txBody>
      </p:sp>
    </p:spTree>
    <p:extLst>
      <p:ext uri="{BB962C8B-B14F-4D97-AF65-F5344CB8AC3E}">
        <p14:creationId xmlns:p14="http://schemas.microsoft.com/office/powerpoint/2010/main" val="32568361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0397CA3-AC0F-4AFD-A3A6-D120A596668B}" type="datetimeFigureOut">
              <a:rPr lang="en-US" smtClean="0"/>
              <a:t>11-Aug-20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C31FF1-F7AD-4774-9AFD-1894EF7AE177}" type="slidenum">
              <a:rPr lang="en-US" smtClean="0"/>
              <a:t>‹#›</a:t>
            </a:fld>
            <a:endParaRPr lang="en-US"/>
          </a:p>
        </p:txBody>
      </p:sp>
    </p:spTree>
    <p:extLst>
      <p:ext uri="{BB962C8B-B14F-4D97-AF65-F5344CB8AC3E}">
        <p14:creationId xmlns:p14="http://schemas.microsoft.com/office/powerpoint/2010/main" val="42102929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397CA3-AC0F-4AFD-A3A6-D120A596668B}" type="datetimeFigureOut">
              <a:rPr lang="en-US" smtClean="0"/>
              <a:t>11-Aug-20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C31FF1-F7AD-4774-9AFD-1894EF7AE177}" type="slidenum">
              <a:rPr lang="en-US" smtClean="0"/>
              <a:t>‹#›</a:t>
            </a:fld>
            <a:endParaRPr lang="en-US"/>
          </a:p>
        </p:txBody>
      </p:sp>
    </p:spTree>
    <p:extLst>
      <p:ext uri="{BB962C8B-B14F-4D97-AF65-F5344CB8AC3E}">
        <p14:creationId xmlns:p14="http://schemas.microsoft.com/office/powerpoint/2010/main" val="1348245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D11DD72-E766-4E1D-B566-AD19386DA45A}" type="datetimeFigureOut">
              <a:rPr lang="en-US" smtClean="0"/>
              <a:pPr>
                <a:defRPr/>
              </a:pPr>
              <a:t>11-Aug-20</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A9F80B2-E5B3-4A56-BCBA-28FB09FA0E7C}" type="slidenum">
              <a:rPr lang="en-US" smtClean="0"/>
              <a:pPr>
                <a:defRPr/>
              </a:pPr>
              <a:t>‹#›</a:t>
            </a:fld>
            <a:endParaRPr lang="en-US" dirty="0"/>
          </a:p>
        </p:txBody>
      </p:sp>
    </p:spTree>
    <p:extLst>
      <p:ext uri="{BB962C8B-B14F-4D97-AF65-F5344CB8AC3E}">
        <p14:creationId xmlns:p14="http://schemas.microsoft.com/office/powerpoint/2010/main" val="13528679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0397CA3-AC0F-4AFD-A3A6-D120A596668B}" type="datetimeFigureOut">
              <a:rPr lang="en-US" smtClean="0"/>
              <a:t>11-Aug-20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C31FF1-F7AD-4774-9AFD-1894EF7AE177}" type="slidenum">
              <a:rPr lang="en-US" smtClean="0"/>
              <a:t>‹#›</a:t>
            </a:fld>
            <a:endParaRPr lang="en-US"/>
          </a:p>
        </p:txBody>
      </p:sp>
    </p:spTree>
    <p:extLst>
      <p:ext uri="{BB962C8B-B14F-4D97-AF65-F5344CB8AC3E}">
        <p14:creationId xmlns:p14="http://schemas.microsoft.com/office/powerpoint/2010/main" val="37734534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0397CA3-AC0F-4AFD-A3A6-D120A596668B}" type="datetimeFigureOut">
              <a:rPr lang="en-US" smtClean="0"/>
              <a:t>11-Aug-20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C31FF1-F7AD-4774-9AFD-1894EF7AE177}" type="slidenum">
              <a:rPr lang="en-US" smtClean="0"/>
              <a:t>‹#›</a:t>
            </a:fld>
            <a:endParaRPr lang="en-US"/>
          </a:p>
        </p:txBody>
      </p:sp>
    </p:spTree>
    <p:extLst>
      <p:ext uri="{BB962C8B-B14F-4D97-AF65-F5344CB8AC3E}">
        <p14:creationId xmlns:p14="http://schemas.microsoft.com/office/powerpoint/2010/main" val="1486834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397CA3-AC0F-4AFD-A3A6-D120A596668B}" type="datetimeFigureOut">
              <a:rPr lang="en-US" smtClean="0"/>
              <a:t>11-Aug-20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C31FF1-F7AD-4774-9AFD-1894EF7AE177}" type="slidenum">
              <a:rPr lang="en-US" smtClean="0"/>
              <a:t>‹#›</a:t>
            </a:fld>
            <a:endParaRPr lang="en-US"/>
          </a:p>
        </p:txBody>
      </p:sp>
    </p:spTree>
    <p:extLst>
      <p:ext uri="{BB962C8B-B14F-4D97-AF65-F5344CB8AC3E}">
        <p14:creationId xmlns:p14="http://schemas.microsoft.com/office/powerpoint/2010/main" val="33462287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397CA3-AC0F-4AFD-A3A6-D120A596668B}" type="datetimeFigureOut">
              <a:rPr lang="en-US" smtClean="0"/>
              <a:t>11-Aug-20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C31FF1-F7AD-4774-9AFD-1894EF7AE177}" type="slidenum">
              <a:rPr lang="en-US" smtClean="0"/>
              <a:t>‹#›</a:t>
            </a:fld>
            <a:endParaRPr lang="en-US"/>
          </a:p>
        </p:txBody>
      </p:sp>
    </p:spTree>
    <p:extLst>
      <p:ext uri="{BB962C8B-B14F-4D97-AF65-F5344CB8AC3E}">
        <p14:creationId xmlns:p14="http://schemas.microsoft.com/office/powerpoint/2010/main" val="1163611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BAC0EE76-A79E-4D50-9D6E-FD5DC8DFA381}" type="datetimeFigureOut">
              <a:rPr lang="en-US" smtClean="0"/>
              <a:pPr>
                <a:defRPr/>
              </a:pPr>
              <a:t>11-Aug-20</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67D9835-B12F-47DC-BF6A-F160A2E901C6}" type="slidenum">
              <a:rPr lang="en-US" smtClean="0"/>
              <a:pPr>
                <a:defRPr/>
              </a:pPr>
              <a:t>‹#›</a:t>
            </a:fld>
            <a:endParaRPr lang="en-US" dirty="0"/>
          </a:p>
        </p:txBody>
      </p:sp>
    </p:spTree>
    <p:extLst>
      <p:ext uri="{BB962C8B-B14F-4D97-AF65-F5344CB8AC3E}">
        <p14:creationId xmlns:p14="http://schemas.microsoft.com/office/powerpoint/2010/main" val="27693095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EA1C4FD2-B100-4330-80C9-6D30A6B37EAF}" type="datetimeFigureOut">
              <a:rPr lang="en-US" smtClean="0"/>
              <a:pPr>
                <a:defRPr/>
              </a:pPr>
              <a:t>11-Aug-20</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7B98F59-B12A-4D9C-A7FB-3E688CC3EF7D}" type="slidenum">
              <a:rPr lang="en-US" smtClean="0"/>
              <a:pPr>
                <a:defRPr/>
              </a:pPr>
              <a:t>‹#›</a:t>
            </a:fld>
            <a:endParaRPr lang="en-US" dirty="0"/>
          </a:p>
        </p:txBody>
      </p:sp>
    </p:spTree>
    <p:extLst>
      <p:ext uri="{BB962C8B-B14F-4D97-AF65-F5344CB8AC3E}">
        <p14:creationId xmlns:p14="http://schemas.microsoft.com/office/powerpoint/2010/main" val="39860836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2B2FAB5F-AEF5-4B70-A187-DBC6645F57F3}" type="datetimeFigureOut">
              <a:rPr lang="en-US" smtClean="0"/>
              <a:pPr>
                <a:defRPr/>
              </a:pPr>
              <a:t>11-Aug-20</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70D3A7BB-6653-41C4-BE80-4621F0D14345}" type="slidenum">
              <a:rPr lang="en-US" smtClean="0"/>
              <a:pPr>
                <a:defRPr/>
              </a:pPr>
              <a:t>‹#›</a:t>
            </a:fld>
            <a:endParaRPr lang="en-US" dirty="0"/>
          </a:p>
        </p:txBody>
      </p:sp>
    </p:spTree>
    <p:extLst>
      <p:ext uri="{BB962C8B-B14F-4D97-AF65-F5344CB8AC3E}">
        <p14:creationId xmlns:p14="http://schemas.microsoft.com/office/powerpoint/2010/main" val="39420052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42A50F29-9B81-4978-A86E-98CFD13A4002}" type="datetimeFigureOut">
              <a:rPr lang="en-US" smtClean="0"/>
              <a:pPr>
                <a:defRPr/>
              </a:pPr>
              <a:t>11-Aug-20</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DECD1461-22D5-4C0A-BED3-F5B88A2C7843}" type="slidenum">
              <a:rPr lang="en-US" smtClean="0"/>
              <a:pPr>
                <a:defRPr/>
              </a:pPr>
              <a:t>‹#›</a:t>
            </a:fld>
            <a:endParaRPr lang="en-US" dirty="0"/>
          </a:p>
        </p:txBody>
      </p:sp>
    </p:spTree>
    <p:extLst>
      <p:ext uri="{BB962C8B-B14F-4D97-AF65-F5344CB8AC3E}">
        <p14:creationId xmlns:p14="http://schemas.microsoft.com/office/powerpoint/2010/main" val="22993283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1" name="Picture 50"/>
          <p:cNvPicPr>
            <a:picLocks noChangeAspect="1"/>
          </p:cNvPicPr>
          <p:nvPr userDrawn="1"/>
        </p:nvPicPr>
        <p:blipFill>
          <a:blip r:embed="rId2">
            <a:lum bright="70000" contrast="-70000"/>
            <a:extLst>
              <a:ext uri="{28A0092B-C50C-407E-A947-70E740481C1C}">
                <a14:useLocalDpi xmlns:a14="http://schemas.microsoft.com/office/drawing/2010/main" val="0"/>
              </a:ext>
            </a:extLst>
          </a:blip>
          <a:stretch>
            <a:fillRect/>
          </a:stretch>
        </p:blipFill>
        <p:spPr>
          <a:xfrm>
            <a:off x="0" y="22224"/>
            <a:ext cx="9111997" cy="6835775"/>
          </a:xfrm>
          <a:prstGeom prst="rect">
            <a:avLst/>
          </a:prstGeom>
        </p:spPr>
      </p:pic>
      <p:sp>
        <p:nvSpPr>
          <p:cNvPr id="28" name="Bevel 27"/>
          <p:cNvSpPr/>
          <p:nvPr userDrawn="1"/>
        </p:nvSpPr>
        <p:spPr>
          <a:xfrm>
            <a:off x="30424" y="6505433"/>
            <a:ext cx="5538903" cy="288472"/>
          </a:xfrm>
          <a:prstGeom prst="bevel">
            <a:avLst/>
          </a:prstGeom>
          <a:noFill/>
          <a:ln w="3175">
            <a:solidFill>
              <a:schemeClr val="bg1"/>
            </a:solidFill>
          </a:ln>
          <a:effectLst/>
          <a:scene3d>
            <a:camera prst="orthographicFront">
              <a:rot lat="0" lon="0" rev="0"/>
            </a:camera>
            <a:lightRig rig="soft" dir="t">
              <a:rot lat="0" lon="0" rev="0"/>
            </a:lightRig>
          </a:scene3d>
          <a:sp3d contourW="44450" prstMaterial="matt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eaLnBrk="1" hangingPunct="1">
              <a:defRPr/>
            </a:pPr>
            <a:r>
              <a:rPr lang="en-US" sz="1400" spc="0" dirty="0">
                <a:solidFill>
                  <a:schemeClr val="tx1"/>
                </a:solidFill>
                <a:latin typeface="NikoshBAN" pitchFamily="2" charset="0"/>
                <a:cs typeface="NikoshBAN" pitchFamily="2" charset="0"/>
              </a:rPr>
              <a:t>       </a:t>
            </a:r>
            <a:r>
              <a:rPr lang="en-US" sz="1400" spc="0" dirty="0" err="1">
                <a:solidFill>
                  <a:schemeClr val="tx1"/>
                </a:solidFill>
                <a:latin typeface="NikoshBAN" pitchFamily="2" charset="0"/>
                <a:cs typeface="NikoshBAN" pitchFamily="2" charset="0"/>
              </a:rPr>
              <a:t>আবদুল</a:t>
            </a:r>
            <a:r>
              <a:rPr lang="en-US" sz="1400" spc="0" dirty="0">
                <a:solidFill>
                  <a:schemeClr val="tx1"/>
                </a:solidFill>
                <a:latin typeface="NikoshBAN" pitchFamily="2" charset="0"/>
                <a:cs typeface="NikoshBAN" pitchFamily="2" charset="0"/>
              </a:rPr>
              <a:t> </a:t>
            </a:r>
            <a:r>
              <a:rPr lang="en-US" sz="1400" spc="0" dirty="0" err="1">
                <a:solidFill>
                  <a:schemeClr val="tx1"/>
                </a:solidFill>
                <a:latin typeface="NikoshBAN" pitchFamily="2" charset="0"/>
                <a:cs typeface="NikoshBAN" pitchFamily="2" charset="0"/>
              </a:rPr>
              <a:t>মান্নান</a:t>
            </a:r>
            <a:r>
              <a:rPr lang="en-US" sz="1400" spc="0" dirty="0">
                <a:solidFill>
                  <a:schemeClr val="tx1"/>
                </a:solidFill>
                <a:latin typeface="NikoshBAN" pitchFamily="2" charset="0"/>
                <a:cs typeface="NikoshBAN" pitchFamily="2" charset="0"/>
              </a:rPr>
              <a:t>,  </a:t>
            </a:r>
            <a:r>
              <a:rPr lang="en-US" sz="1400" spc="0" dirty="0" err="1">
                <a:solidFill>
                  <a:schemeClr val="tx1"/>
                </a:solidFill>
                <a:latin typeface="NikoshBAN" pitchFamily="2" charset="0"/>
                <a:cs typeface="NikoshBAN" pitchFamily="2" charset="0"/>
              </a:rPr>
              <a:t>সহকারী</a:t>
            </a:r>
            <a:r>
              <a:rPr lang="en-US" sz="1400" spc="0" dirty="0">
                <a:solidFill>
                  <a:schemeClr val="tx1"/>
                </a:solidFill>
                <a:latin typeface="NikoshBAN" pitchFamily="2" charset="0"/>
                <a:cs typeface="NikoshBAN" pitchFamily="2" charset="0"/>
              </a:rPr>
              <a:t> </a:t>
            </a:r>
            <a:r>
              <a:rPr lang="en-US" sz="1400" spc="0" dirty="0" err="1">
                <a:solidFill>
                  <a:schemeClr val="tx1"/>
                </a:solidFill>
                <a:latin typeface="NikoshBAN" pitchFamily="2" charset="0"/>
                <a:cs typeface="NikoshBAN" pitchFamily="2" charset="0"/>
              </a:rPr>
              <a:t>শিক্ষক</a:t>
            </a:r>
            <a:r>
              <a:rPr lang="en-US" sz="1400" spc="0" dirty="0">
                <a:solidFill>
                  <a:schemeClr val="tx1"/>
                </a:solidFill>
                <a:latin typeface="NikoshBAN" pitchFamily="2" charset="0"/>
                <a:cs typeface="NikoshBAN" pitchFamily="2" charset="0"/>
              </a:rPr>
              <a:t>,  </a:t>
            </a:r>
            <a:r>
              <a:rPr lang="en-US" sz="1400" spc="0" dirty="0" err="1">
                <a:solidFill>
                  <a:schemeClr val="tx1"/>
                </a:solidFill>
                <a:latin typeface="NikoshBAN" pitchFamily="2" charset="0"/>
                <a:cs typeface="NikoshBAN" pitchFamily="2" charset="0"/>
              </a:rPr>
              <a:t>তথ্য</a:t>
            </a:r>
            <a:r>
              <a:rPr lang="en-US" sz="1400" spc="0" dirty="0">
                <a:solidFill>
                  <a:schemeClr val="tx1"/>
                </a:solidFill>
                <a:latin typeface="NikoshBAN" pitchFamily="2" charset="0"/>
                <a:cs typeface="NikoshBAN" pitchFamily="2" charset="0"/>
              </a:rPr>
              <a:t> ও </a:t>
            </a:r>
            <a:r>
              <a:rPr lang="en-US" sz="1400" spc="0" dirty="0" err="1">
                <a:solidFill>
                  <a:schemeClr val="tx1"/>
                </a:solidFill>
                <a:latin typeface="NikoshBAN" pitchFamily="2" charset="0"/>
                <a:cs typeface="NikoshBAN" pitchFamily="2" charset="0"/>
              </a:rPr>
              <a:t>যোগাযোগ</a:t>
            </a:r>
            <a:r>
              <a:rPr lang="en-US" sz="1400" spc="0" dirty="0">
                <a:solidFill>
                  <a:schemeClr val="tx1"/>
                </a:solidFill>
                <a:latin typeface="NikoshBAN" pitchFamily="2" charset="0"/>
                <a:cs typeface="NikoshBAN" pitchFamily="2" charset="0"/>
              </a:rPr>
              <a:t> </a:t>
            </a:r>
            <a:r>
              <a:rPr lang="en-US" sz="1400" spc="0" dirty="0" err="1">
                <a:solidFill>
                  <a:schemeClr val="tx1"/>
                </a:solidFill>
                <a:latin typeface="NikoshBAN" pitchFamily="2" charset="0"/>
                <a:cs typeface="NikoshBAN" pitchFamily="2" charset="0"/>
              </a:rPr>
              <a:t>প্রযুক্তি</a:t>
            </a:r>
            <a:r>
              <a:rPr lang="en-US" sz="1400" spc="0" dirty="0">
                <a:solidFill>
                  <a:schemeClr val="tx1"/>
                </a:solidFill>
                <a:latin typeface="NikoshBAN" pitchFamily="2" charset="0"/>
                <a:cs typeface="NikoshBAN" pitchFamily="2" charset="0"/>
              </a:rPr>
              <a:t>,  </a:t>
            </a:r>
            <a:r>
              <a:rPr lang="en-US" sz="1400" spc="0" dirty="0" err="1">
                <a:solidFill>
                  <a:schemeClr val="tx1"/>
                </a:solidFill>
                <a:latin typeface="NikoshBAN" pitchFamily="2" charset="0"/>
                <a:cs typeface="NikoshBAN" pitchFamily="2" charset="0"/>
              </a:rPr>
              <a:t>ইউরিয়া</a:t>
            </a:r>
            <a:r>
              <a:rPr lang="en-US" sz="1400" spc="0" dirty="0">
                <a:solidFill>
                  <a:schemeClr val="tx1"/>
                </a:solidFill>
                <a:latin typeface="NikoshBAN" pitchFamily="2" charset="0"/>
                <a:cs typeface="NikoshBAN" pitchFamily="2" charset="0"/>
              </a:rPr>
              <a:t> </a:t>
            </a:r>
            <a:r>
              <a:rPr lang="en-US" sz="1400" spc="0" dirty="0" err="1">
                <a:solidFill>
                  <a:schemeClr val="tx1"/>
                </a:solidFill>
                <a:latin typeface="NikoshBAN" pitchFamily="2" charset="0"/>
                <a:cs typeface="NikoshBAN" pitchFamily="2" charset="0"/>
              </a:rPr>
              <a:t>সারকারখানা</a:t>
            </a:r>
            <a:r>
              <a:rPr lang="en-US" sz="1400" spc="0" dirty="0">
                <a:solidFill>
                  <a:schemeClr val="tx1"/>
                </a:solidFill>
                <a:latin typeface="NikoshBAN" pitchFamily="2" charset="0"/>
                <a:cs typeface="NikoshBAN" pitchFamily="2" charset="0"/>
              </a:rPr>
              <a:t> </a:t>
            </a:r>
            <a:r>
              <a:rPr lang="en-US" sz="1400" spc="0" dirty="0" err="1">
                <a:solidFill>
                  <a:schemeClr val="tx1"/>
                </a:solidFill>
                <a:latin typeface="NikoshBAN" pitchFamily="2" charset="0"/>
                <a:cs typeface="NikoshBAN" pitchFamily="2" charset="0"/>
              </a:rPr>
              <a:t>কলেজ</a:t>
            </a:r>
            <a:r>
              <a:rPr lang="en-US" sz="1400" spc="0" dirty="0">
                <a:solidFill>
                  <a:schemeClr val="tx1"/>
                </a:solidFill>
                <a:latin typeface="NikoshBAN" pitchFamily="2" charset="0"/>
                <a:cs typeface="NikoshBAN" pitchFamily="2" charset="0"/>
              </a:rPr>
              <a:t>।</a:t>
            </a:r>
            <a:endParaRPr lang="en-US" sz="1400" spc="0" dirty="0">
              <a:solidFill>
                <a:schemeClr val="tx1"/>
              </a:solidFill>
            </a:endParaRPr>
          </a:p>
        </p:txBody>
      </p:sp>
      <p:sp>
        <p:nvSpPr>
          <p:cNvPr id="29" name="Rounded Rectangle 28">
            <a:hlinkClick r:id="" action="ppaction://hlinkshowjump?jump=endshow" highlightClick="1">
              <a:snd r:embed="rId3" name="click.wav"/>
            </a:hlinkClick>
          </p:cNvPr>
          <p:cNvSpPr/>
          <p:nvPr userDrawn="1"/>
        </p:nvSpPr>
        <p:spPr>
          <a:xfrm>
            <a:off x="8029575" y="414589"/>
            <a:ext cx="1021016" cy="255389"/>
          </a:xfrm>
          <a:prstGeom prst="roundRect">
            <a:avLst/>
          </a:prstGeom>
          <a:gradFill>
            <a:gsLst>
              <a:gs pos="0">
                <a:srgbClr val="BF61FF">
                  <a:lumMod val="61000"/>
                  <a:lumOff val="39000"/>
                  <a:alpha val="43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175">
            <a:noFill/>
          </a:ln>
          <a:effectLst/>
          <a:scene3d>
            <a:camera prst="orthographicFront">
              <a:rot lat="0" lon="0" rev="0"/>
            </a:camera>
            <a:lightRig rig="chilly" dir="t">
              <a:rot lat="0" lon="0" rev="18480000"/>
            </a:lightRig>
          </a:scene3d>
          <a:sp3d prstMaterial="clear">
            <a:bevelT h="63500"/>
          </a:sp3d>
        </p:spPr>
        <p:style>
          <a:lnRef idx="2">
            <a:schemeClr val="accent6"/>
          </a:lnRef>
          <a:fillRef idx="1">
            <a:schemeClr val="lt1"/>
          </a:fillRef>
          <a:effectRef idx="0">
            <a:schemeClr val="accent6"/>
          </a:effectRef>
          <a:fontRef idx="minor">
            <a:schemeClr val="dk1"/>
          </a:fontRef>
        </p:style>
        <p:txBody>
          <a:bodyPr wrap="square" lIns="0" tIns="0" rIns="0" bIns="0" anchor="ctr">
            <a:sp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sz="1500" b="0" spc="0" dirty="0" err="1">
                <a:solidFill>
                  <a:schemeClr val="tx1"/>
                </a:solidFill>
                <a:effectLst/>
                <a:latin typeface="NikoshBAN" pitchFamily="2" charset="0"/>
                <a:cs typeface="NikoshBAN" pitchFamily="2" charset="0"/>
              </a:rPr>
              <a:t>বন্ধ</a:t>
            </a:r>
            <a:endParaRPr lang="en-US" sz="1500" b="0" spc="0" dirty="0">
              <a:solidFill>
                <a:schemeClr val="tx1"/>
              </a:solidFill>
              <a:effectLst/>
              <a:latin typeface="NikoshBAN" pitchFamily="2" charset="0"/>
              <a:cs typeface="NikoshBAN" pitchFamily="2" charset="0"/>
            </a:endParaRPr>
          </a:p>
        </p:txBody>
      </p:sp>
      <p:sp>
        <p:nvSpPr>
          <p:cNvPr id="30" name="Rounded Rectangle 29">
            <a:hlinkClick r:id="" action="ppaction://hlinkshowjump?jump=firstslide" highlightClick="1"/>
          </p:cNvPr>
          <p:cNvSpPr/>
          <p:nvPr userDrawn="1"/>
        </p:nvSpPr>
        <p:spPr>
          <a:xfrm>
            <a:off x="69283" y="86010"/>
            <a:ext cx="822960" cy="255389"/>
          </a:xfrm>
          <a:prstGeom prst="roundRect">
            <a:avLst/>
          </a:prstGeom>
          <a:gradFill>
            <a:gsLst>
              <a:gs pos="0">
                <a:srgbClr val="BF61FF">
                  <a:lumMod val="61000"/>
                  <a:lumOff val="39000"/>
                  <a:alpha val="43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175">
            <a:noFill/>
          </a:ln>
          <a:effectLst/>
          <a:scene3d>
            <a:camera prst="orthographicFront">
              <a:rot lat="0" lon="0" rev="0"/>
            </a:camera>
            <a:lightRig rig="chilly" dir="t">
              <a:rot lat="0" lon="0" rev="18480000"/>
            </a:lightRig>
          </a:scene3d>
          <a:sp3d prstMaterial="clear">
            <a:bevelT h="63500"/>
          </a:sp3d>
        </p:spPr>
        <p:style>
          <a:lnRef idx="2">
            <a:schemeClr val="accent6"/>
          </a:lnRef>
          <a:fillRef idx="1">
            <a:schemeClr val="lt1"/>
          </a:fillRef>
          <a:effectRef idx="0">
            <a:schemeClr val="accent6"/>
          </a:effectRef>
          <a:fontRef idx="minor">
            <a:schemeClr val="dk1"/>
          </a:fontRef>
        </p:style>
        <p:txBody>
          <a:bodyPr wrap="square" lIns="0" tIns="0" rIns="0" bIns="0" anchor="ctr">
            <a:sp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sz="1500" b="0" spc="0" dirty="0" err="1">
                <a:solidFill>
                  <a:schemeClr val="tx1"/>
                </a:solidFill>
                <a:effectLst/>
                <a:latin typeface="NikoshBAN" pitchFamily="2" charset="0"/>
                <a:cs typeface="NikoshBAN" pitchFamily="2" charset="0"/>
              </a:rPr>
              <a:t>আরম্ভ</a:t>
            </a:r>
            <a:endParaRPr lang="en-US" sz="1500" b="0" spc="0" dirty="0">
              <a:solidFill>
                <a:schemeClr val="tx1"/>
              </a:solidFill>
              <a:effectLst/>
              <a:latin typeface="NikoshBAN" pitchFamily="2" charset="0"/>
              <a:cs typeface="NikoshBAN" pitchFamily="2" charset="0"/>
            </a:endParaRPr>
          </a:p>
        </p:txBody>
      </p:sp>
      <p:sp>
        <p:nvSpPr>
          <p:cNvPr id="31" name="Rounded Rectangle 30">
            <a:hlinkClick r:id="" action="ppaction://hlinkshowjump?jump=lastslide" highlightClick="1"/>
          </p:cNvPr>
          <p:cNvSpPr/>
          <p:nvPr userDrawn="1"/>
        </p:nvSpPr>
        <p:spPr>
          <a:xfrm>
            <a:off x="6901179" y="414589"/>
            <a:ext cx="1021016" cy="255389"/>
          </a:xfrm>
          <a:prstGeom prst="roundRect">
            <a:avLst/>
          </a:prstGeom>
          <a:gradFill>
            <a:gsLst>
              <a:gs pos="0">
                <a:srgbClr val="BF61FF">
                  <a:lumMod val="61000"/>
                  <a:lumOff val="39000"/>
                  <a:alpha val="43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175">
            <a:noFill/>
          </a:ln>
          <a:effectLst/>
          <a:scene3d>
            <a:camera prst="orthographicFront">
              <a:rot lat="0" lon="0" rev="0"/>
            </a:camera>
            <a:lightRig rig="chilly" dir="t">
              <a:rot lat="0" lon="0" rev="18480000"/>
            </a:lightRig>
          </a:scene3d>
          <a:sp3d prstMaterial="clear">
            <a:bevelT h="63500"/>
          </a:sp3d>
        </p:spPr>
        <p:style>
          <a:lnRef idx="2">
            <a:schemeClr val="accent6"/>
          </a:lnRef>
          <a:fillRef idx="1">
            <a:schemeClr val="lt1"/>
          </a:fillRef>
          <a:effectRef idx="0">
            <a:schemeClr val="accent6"/>
          </a:effectRef>
          <a:fontRef idx="minor">
            <a:schemeClr val="dk1"/>
          </a:fontRef>
        </p:style>
        <p:txBody>
          <a:bodyPr wrap="square" lIns="0" tIns="0" rIns="0" bIns="0" anchor="ctr">
            <a:sp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sz="1500" b="0" spc="0" dirty="0" err="1">
                <a:solidFill>
                  <a:schemeClr val="tx1"/>
                </a:solidFill>
                <a:effectLst/>
                <a:latin typeface="NikoshBAN" pitchFamily="2" charset="0"/>
                <a:cs typeface="NikoshBAN" pitchFamily="2" charset="0"/>
              </a:rPr>
              <a:t>শেষ</a:t>
            </a:r>
            <a:endParaRPr lang="en-US" sz="1500" b="0" spc="0" dirty="0">
              <a:solidFill>
                <a:schemeClr val="tx1"/>
              </a:solidFill>
              <a:effectLst/>
              <a:latin typeface="NikoshBAN" pitchFamily="2" charset="0"/>
              <a:cs typeface="NikoshBAN" pitchFamily="2" charset="0"/>
            </a:endParaRPr>
          </a:p>
        </p:txBody>
      </p:sp>
      <p:sp>
        <p:nvSpPr>
          <p:cNvPr id="32" name="Rounded Rectangle 31">
            <a:hlinkClick r:id="rId4" action="ppaction://hlinksldjump"/>
          </p:cNvPr>
          <p:cNvSpPr/>
          <p:nvPr userDrawn="1"/>
        </p:nvSpPr>
        <p:spPr>
          <a:xfrm>
            <a:off x="1002798" y="76545"/>
            <a:ext cx="1188720" cy="274320"/>
          </a:xfrm>
          <a:prstGeom prst="roundRect">
            <a:avLst/>
          </a:prstGeom>
          <a:gradFill>
            <a:gsLst>
              <a:gs pos="0">
                <a:srgbClr val="BF61FF">
                  <a:lumMod val="61000"/>
                  <a:lumOff val="39000"/>
                  <a:alpha val="43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175">
            <a:noFill/>
          </a:ln>
          <a:effectLst/>
          <a:scene3d>
            <a:camera prst="orthographicFront">
              <a:rot lat="0" lon="0" rev="0"/>
            </a:camera>
            <a:lightRig rig="chilly" dir="t">
              <a:rot lat="0" lon="0" rev="18480000"/>
            </a:lightRig>
          </a:scene3d>
          <a:sp3d prstMaterial="clear">
            <a:bevelT h="63500"/>
          </a:sp3d>
        </p:spPr>
        <p:style>
          <a:lnRef idx="2">
            <a:schemeClr val="accent6"/>
          </a:lnRef>
          <a:fillRef idx="1">
            <a:schemeClr val="lt1"/>
          </a:fillRef>
          <a:effectRef idx="0">
            <a:schemeClr val="accent6"/>
          </a:effectRef>
          <a:fontRef idx="minor">
            <a:schemeClr val="dk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r>
              <a:rPr lang="en-US" sz="1500" b="0" spc="0" dirty="0" err="1">
                <a:solidFill>
                  <a:schemeClr val="tx1"/>
                </a:solidFill>
                <a:effectLst/>
                <a:latin typeface="NikoshLight" pitchFamily="2" charset="0"/>
                <a:cs typeface="NikoshLight" pitchFamily="2" charset="0"/>
              </a:rPr>
              <a:t>শুভেচ্ছা</a:t>
            </a:r>
            <a:r>
              <a:rPr lang="en-US" sz="1500" b="0" spc="0" dirty="0">
                <a:solidFill>
                  <a:schemeClr val="tx1"/>
                </a:solidFill>
                <a:effectLst/>
                <a:latin typeface="NikoshLight" pitchFamily="2" charset="0"/>
                <a:cs typeface="NikoshLight" pitchFamily="2" charset="0"/>
              </a:rPr>
              <a:t> </a:t>
            </a:r>
            <a:r>
              <a:rPr lang="en-US" sz="1500" b="0" spc="0" dirty="0" err="1">
                <a:solidFill>
                  <a:schemeClr val="tx1"/>
                </a:solidFill>
                <a:effectLst/>
                <a:latin typeface="NikoshLight" pitchFamily="2" charset="0"/>
                <a:cs typeface="NikoshLight" pitchFamily="2" charset="0"/>
              </a:rPr>
              <a:t>বিনিময়</a:t>
            </a:r>
            <a:endParaRPr lang="en-US" sz="1500" b="0" spc="0" dirty="0">
              <a:solidFill>
                <a:schemeClr val="tx1"/>
              </a:solidFill>
              <a:effectLst/>
            </a:endParaRPr>
          </a:p>
        </p:txBody>
      </p:sp>
      <p:sp>
        <p:nvSpPr>
          <p:cNvPr id="33" name="Rounded Rectangle 32">
            <a:hlinkClick r:id="rId5" action="ppaction://hlinksldjump" highlightClick="1"/>
          </p:cNvPr>
          <p:cNvSpPr/>
          <p:nvPr userDrawn="1"/>
        </p:nvSpPr>
        <p:spPr>
          <a:xfrm>
            <a:off x="2302073" y="76545"/>
            <a:ext cx="990117" cy="274320"/>
          </a:xfrm>
          <a:prstGeom prst="roundRect">
            <a:avLst/>
          </a:prstGeom>
          <a:gradFill>
            <a:gsLst>
              <a:gs pos="0">
                <a:srgbClr val="BF61FF">
                  <a:lumMod val="61000"/>
                  <a:lumOff val="39000"/>
                  <a:alpha val="43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175">
            <a:noFill/>
          </a:ln>
          <a:effectLst/>
          <a:scene3d>
            <a:camera prst="orthographicFront">
              <a:rot lat="0" lon="0" rev="0"/>
            </a:camera>
            <a:lightRig rig="chilly" dir="t">
              <a:rot lat="0" lon="0" rev="18480000"/>
            </a:lightRig>
          </a:scene3d>
          <a:sp3d prstMaterial="clear">
            <a:bevelT h="63500"/>
          </a:sp3d>
        </p:spPr>
        <p:style>
          <a:lnRef idx="2">
            <a:schemeClr val="accent6"/>
          </a:lnRef>
          <a:fillRef idx="1">
            <a:schemeClr val="lt1"/>
          </a:fillRef>
          <a:effectRef idx="0">
            <a:schemeClr val="accent6"/>
          </a:effectRef>
          <a:fontRef idx="minor">
            <a:schemeClr val="dk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sz="1500" b="0" spc="0" dirty="0" err="1">
                <a:solidFill>
                  <a:schemeClr val="tx1"/>
                </a:solidFill>
                <a:effectLst/>
                <a:latin typeface="NikoshLight" pitchFamily="2" charset="0"/>
                <a:cs typeface="NikoshLight" pitchFamily="2" charset="0"/>
              </a:rPr>
              <a:t>পরিচিতি</a:t>
            </a:r>
            <a:endParaRPr lang="en-US" sz="1500" b="0" spc="0" dirty="0">
              <a:solidFill>
                <a:schemeClr val="tx1"/>
              </a:solidFill>
              <a:effectLst/>
              <a:latin typeface="NikoshLight" pitchFamily="2" charset="0"/>
              <a:cs typeface="NikoshLight" pitchFamily="2" charset="0"/>
            </a:endParaRPr>
          </a:p>
        </p:txBody>
      </p:sp>
      <p:sp>
        <p:nvSpPr>
          <p:cNvPr id="34" name="Rounded Rectangle 33">
            <a:hlinkClick r:id="rId6" action="ppaction://hlinksldjump" highlightClick="1"/>
          </p:cNvPr>
          <p:cNvSpPr/>
          <p:nvPr userDrawn="1"/>
        </p:nvSpPr>
        <p:spPr>
          <a:xfrm>
            <a:off x="3402745" y="76545"/>
            <a:ext cx="1190655" cy="274320"/>
          </a:xfrm>
          <a:prstGeom prst="roundRect">
            <a:avLst/>
          </a:prstGeom>
          <a:gradFill>
            <a:gsLst>
              <a:gs pos="0">
                <a:srgbClr val="BF61FF">
                  <a:lumMod val="61000"/>
                  <a:lumOff val="39000"/>
                  <a:alpha val="43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175">
            <a:noFill/>
          </a:ln>
          <a:effectLst/>
          <a:scene3d>
            <a:camera prst="orthographicFront">
              <a:rot lat="0" lon="0" rev="0"/>
            </a:camera>
            <a:lightRig rig="chilly" dir="t">
              <a:rot lat="0" lon="0" rev="18480000"/>
            </a:lightRig>
          </a:scene3d>
          <a:sp3d prstMaterial="clear">
            <a:bevelT h="63500"/>
          </a:sp3d>
        </p:spPr>
        <p:style>
          <a:lnRef idx="2">
            <a:schemeClr val="accent6"/>
          </a:lnRef>
          <a:fillRef idx="1">
            <a:schemeClr val="lt1"/>
          </a:fillRef>
          <a:effectRef idx="0">
            <a:schemeClr val="accent6"/>
          </a:effectRef>
          <a:fontRef idx="minor">
            <a:schemeClr val="dk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sz="1500" b="0" spc="0" dirty="0" err="1">
                <a:solidFill>
                  <a:schemeClr val="tx1"/>
                </a:solidFill>
                <a:effectLst/>
                <a:latin typeface="NikoshLight" pitchFamily="2" charset="0"/>
                <a:cs typeface="NikoshLight" pitchFamily="2" charset="0"/>
              </a:rPr>
              <a:t>প্রেষণা</a:t>
            </a:r>
            <a:r>
              <a:rPr lang="en-US" sz="1500" b="0" spc="0" dirty="0">
                <a:solidFill>
                  <a:schemeClr val="tx1"/>
                </a:solidFill>
                <a:effectLst/>
                <a:latin typeface="NikoshLight" pitchFamily="2" charset="0"/>
                <a:cs typeface="NikoshLight" pitchFamily="2" charset="0"/>
              </a:rPr>
              <a:t> </a:t>
            </a:r>
            <a:r>
              <a:rPr lang="en-US" sz="1500" b="0" spc="0" dirty="0" err="1">
                <a:solidFill>
                  <a:schemeClr val="tx1"/>
                </a:solidFill>
                <a:effectLst/>
                <a:latin typeface="NikoshLight" pitchFamily="2" charset="0"/>
                <a:cs typeface="NikoshLight" pitchFamily="2" charset="0"/>
              </a:rPr>
              <a:t>দান</a:t>
            </a:r>
            <a:endParaRPr lang="en-US" sz="1500" b="0" spc="0" dirty="0">
              <a:solidFill>
                <a:schemeClr val="tx1"/>
              </a:solidFill>
              <a:effectLst/>
              <a:latin typeface="NikoshLight" pitchFamily="2" charset="0"/>
              <a:cs typeface="NikoshLight" pitchFamily="2" charset="0"/>
            </a:endParaRPr>
          </a:p>
        </p:txBody>
      </p:sp>
      <p:sp>
        <p:nvSpPr>
          <p:cNvPr id="35" name="Rounded Rectangle 34">
            <a:hlinkClick r:id="rId7" action="ppaction://hlinksldjump" highlightClick="1"/>
          </p:cNvPr>
          <p:cNvSpPr/>
          <p:nvPr userDrawn="1"/>
        </p:nvSpPr>
        <p:spPr>
          <a:xfrm>
            <a:off x="4703955" y="76545"/>
            <a:ext cx="1113942" cy="274320"/>
          </a:xfrm>
          <a:prstGeom prst="roundRect">
            <a:avLst/>
          </a:prstGeom>
          <a:gradFill>
            <a:gsLst>
              <a:gs pos="0">
                <a:srgbClr val="BF61FF">
                  <a:lumMod val="61000"/>
                  <a:lumOff val="39000"/>
                  <a:alpha val="43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175">
            <a:noFill/>
          </a:ln>
          <a:effectLst/>
          <a:scene3d>
            <a:camera prst="orthographicFront">
              <a:rot lat="0" lon="0" rev="0"/>
            </a:camera>
            <a:lightRig rig="chilly" dir="t">
              <a:rot lat="0" lon="0" rev="18480000"/>
            </a:lightRig>
          </a:scene3d>
          <a:sp3d prstMaterial="clear">
            <a:bevelT h="63500"/>
          </a:sp3d>
        </p:spPr>
        <p:style>
          <a:lnRef idx="2">
            <a:schemeClr val="accent6"/>
          </a:lnRef>
          <a:fillRef idx="1">
            <a:schemeClr val="lt1"/>
          </a:fillRef>
          <a:effectRef idx="0">
            <a:schemeClr val="accent6"/>
          </a:effectRef>
          <a:fontRef idx="minor">
            <a:schemeClr val="dk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sz="1500" b="0" spc="0" dirty="0" err="1">
                <a:solidFill>
                  <a:schemeClr val="tx1"/>
                </a:solidFill>
                <a:effectLst/>
                <a:latin typeface="NikoshLight" pitchFamily="2" charset="0"/>
                <a:cs typeface="NikoshLight" pitchFamily="2" charset="0"/>
              </a:rPr>
              <a:t>পাঠ</a:t>
            </a:r>
            <a:r>
              <a:rPr lang="en-US" sz="1500" b="0" spc="0" dirty="0">
                <a:solidFill>
                  <a:schemeClr val="tx1"/>
                </a:solidFill>
                <a:effectLst/>
                <a:latin typeface="NikoshLight" pitchFamily="2" charset="0"/>
                <a:cs typeface="NikoshLight" pitchFamily="2" charset="0"/>
              </a:rPr>
              <a:t> </a:t>
            </a:r>
            <a:r>
              <a:rPr lang="en-US" sz="1500" b="0" spc="0" dirty="0" err="1">
                <a:solidFill>
                  <a:schemeClr val="tx1"/>
                </a:solidFill>
                <a:effectLst/>
                <a:latin typeface="NikoshLight" pitchFamily="2" charset="0"/>
                <a:cs typeface="NikoshLight" pitchFamily="2" charset="0"/>
              </a:rPr>
              <a:t>ঘোষনা</a:t>
            </a:r>
            <a:endParaRPr lang="en-US" sz="1500" b="0" spc="0" dirty="0">
              <a:solidFill>
                <a:schemeClr val="tx1"/>
              </a:solidFill>
              <a:effectLst/>
              <a:latin typeface="NikoshLight" pitchFamily="2" charset="0"/>
              <a:cs typeface="NikoshLight" pitchFamily="2" charset="0"/>
            </a:endParaRPr>
          </a:p>
        </p:txBody>
      </p:sp>
      <p:sp>
        <p:nvSpPr>
          <p:cNvPr id="36" name="Rounded Rectangle 35">
            <a:hlinkClick r:id="rId8" action="ppaction://hlinksldjump" highlightClick="1"/>
          </p:cNvPr>
          <p:cNvSpPr/>
          <p:nvPr userDrawn="1"/>
        </p:nvSpPr>
        <p:spPr>
          <a:xfrm>
            <a:off x="5928452" y="76545"/>
            <a:ext cx="978949" cy="274320"/>
          </a:xfrm>
          <a:prstGeom prst="roundRect">
            <a:avLst/>
          </a:prstGeom>
          <a:gradFill>
            <a:gsLst>
              <a:gs pos="0">
                <a:srgbClr val="BF61FF">
                  <a:lumMod val="61000"/>
                  <a:lumOff val="39000"/>
                  <a:alpha val="43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175">
            <a:noFill/>
          </a:ln>
          <a:effectLst/>
          <a:scene3d>
            <a:camera prst="orthographicFront">
              <a:rot lat="0" lon="0" rev="0"/>
            </a:camera>
            <a:lightRig rig="chilly" dir="t">
              <a:rot lat="0" lon="0" rev="18480000"/>
            </a:lightRig>
          </a:scene3d>
          <a:sp3d prstMaterial="clear">
            <a:bevelT h="63500"/>
          </a:sp3d>
        </p:spPr>
        <p:style>
          <a:lnRef idx="2">
            <a:schemeClr val="accent6"/>
          </a:lnRef>
          <a:fillRef idx="1">
            <a:schemeClr val="lt1"/>
          </a:fillRef>
          <a:effectRef idx="0">
            <a:schemeClr val="accent6"/>
          </a:effectRef>
          <a:fontRef idx="minor">
            <a:schemeClr val="dk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sz="1500" b="0" spc="0" dirty="0" err="1">
                <a:solidFill>
                  <a:schemeClr val="tx1"/>
                </a:solidFill>
                <a:effectLst/>
                <a:latin typeface="NikoshLight" pitchFamily="2" charset="0"/>
                <a:cs typeface="NikoshLight" pitchFamily="2" charset="0"/>
              </a:rPr>
              <a:t>শিখনফল</a:t>
            </a:r>
            <a:endParaRPr lang="en-US" sz="1500" b="0" spc="0" dirty="0">
              <a:solidFill>
                <a:schemeClr val="tx1"/>
              </a:solidFill>
              <a:effectLst/>
              <a:latin typeface="NikoshLight" pitchFamily="2" charset="0"/>
              <a:cs typeface="NikoshLight" pitchFamily="2" charset="0"/>
            </a:endParaRPr>
          </a:p>
        </p:txBody>
      </p:sp>
      <p:sp>
        <p:nvSpPr>
          <p:cNvPr id="38" name="Rounded Rectangle 37">
            <a:hlinkClick r:id="rId9" action="ppaction://hlinksldjump" highlightClick="1"/>
          </p:cNvPr>
          <p:cNvSpPr/>
          <p:nvPr userDrawn="1"/>
        </p:nvSpPr>
        <p:spPr>
          <a:xfrm>
            <a:off x="7017956" y="76545"/>
            <a:ext cx="1005840" cy="274320"/>
          </a:xfrm>
          <a:prstGeom prst="roundRect">
            <a:avLst/>
          </a:prstGeom>
          <a:gradFill>
            <a:gsLst>
              <a:gs pos="0">
                <a:srgbClr val="BF61FF">
                  <a:lumMod val="61000"/>
                  <a:lumOff val="39000"/>
                  <a:alpha val="43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175">
            <a:noFill/>
          </a:ln>
          <a:effectLst/>
          <a:scene3d>
            <a:camera prst="orthographicFront">
              <a:rot lat="0" lon="0" rev="0"/>
            </a:camera>
            <a:lightRig rig="chilly" dir="t">
              <a:rot lat="0" lon="0" rev="18480000"/>
            </a:lightRig>
          </a:scene3d>
          <a:sp3d prstMaterial="clear">
            <a:bevelT h="63500"/>
          </a:sp3d>
        </p:spPr>
        <p:style>
          <a:lnRef idx="2">
            <a:schemeClr val="accent6"/>
          </a:lnRef>
          <a:fillRef idx="1">
            <a:schemeClr val="lt1"/>
          </a:fillRef>
          <a:effectRef idx="0">
            <a:schemeClr val="accent6"/>
          </a:effectRef>
          <a:fontRef idx="minor">
            <a:schemeClr val="dk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sz="1500" b="0" spc="0" dirty="0" err="1">
                <a:solidFill>
                  <a:schemeClr val="tx1"/>
                </a:solidFill>
                <a:effectLst/>
                <a:latin typeface="NikoshLight" pitchFamily="2" charset="0"/>
                <a:cs typeface="NikoshLight" pitchFamily="2" charset="0"/>
              </a:rPr>
              <a:t>মূল</a:t>
            </a:r>
            <a:r>
              <a:rPr lang="en-US" sz="1500" b="0" spc="0" dirty="0">
                <a:solidFill>
                  <a:schemeClr val="tx1"/>
                </a:solidFill>
                <a:effectLst/>
                <a:latin typeface="NikoshLight" pitchFamily="2" charset="0"/>
                <a:cs typeface="NikoshLight" pitchFamily="2" charset="0"/>
              </a:rPr>
              <a:t> </a:t>
            </a:r>
            <a:r>
              <a:rPr lang="en-US" sz="1500" b="0" spc="0" dirty="0" err="1">
                <a:solidFill>
                  <a:schemeClr val="tx1"/>
                </a:solidFill>
                <a:effectLst/>
                <a:latin typeface="NikoshLight" pitchFamily="2" charset="0"/>
                <a:cs typeface="NikoshLight" pitchFamily="2" charset="0"/>
              </a:rPr>
              <a:t>আলোচনা</a:t>
            </a:r>
            <a:endParaRPr lang="en-US" sz="1500" b="0" spc="0" dirty="0">
              <a:solidFill>
                <a:schemeClr val="tx1"/>
              </a:solidFill>
              <a:effectLst/>
              <a:latin typeface="NikoshLight" pitchFamily="2" charset="0"/>
              <a:cs typeface="NikoshLight" pitchFamily="2" charset="0"/>
            </a:endParaRPr>
          </a:p>
        </p:txBody>
      </p:sp>
      <p:sp>
        <p:nvSpPr>
          <p:cNvPr id="39" name="Rounded Rectangle 38">
            <a:hlinkClick r:id="rId10" action="ppaction://hlinksldjump" highlightClick="1"/>
          </p:cNvPr>
          <p:cNvSpPr/>
          <p:nvPr userDrawn="1"/>
        </p:nvSpPr>
        <p:spPr>
          <a:xfrm>
            <a:off x="8134350" y="76545"/>
            <a:ext cx="914400" cy="274320"/>
          </a:xfrm>
          <a:prstGeom prst="roundRect">
            <a:avLst/>
          </a:prstGeom>
          <a:gradFill>
            <a:gsLst>
              <a:gs pos="0">
                <a:srgbClr val="BF61FF">
                  <a:lumMod val="61000"/>
                  <a:lumOff val="39000"/>
                  <a:alpha val="43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175">
            <a:noFill/>
          </a:ln>
          <a:effectLst/>
          <a:scene3d>
            <a:camera prst="orthographicFront">
              <a:rot lat="0" lon="0" rev="0"/>
            </a:camera>
            <a:lightRig rig="chilly" dir="t">
              <a:rot lat="0" lon="0" rev="18480000"/>
            </a:lightRig>
          </a:scene3d>
          <a:sp3d prstMaterial="clear">
            <a:bevelT h="63500"/>
          </a:sp3d>
        </p:spPr>
        <p:style>
          <a:lnRef idx="2">
            <a:schemeClr val="accent6"/>
          </a:lnRef>
          <a:fillRef idx="1">
            <a:schemeClr val="lt1"/>
          </a:fillRef>
          <a:effectRef idx="0">
            <a:schemeClr val="accent6"/>
          </a:effectRef>
          <a:fontRef idx="minor">
            <a:schemeClr val="dk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sz="1500" b="0" spc="0" dirty="0" err="1">
                <a:solidFill>
                  <a:schemeClr val="tx1"/>
                </a:solidFill>
                <a:effectLst/>
                <a:latin typeface="NikoshLight" pitchFamily="2" charset="0"/>
                <a:cs typeface="NikoshLight" pitchFamily="2" charset="0"/>
              </a:rPr>
              <a:t>একক</a:t>
            </a:r>
            <a:r>
              <a:rPr lang="en-US" sz="1500" b="0" spc="0" dirty="0">
                <a:solidFill>
                  <a:schemeClr val="tx1"/>
                </a:solidFill>
                <a:effectLst/>
                <a:latin typeface="NikoshLight" pitchFamily="2" charset="0"/>
                <a:cs typeface="NikoshLight" pitchFamily="2" charset="0"/>
              </a:rPr>
              <a:t> </a:t>
            </a:r>
            <a:r>
              <a:rPr lang="en-US" sz="1500" b="0" spc="0" dirty="0" err="1">
                <a:solidFill>
                  <a:schemeClr val="tx1"/>
                </a:solidFill>
                <a:effectLst/>
                <a:latin typeface="NikoshLight" pitchFamily="2" charset="0"/>
                <a:cs typeface="NikoshLight" pitchFamily="2" charset="0"/>
              </a:rPr>
              <a:t>কাজ</a:t>
            </a:r>
            <a:endParaRPr lang="en-US" sz="1500" b="0" spc="0" dirty="0">
              <a:solidFill>
                <a:schemeClr val="tx1"/>
              </a:solidFill>
              <a:effectLst/>
              <a:latin typeface="NikoshLight" pitchFamily="2" charset="0"/>
              <a:cs typeface="NikoshLight" pitchFamily="2" charset="0"/>
            </a:endParaRPr>
          </a:p>
        </p:txBody>
      </p:sp>
      <p:sp>
        <p:nvSpPr>
          <p:cNvPr id="40" name="Rounded Rectangle 39">
            <a:hlinkClick r:id="rId11" action="ppaction://hlinksldjump" highlightClick="1"/>
          </p:cNvPr>
          <p:cNvSpPr/>
          <p:nvPr userDrawn="1"/>
        </p:nvSpPr>
        <p:spPr>
          <a:xfrm>
            <a:off x="1192921" y="398780"/>
            <a:ext cx="1043166" cy="274320"/>
          </a:xfrm>
          <a:prstGeom prst="roundRect">
            <a:avLst/>
          </a:prstGeom>
          <a:gradFill>
            <a:gsLst>
              <a:gs pos="0">
                <a:srgbClr val="BF61FF">
                  <a:lumMod val="61000"/>
                  <a:lumOff val="39000"/>
                  <a:alpha val="43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175">
            <a:noFill/>
          </a:ln>
          <a:effectLst/>
          <a:scene3d>
            <a:camera prst="orthographicFront">
              <a:rot lat="0" lon="0" rev="0"/>
            </a:camera>
            <a:lightRig rig="chilly" dir="t">
              <a:rot lat="0" lon="0" rev="18480000"/>
            </a:lightRig>
          </a:scene3d>
          <a:sp3d prstMaterial="clear">
            <a:bevelT h="63500"/>
          </a:sp3d>
        </p:spPr>
        <p:style>
          <a:lnRef idx="2">
            <a:schemeClr val="accent6"/>
          </a:lnRef>
          <a:fillRef idx="1">
            <a:schemeClr val="lt1"/>
          </a:fillRef>
          <a:effectRef idx="0">
            <a:schemeClr val="accent6"/>
          </a:effectRef>
          <a:fontRef idx="minor">
            <a:schemeClr val="dk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sz="1500" b="0" spc="0" dirty="0" err="1">
                <a:solidFill>
                  <a:schemeClr val="tx1"/>
                </a:solidFill>
                <a:effectLst/>
                <a:latin typeface="NikoshLight" pitchFamily="2" charset="0"/>
                <a:cs typeface="NikoshLight" pitchFamily="2" charset="0"/>
              </a:rPr>
              <a:t>দলীয়</a:t>
            </a:r>
            <a:r>
              <a:rPr lang="en-US" sz="1500" b="0" spc="0" dirty="0">
                <a:solidFill>
                  <a:schemeClr val="tx1"/>
                </a:solidFill>
                <a:effectLst/>
                <a:latin typeface="NikoshLight" pitchFamily="2" charset="0"/>
                <a:cs typeface="NikoshLight" pitchFamily="2" charset="0"/>
              </a:rPr>
              <a:t> </a:t>
            </a:r>
            <a:r>
              <a:rPr lang="en-US" sz="1500" b="0" spc="0" dirty="0" err="1">
                <a:solidFill>
                  <a:schemeClr val="tx1"/>
                </a:solidFill>
                <a:effectLst/>
                <a:latin typeface="NikoshLight" pitchFamily="2" charset="0"/>
                <a:cs typeface="NikoshLight" pitchFamily="2" charset="0"/>
              </a:rPr>
              <a:t>কাজ</a:t>
            </a:r>
            <a:endParaRPr lang="en-US" sz="1500" b="0" spc="0" dirty="0">
              <a:solidFill>
                <a:schemeClr val="tx1"/>
              </a:solidFill>
              <a:effectLst/>
              <a:latin typeface="NikoshLight" pitchFamily="2" charset="0"/>
              <a:cs typeface="NikoshLight" pitchFamily="2" charset="0"/>
            </a:endParaRPr>
          </a:p>
        </p:txBody>
      </p:sp>
      <p:sp>
        <p:nvSpPr>
          <p:cNvPr id="41" name="Rounded Rectangle 40">
            <a:hlinkClick r:id="rId12" action="ppaction://hlinksldjump" highlightClick="1"/>
          </p:cNvPr>
          <p:cNvSpPr/>
          <p:nvPr userDrawn="1"/>
        </p:nvSpPr>
        <p:spPr>
          <a:xfrm>
            <a:off x="2343468" y="399356"/>
            <a:ext cx="1043165" cy="274320"/>
          </a:xfrm>
          <a:prstGeom prst="roundRect">
            <a:avLst/>
          </a:prstGeom>
          <a:gradFill>
            <a:gsLst>
              <a:gs pos="0">
                <a:srgbClr val="BF61FF">
                  <a:lumMod val="61000"/>
                  <a:lumOff val="39000"/>
                  <a:alpha val="43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175">
            <a:noFill/>
          </a:ln>
          <a:effectLst/>
          <a:scene3d>
            <a:camera prst="orthographicFront">
              <a:rot lat="0" lon="0" rev="0"/>
            </a:camera>
            <a:lightRig rig="chilly" dir="t">
              <a:rot lat="0" lon="0" rev="18480000"/>
            </a:lightRig>
          </a:scene3d>
          <a:sp3d prstMaterial="clear">
            <a:bevelT h="63500"/>
          </a:sp3d>
        </p:spPr>
        <p:style>
          <a:lnRef idx="2">
            <a:schemeClr val="accent6"/>
          </a:lnRef>
          <a:fillRef idx="1">
            <a:schemeClr val="lt1"/>
          </a:fillRef>
          <a:effectRef idx="0">
            <a:schemeClr val="accent6"/>
          </a:effectRef>
          <a:fontRef idx="minor">
            <a:schemeClr val="dk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sz="1500" b="0" spc="0" dirty="0" err="1">
                <a:solidFill>
                  <a:schemeClr val="tx1"/>
                </a:solidFill>
                <a:effectLst/>
                <a:latin typeface="NikoshLight" pitchFamily="2" charset="0"/>
                <a:cs typeface="NikoshLight" pitchFamily="2" charset="0"/>
              </a:rPr>
              <a:t>মূল্যায়ন</a:t>
            </a:r>
            <a:endParaRPr lang="en-US" sz="1500" b="0" spc="0" dirty="0">
              <a:solidFill>
                <a:schemeClr val="tx1"/>
              </a:solidFill>
              <a:effectLst/>
              <a:latin typeface="NikoshLight" pitchFamily="2" charset="0"/>
              <a:cs typeface="NikoshLight" pitchFamily="2" charset="0"/>
            </a:endParaRPr>
          </a:p>
        </p:txBody>
      </p:sp>
      <p:sp>
        <p:nvSpPr>
          <p:cNvPr id="42" name="Rounded Rectangle 41">
            <a:hlinkClick r:id="rId13" action="ppaction://hlinksldjump" highlightClick="1"/>
          </p:cNvPr>
          <p:cNvSpPr/>
          <p:nvPr userDrawn="1"/>
        </p:nvSpPr>
        <p:spPr>
          <a:xfrm>
            <a:off x="3494014" y="399932"/>
            <a:ext cx="1025734" cy="274320"/>
          </a:xfrm>
          <a:prstGeom prst="roundRect">
            <a:avLst/>
          </a:prstGeom>
          <a:gradFill>
            <a:gsLst>
              <a:gs pos="0">
                <a:srgbClr val="BF61FF">
                  <a:lumMod val="61000"/>
                  <a:lumOff val="39000"/>
                  <a:alpha val="43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175">
            <a:noFill/>
          </a:ln>
          <a:effectLst/>
          <a:scene3d>
            <a:camera prst="orthographicFront">
              <a:rot lat="0" lon="0" rev="0"/>
            </a:camera>
            <a:lightRig rig="chilly" dir="t">
              <a:rot lat="0" lon="0" rev="18480000"/>
            </a:lightRig>
          </a:scene3d>
          <a:sp3d prstMaterial="clear">
            <a:bevelT h="63500"/>
          </a:sp3d>
        </p:spPr>
        <p:style>
          <a:lnRef idx="2">
            <a:schemeClr val="accent6"/>
          </a:lnRef>
          <a:fillRef idx="1">
            <a:schemeClr val="lt1"/>
          </a:fillRef>
          <a:effectRef idx="0">
            <a:schemeClr val="accent6"/>
          </a:effectRef>
          <a:fontRef idx="minor">
            <a:schemeClr val="dk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sz="1500" b="0" spc="0" dirty="0" err="1">
                <a:solidFill>
                  <a:schemeClr val="tx1"/>
                </a:solidFill>
                <a:effectLst/>
                <a:latin typeface="NikoshLight" pitchFamily="2" charset="0"/>
                <a:cs typeface="NikoshLight" pitchFamily="2" charset="0"/>
              </a:rPr>
              <a:t>বাড়ীর</a:t>
            </a:r>
            <a:r>
              <a:rPr lang="en-US" sz="1500" b="0" spc="0" dirty="0">
                <a:solidFill>
                  <a:schemeClr val="tx1"/>
                </a:solidFill>
                <a:effectLst/>
                <a:latin typeface="NikoshLight" pitchFamily="2" charset="0"/>
                <a:cs typeface="NikoshLight" pitchFamily="2" charset="0"/>
              </a:rPr>
              <a:t> </a:t>
            </a:r>
            <a:r>
              <a:rPr lang="en-US" sz="1500" b="0" spc="0" dirty="0" err="1">
                <a:solidFill>
                  <a:schemeClr val="tx1"/>
                </a:solidFill>
                <a:effectLst/>
                <a:latin typeface="NikoshLight" pitchFamily="2" charset="0"/>
                <a:cs typeface="NikoshLight" pitchFamily="2" charset="0"/>
              </a:rPr>
              <a:t>কাজ</a:t>
            </a:r>
            <a:endParaRPr lang="en-US" sz="1500" b="0" spc="0" dirty="0">
              <a:solidFill>
                <a:schemeClr val="tx1"/>
              </a:solidFill>
              <a:effectLst/>
              <a:latin typeface="NikoshLight" pitchFamily="2" charset="0"/>
              <a:cs typeface="NikoshLight" pitchFamily="2" charset="0"/>
            </a:endParaRPr>
          </a:p>
        </p:txBody>
      </p:sp>
      <p:sp>
        <p:nvSpPr>
          <p:cNvPr id="43" name="Rounded Rectangle 42">
            <a:hlinkClick r:id="rId14" action="ppaction://hlinksldjump" highlightClick="1"/>
          </p:cNvPr>
          <p:cNvSpPr/>
          <p:nvPr userDrawn="1"/>
        </p:nvSpPr>
        <p:spPr>
          <a:xfrm>
            <a:off x="4627129" y="400508"/>
            <a:ext cx="1005840" cy="274320"/>
          </a:xfrm>
          <a:prstGeom prst="roundRect">
            <a:avLst/>
          </a:prstGeom>
          <a:gradFill>
            <a:gsLst>
              <a:gs pos="0">
                <a:srgbClr val="BF61FF">
                  <a:lumMod val="61000"/>
                  <a:lumOff val="39000"/>
                  <a:alpha val="43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175">
            <a:noFill/>
          </a:ln>
          <a:effectLst/>
          <a:scene3d>
            <a:camera prst="orthographicFront">
              <a:rot lat="0" lon="0" rev="0"/>
            </a:camera>
            <a:lightRig rig="chilly" dir="t">
              <a:rot lat="0" lon="0" rev="18480000"/>
            </a:lightRig>
          </a:scene3d>
          <a:sp3d prstMaterial="clear">
            <a:bevelT h="63500"/>
          </a:sp3d>
        </p:spPr>
        <p:style>
          <a:lnRef idx="2">
            <a:schemeClr val="accent6"/>
          </a:lnRef>
          <a:fillRef idx="1">
            <a:schemeClr val="lt1"/>
          </a:fillRef>
          <a:effectRef idx="0">
            <a:schemeClr val="accent6"/>
          </a:effectRef>
          <a:fontRef idx="minor">
            <a:schemeClr val="dk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sz="1500" b="0" spc="0" dirty="0" err="1">
                <a:solidFill>
                  <a:schemeClr val="tx1"/>
                </a:solidFill>
                <a:effectLst/>
                <a:latin typeface="NikoshLight" pitchFamily="2" charset="0"/>
                <a:cs typeface="NikoshLight" pitchFamily="2" charset="0"/>
              </a:rPr>
              <a:t>উপদেশ</a:t>
            </a:r>
            <a:endParaRPr lang="en-US" sz="1500" b="0" spc="0" dirty="0">
              <a:solidFill>
                <a:schemeClr val="tx1"/>
              </a:solidFill>
              <a:effectLst/>
              <a:latin typeface="NikoshLight" pitchFamily="2" charset="0"/>
              <a:cs typeface="NikoshLight" pitchFamily="2" charset="0"/>
            </a:endParaRPr>
          </a:p>
        </p:txBody>
      </p:sp>
      <p:pic>
        <p:nvPicPr>
          <p:cNvPr id="44" name="Picture 43" descr="Monogram College"/>
          <p:cNvPicPr>
            <a:picLocks noChangeAspect="1" noChangeArrowheads="1"/>
          </p:cNvPicPr>
          <p:nvPr userDrawn="1"/>
        </p:nvPicPr>
        <p:blipFill>
          <a:blip r:embed="rId15" cstate="print">
            <a:lum bright="20000"/>
            <a:extLst>
              <a:ext uri="{28A0092B-C50C-407E-A947-70E740481C1C}">
                <a14:useLocalDpi xmlns:a14="http://schemas.microsoft.com/office/drawing/2010/main" val="0"/>
              </a:ext>
            </a:extLst>
          </a:blip>
          <a:srcRect/>
          <a:stretch>
            <a:fillRect/>
          </a:stretch>
        </p:blipFill>
        <p:spPr bwMode="auto">
          <a:xfrm>
            <a:off x="58133" y="6504414"/>
            <a:ext cx="306363" cy="304799"/>
          </a:xfrm>
          <a:prstGeom prst="rect">
            <a:avLst/>
          </a:prstGeom>
          <a:solidFill>
            <a:schemeClr val="bg1">
              <a:lumMod val="85000"/>
            </a:schemeClr>
          </a:solidFill>
          <a:ln>
            <a:noFill/>
          </a:ln>
        </p:spPr>
      </p:pic>
      <p:sp>
        <p:nvSpPr>
          <p:cNvPr id="45" name="Rounded Rectangle 44">
            <a:hlinkClick r:id="rId16" action="ppaction://hlinksldjump" highlightClick="1"/>
          </p:cNvPr>
          <p:cNvSpPr/>
          <p:nvPr userDrawn="1"/>
        </p:nvSpPr>
        <p:spPr>
          <a:xfrm>
            <a:off x="5740350" y="384054"/>
            <a:ext cx="1053448" cy="274320"/>
          </a:xfrm>
          <a:prstGeom prst="roundRect">
            <a:avLst/>
          </a:prstGeom>
          <a:gradFill>
            <a:gsLst>
              <a:gs pos="0">
                <a:srgbClr val="BF61FF">
                  <a:lumMod val="61000"/>
                  <a:lumOff val="39000"/>
                  <a:alpha val="43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175">
            <a:noFill/>
          </a:ln>
          <a:effectLst/>
          <a:scene3d>
            <a:camera prst="orthographicFront">
              <a:rot lat="0" lon="0" rev="0"/>
            </a:camera>
            <a:lightRig rig="chilly" dir="t">
              <a:rot lat="0" lon="0" rev="18480000"/>
            </a:lightRig>
          </a:scene3d>
          <a:sp3d prstMaterial="clear">
            <a:bevelT h="63500"/>
          </a:sp3d>
        </p:spPr>
        <p:style>
          <a:lnRef idx="2">
            <a:schemeClr val="accent6"/>
          </a:lnRef>
          <a:fillRef idx="1">
            <a:schemeClr val="lt1"/>
          </a:fillRef>
          <a:effectRef idx="0">
            <a:schemeClr val="accent6"/>
          </a:effectRef>
          <a:fontRef idx="minor">
            <a:schemeClr val="dk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sz="1500" b="0" spc="0" dirty="0" err="1">
                <a:solidFill>
                  <a:schemeClr val="tx1"/>
                </a:solidFill>
                <a:effectLst/>
                <a:latin typeface="NikoshLight" pitchFamily="2" charset="0"/>
                <a:cs typeface="NikoshLight" pitchFamily="2" charset="0"/>
              </a:rPr>
              <a:t>ধন্যবাদ</a:t>
            </a:r>
            <a:endParaRPr lang="en-US" sz="1500" b="0" spc="0" dirty="0">
              <a:solidFill>
                <a:schemeClr val="tx1"/>
              </a:solidFill>
              <a:effectLst/>
              <a:latin typeface="NikoshLight" pitchFamily="2" charset="0"/>
              <a:cs typeface="NikoshLight" pitchFamily="2" charset="0"/>
            </a:endParaRPr>
          </a:p>
        </p:txBody>
      </p:sp>
      <p:sp>
        <p:nvSpPr>
          <p:cNvPr id="46" name="Striped Right Arrow 45">
            <a:hlinkClick r:id="" action="ppaction://hlinkshowjump?jump=previousslide" highlightClick="1"/>
          </p:cNvPr>
          <p:cNvSpPr/>
          <p:nvPr userDrawn="1"/>
        </p:nvSpPr>
        <p:spPr>
          <a:xfrm rot="10800000">
            <a:off x="8129030" y="6505750"/>
            <a:ext cx="448100" cy="274320"/>
          </a:xfrm>
          <a:prstGeom prst="stripedRightArrow">
            <a:avLst/>
          </a:prstGeom>
          <a:solidFill>
            <a:srgbClr val="F9F9F9"/>
          </a:solidFill>
          <a:ln w="9525">
            <a:solidFill>
              <a:srgbClr val="C00000"/>
            </a:solidFill>
          </a:ln>
          <a:effectLst>
            <a:outerShdw blurRad="50800" dist="38100" dir="10800000" algn="r" rotWithShape="0">
              <a:prstClr val="black">
                <a:alpha val="40000"/>
              </a:prstClr>
            </a:outerShdw>
          </a:effectLst>
          <a:scene3d>
            <a:camera prst="orthographicFront"/>
            <a:lightRig rig="threePt" dir="t"/>
          </a:scene3d>
          <a:sp3d>
            <a:bevelT w="114300" prst="hardEdge"/>
          </a:sp3d>
        </p:spPr>
        <p:style>
          <a:lnRef idx="2">
            <a:schemeClr val="dk1"/>
          </a:lnRef>
          <a:fillRef idx="1">
            <a:schemeClr val="lt1"/>
          </a:fillRef>
          <a:effectRef idx="0">
            <a:schemeClr val="dk1"/>
          </a:effectRef>
          <a:fontRef idx="minor">
            <a:schemeClr val="dk1"/>
          </a:fontRef>
        </p:style>
        <p:txBody>
          <a:bodyPr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eaLnBrk="1" fontAlgn="auto" hangingPunct="1">
              <a:spcBef>
                <a:spcPts val="0"/>
              </a:spcBef>
              <a:spcAft>
                <a:spcPts val="0"/>
              </a:spcAft>
              <a:defRPr/>
            </a:pPr>
            <a:endParaRPr lang="en-US" dirty="0">
              <a:solidFill>
                <a:schemeClr val="tx1"/>
              </a:solidFill>
              <a:latin typeface="NikoshBAN" pitchFamily="2" charset="0"/>
              <a:cs typeface="NikoshBAN" pitchFamily="2" charset="0"/>
            </a:endParaRPr>
          </a:p>
        </p:txBody>
      </p:sp>
      <p:sp>
        <p:nvSpPr>
          <p:cNvPr id="47" name="Striped Right Arrow 46">
            <a:hlinkClick r:id="" action="ppaction://hlinkshowjump?jump=nextslide" highlightClick="1"/>
          </p:cNvPr>
          <p:cNvSpPr/>
          <p:nvPr userDrawn="1"/>
        </p:nvSpPr>
        <p:spPr>
          <a:xfrm>
            <a:off x="8627959" y="6505751"/>
            <a:ext cx="415039" cy="274320"/>
          </a:xfrm>
          <a:prstGeom prst="stripedRightArrow">
            <a:avLst/>
          </a:prstGeom>
          <a:solidFill>
            <a:srgbClr val="F9F9F9"/>
          </a:solidFill>
          <a:ln w="9525">
            <a:solidFill>
              <a:srgbClr val="C00000"/>
            </a:solid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dk1"/>
          </a:lnRef>
          <a:fillRef idx="1">
            <a:schemeClr val="lt1"/>
          </a:fillRef>
          <a:effectRef idx="0">
            <a:schemeClr val="dk1"/>
          </a:effectRef>
          <a:fontRef idx="minor">
            <a:schemeClr val="dk1"/>
          </a:fontRef>
        </p:style>
        <p:txBody>
          <a:bodyPr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eaLnBrk="1" fontAlgn="auto" hangingPunct="1">
              <a:spcBef>
                <a:spcPts val="0"/>
              </a:spcBef>
              <a:spcAft>
                <a:spcPts val="0"/>
              </a:spcAft>
              <a:defRPr/>
            </a:pPr>
            <a:endParaRPr lang="en-US">
              <a:solidFill>
                <a:schemeClr val="tx1"/>
              </a:solidFill>
            </a:endParaRPr>
          </a:p>
        </p:txBody>
      </p:sp>
      <p:sp>
        <p:nvSpPr>
          <p:cNvPr id="26" name="Rounded Rectangle 25">
            <a:hlinkClick r:id="rId17" action="ppaction://hlinksldjump" highlightClick="1"/>
          </p:cNvPr>
          <p:cNvSpPr/>
          <p:nvPr userDrawn="1"/>
        </p:nvSpPr>
        <p:spPr>
          <a:xfrm>
            <a:off x="79700" y="419625"/>
            <a:ext cx="1005840" cy="274320"/>
          </a:xfrm>
          <a:prstGeom prst="roundRect">
            <a:avLst/>
          </a:prstGeom>
          <a:gradFill>
            <a:gsLst>
              <a:gs pos="0">
                <a:srgbClr val="BF61FF">
                  <a:lumMod val="61000"/>
                  <a:lumOff val="39000"/>
                  <a:alpha val="43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175">
            <a:noFill/>
          </a:ln>
          <a:effectLst/>
          <a:scene3d>
            <a:camera prst="orthographicFront">
              <a:rot lat="0" lon="0" rev="0"/>
            </a:camera>
            <a:lightRig rig="chilly" dir="t">
              <a:rot lat="0" lon="0" rev="18480000"/>
            </a:lightRig>
          </a:scene3d>
          <a:sp3d prstMaterial="clear">
            <a:bevelT h="63500"/>
          </a:sp3d>
        </p:spPr>
        <p:style>
          <a:lnRef idx="2">
            <a:schemeClr val="accent6"/>
          </a:lnRef>
          <a:fillRef idx="1">
            <a:schemeClr val="lt1"/>
          </a:fillRef>
          <a:effectRef idx="0">
            <a:schemeClr val="accent6"/>
          </a:effectRef>
          <a:fontRef idx="minor">
            <a:schemeClr val="dk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sz="1500" b="0" spc="0" dirty="0" err="1">
                <a:solidFill>
                  <a:schemeClr val="tx1"/>
                </a:solidFill>
                <a:effectLst/>
                <a:latin typeface="NikoshLight" pitchFamily="2" charset="0"/>
                <a:cs typeface="NikoshLight" pitchFamily="2" charset="0"/>
              </a:rPr>
              <a:t>আলোচনা</a:t>
            </a:r>
            <a:endParaRPr lang="en-US" sz="1500" b="0" spc="0" dirty="0">
              <a:solidFill>
                <a:schemeClr val="tx1"/>
              </a:solidFill>
              <a:effectLst/>
              <a:latin typeface="NikoshLight" pitchFamily="2" charset="0"/>
              <a:cs typeface="NikoshLight" pitchFamily="2" charset="0"/>
            </a:endParaRPr>
          </a:p>
        </p:txBody>
      </p:sp>
      <p:sp>
        <p:nvSpPr>
          <p:cNvPr id="2" name="Rectangle 1"/>
          <p:cNvSpPr/>
          <p:nvPr userDrawn="1"/>
        </p:nvSpPr>
        <p:spPr>
          <a:xfrm>
            <a:off x="5322473" y="6515045"/>
            <a:ext cx="2665455" cy="307777"/>
          </a:xfrm>
          <a:prstGeom prst="rect">
            <a:avLst/>
          </a:prstGeom>
          <a:noFill/>
          <a:ln>
            <a:noFill/>
          </a:ln>
          <a:effectLst/>
        </p:spPr>
        <p:txBody>
          <a:bodyPr wrap="square">
            <a:spAutoFit/>
          </a:bodyPr>
          <a:lstStyle/>
          <a:p>
            <a:fld id="{D0734CEF-A4F8-460C-92CB-82F1E4B9F356}" type="datetime10">
              <a:rPr lang="bn-BD" sz="1400" b="0" smtClean="0">
                <a:solidFill>
                  <a:schemeClr val="tx1"/>
                </a:solidFill>
                <a:effectLst/>
                <a:latin typeface="NikoshBAN" pitchFamily="2" charset="0"/>
                <a:cs typeface="NikoshBAN" pitchFamily="2" charset="0"/>
              </a:rPr>
              <a:pPr/>
              <a:t>মঙ্গলবার, 11 আগস্ট 2020</a:t>
            </a:fld>
            <a:r>
              <a:rPr lang="en-US" sz="1400" b="0" dirty="0">
                <a:solidFill>
                  <a:schemeClr val="tx1"/>
                </a:solidFill>
                <a:effectLst/>
                <a:latin typeface="NikoshBAN" pitchFamily="2" charset="0"/>
                <a:cs typeface="NikoshBAN" pitchFamily="2" charset="0"/>
              </a:rPr>
              <a:t> [ </a:t>
            </a:r>
            <a:fld id="{0C711AC9-6684-4FCF-A265-5EF936101308}" type="datetime12">
              <a:rPr lang="en-US" sz="1200" b="0" smtClean="0">
                <a:solidFill>
                  <a:schemeClr val="tx1"/>
                </a:solidFill>
                <a:effectLst/>
                <a:latin typeface="Arial" panose="020B0604020202020204" pitchFamily="34" charset="0"/>
                <a:cs typeface="NikoshBAN" pitchFamily="2" charset="0"/>
              </a:rPr>
              <a:pPr/>
              <a:t>9:21 PM</a:t>
            </a:fld>
            <a:r>
              <a:rPr lang="en-US" sz="1400" b="0" dirty="0">
                <a:solidFill>
                  <a:schemeClr val="tx1"/>
                </a:solidFill>
                <a:effectLst/>
                <a:latin typeface="NikoshBAN" pitchFamily="2" charset="0"/>
                <a:cs typeface="NikoshBAN" pitchFamily="2" charset="0"/>
              </a:rPr>
              <a:t> ]</a:t>
            </a:r>
            <a:endParaRPr lang="en-US" sz="1400" b="0" dirty="0">
              <a:solidFill>
                <a:schemeClr val="tx1"/>
              </a:solidFill>
            </a:endParaRPr>
          </a:p>
        </p:txBody>
      </p:sp>
      <p:cxnSp>
        <p:nvCxnSpPr>
          <p:cNvPr id="11" name="Straight Connector 10"/>
          <p:cNvCxnSpPr/>
          <p:nvPr userDrawn="1"/>
        </p:nvCxnSpPr>
        <p:spPr>
          <a:xfrm>
            <a:off x="21972" y="22225"/>
            <a:ext cx="9098280" cy="0"/>
          </a:xfrm>
          <a:prstGeom prst="line">
            <a:avLst/>
          </a:prstGeom>
          <a:ln w="28575"/>
        </p:spPr>
        <p:style>
          <a:lnRef idx="3">
            <a:schemeClr val="dk1"/>
          </a:lnRef>
          <a:fillRef idx="0">
            <a:schemeClr val="dk1"/>
          </a:fillRef>
          <a:effectRef idx="2">
            <a:schemeClr val="dk1"/>
          </a:effectRef>
          <a:fontRef idx="minor">
            <a:schemeClr val="tx1"/>
          </a:fontRef>
        </p:style>
      </p:cxnSp>
      <p:cxnSp>
        <p:nvCxnSpPr>
          <p:cNvPr id="13" name="Straight Connector 12"/>
          <p:cNvCxnSpPr/>
          <p:nvPr userDrawn="1"/>
        </p:nvCxnSpPr>
        <p:spPr>
          <a:xfrm>
            <a:off x="27198" y="13759"/>
            <a:ext cx="0" cy="6812280"/>
          </a:xfrm>
          <a:prstGeom prst="line">
            <a:avLst/>
          </a:prstGeom>
          <a:ln w="28575"/>
        </p:spPr>
        <p:style>
          <a:lnRef idx="3">
            <a:schemeClr val="dk1"/>
          </a:lnRef>
          <a:fillRef idx="0">
            <a:schemeClr val="dk1"/>
          </a:fillRef>
          <a:effectRef idx="2">
            <a:schemeClr val="dk1"/>
          </a:effectRef>
          <a:fontRef idx="minor">
            <a:schemeClr val="tx1"/>
          </a:fontRef>
        </p:style>
      </p:cxnSp>
      <p:cxnSp>
        <p:nvCxnSpPr>
          <p:cNvPr id="15" name="Straight Connector 14"/>
          <p:cNvCxnSpPr/>
          <p:nvPr userDrawn="1"/>
        </p:nvCxnSpPr>
        <p:spPr>
          <a:xfrm>
            <a:off x="9111997" y="13758"/>
            <a:ext cx="0" cy="6812280"/>
          </a:xfrm>
          <a:prstGeom prst="line">
            <a:avLst/>
          </a:prstGeom>
          <a:ln w="28575"/>
        </p:spPr>
        <p:style>
          <a:lnRef idx="3">
            <a:schemeClr val="dk1"/>
          </a:lnRef>
          <a:fillRef idx="0">
            <a:schemeClr val="dk1"/>
          </a:fillRef>
          <a:effectRef idx="2">
            <a:schemeClr val="dk1"/>
          </a:effectRef>
          <a:fontRef idx="minor">
            <a:schemeClr val="tx1"/>
          </a:fontRef>
        </p:style>
      </p:cxnSp>
      <p:cxnSp>
        <p:nvCxnSpPr>
          <p:cNvPr id="17" name="Straight Connector 16"/>
          <p:cNvCxnSpPr/>
          <p:nvPr userDrawn="1"/>
        </p:nvCxnSpPr>
        <p:spPr>
          <a:xfrm>
            <a:off x="21972" y="6825088"/>
            <a:ext cx="9107424" cy="0"/>
          </a:xfrm>
          <a:prstGeom prst="line">
            <a:avLst/>
          </a:prstGeom>
          <a:ln w="28575"/>
        </p:spPr>
        <p:style>
          <a:lnRef idx="3">
            <a:schemeClr val="dk1"/>
          </a:lnRef>
          <a:fillRef idx="0">
            <a:schemeClr val="dk1"/>
          </a:fillRef>
          <a:effectRef idx="2">
            <a:schemeClr val="dk1"/>
          </a:effectRef>
          <a:fontRef idx="minor">
            <a:schemeClr val="tx1"/>
          </a:fontRef>
        </p:style>
      </p:cxnSp>
      <p:cxnSp>
        <p:nvCxnSpPr>
          <p:cNvPr id="19" name="Straight Connector 18"/>
          <p:cNvCxnSpPr/>
          <p:nvPr userDrawn="1"/>
        </p:nvCxnSpPr>
        <p:spPr>
          <a:xfrm>
            <a:off x="21972" y="736600"/>
            <a:ext cx="9098280" cy="0"/>
          </a:xfrm>
          <a:prstGeom prst="line">
            <a:avLst/>
          </a:prstGeom>
          <a:ln w="28575"/>
        </p:spPr>
        <p:style>
          <a:lnRef idx="3">
            <a:schemeClr val="dk1"/>
          </a:lnRef>
          <a:fillRef idx="0">
            <a:schemeClr val="dk1"/>
          </a:fillRef>
          <a:effectRef idx="2">
            <a:schemeClr val="dk1"/>
          </a:effectRef>
          <a:fontRef idx="minor">
            <a:schemeClr val="tx1"/>
          </a:fontRef>
        </p:style>
      </p:cxnSp>
      <p:cxnSp>
        <p:nvCxnSpPr>
          <p:cNvPr id="48" name="Straight Connector 47"/>
          <p:cNvCxnSpPr/>
          <p:nvPr userDrawn="1"/>
        </p:nvCxnSpPr>
        <p:spPr>
          <a:xfrm>
            <a:off x="15490" y="6462274"/>
            <a:ext cx="9088300" cy="0"/>
          </a:xfrm>
          <a:prstGeom prst="line">
            <a:avLst/>
          </a:prstGeom>
          <a:ln w="28575"/>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6323819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6D399EB6-3231-4F77-9473-EFBB4FBDE84E}" type="datetimeFigureOut">
              <a:rPr lang="en-US" smtClean="0"/>
              <a:pPr>
                <a:defRPr/>
              </a:pPr>
              <a:t>11-Aug-20</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BD6F403-EF10-4104-ADED-F10952741186}" type="slidenum">
              <a:rPr lang="en-US" smtClean="0"/>
              <a:pPr>
                <a:defRPr/>
              </a:pPr>
              <a:t>‹#›</a:t>
            </a:fld>
            <a:endParaRPr lang="en-US" dirty="0"/>
          </a:p>
        </p:txBody>
      </p:sp>
    </p:spTree>
    <p:extLst>
      <p:ext uri="{BB962C8B-B14F-4D97-AF65-F5344CB8AC3E}">
        <p14:creationId xmlns:p14="http://schemas.microsoft.com/office/powerpoint/2010/main" val="24977733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30E12503-B0B9-4CCF-9798-149AFC44E69D}" type="datetimeFigureOut">
              <a:rPr lang="en-US" smtClean="0"/>
              <a:pPr>
                <a:defRPr/>
              </a:pPr>
              <a:t>11-Aug-20</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B23C934-BB75-42A8-8D46-7159D04B5F92}" type="slidenum">
              <a:rPr lang="en-US" smtClean="0"/>
              <a:pPr>
                <a:defRPr/>
              </a:pPr>
              <a:t>‹#›</a:t>
            </a:fld>
            <a:endParaRPr lang="en-US" dirty="0"/>
          </a:p>
        </p:txBody>
      </p:sp>
    </p:spTree>
    <p:extLst>
      <p:ext uri="{BB962C8B-B14F-4D97-AF65-F5344CB8AC3E}">
        <p14:creationId xmlns:p14="http://schemas.microsoft.com/office/powerpoint/2010/main" val="14882591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lumMod val="95000"/>
            </a:schemeClr>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ADD19C1B-7AA8-4DF4-AD8C-AC7E2508F9F5}" type="datetimeFigureOut">
              <a:rPr lang="en-US" smtClean="0"/>
              <a:pPr>
                <a:defRPr/>
              </a:pPr>
              <a:t>11-Aug-20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BCE930AB-FC54-421B-A331-16B17B24E250}" type="slidenum">
              <a:rPr lang="en-US" smtClean="0"/>
              <a:pPr>
                <a:defRPr/>
              </a:pPr>
              <a:t>‹#›</a:t>
            </a:fld>
            <a:endParaRPr lang="en-US" dirty="0"/>
          </a:p>
        </p:txBody>
      </p:sp>
    </p:spTree>
    <p:extLst>
      <p:ext uri="{BB962C8B-B14F-4D97-AF65-F5344CB8AC3E}">
        <p14:creationId xmlns:p14="http://schemas.microsoft.com/office/powerpoint/2010/main" val="1336066173"/>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 id="2147483871" r:id="rId12"/>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397CA3-AC0F-4AFD-A3A6-D120A596668B}" type="datetimeFigureOut">
              <a:rPr lang="en-US" smtClean="0"/>
              <a:t>11-Aug-20</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C31FF1-F7AD-4774-9AFD-1894EF7AE177}" type="slidenum">
              <a:rPr lang="en-US" smtClean="0"/>
              <a:t>‹#›</a:t>
            </a:fld>
            <a:endParaRPr lang="en-US"/>
          </a:p>
        </p:txBody>
      </p:sp>
    </p:spTree>
    <p:extLst>
      <p:ext uri="{BB962C8B-B14F-4D97-AF65-F5344CB8AC3E}">
        <p14:creationId xmlns:p14="http://schemas.microsoft.com/office/powerpoint/2010/main" val="1809486926"/>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31.xml"/><Relationship Id="rId3" Type="http://schemas.openxmlformats.org/officeDocument/2006/relationships/slide" Target="slide2.xml"/><Relationship Id="rId7" Type="http://schemas.openxmlformats.org/officeDocument/2006/relationships/slide" Target="slide6.xml"/><Relationship Id="rId12" Type="http://schemas.openxmlformats.org/officeDocument/2006/relationships/slide" Target="slide30.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slide" Target="slide5.xml"/><Relationship Id="rId11" Type="http://schemas.openxmlformats.org/officeDocument/2006/relationships/slide" Target="slide28.xml"/><Relationship Id="rId5" Type="http://schemas.openxmlformats.org/officeDocument/2006/relationships/slide" Target="slide4.xml"/><Relationship Id="rId15" Type="http://schemas.openxmlformats.org/officeDocument/2006/relationships/slide" Target="slide12.xml"/><Relationship Id="rId10" Type="http://schemas.openxmlformats.org/officeDocument/2006/relationships/slide" Target="slide17.xml"/><Relationship Id="rId4" Type="http://schemas.openxmlformats.org/officeDocument/2006/relationships/slide" Target="slide3.xml"/><Relationship Id="rId9" Type="http://schemas.openxmlformats.org/officeDocument/2006/relationships/slide" Target="slide11.xml"/><Relationship Id="rId14" Type="http://schemas.openxmlformats.org/officeDocument/2006/relationships/slide" Target="slide33.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2.jp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13" Type="http://schemas.openxmlformats.org/officeDocument/2006/relationships/image" Target="../media/image13.jpg"/><Relationship Id="rId3" Type="http://schemas.openxmlformats.org/officeDocument/2006/relationships/image" Target="../media/image3.jpg"/><Relationship Id="rId7" Type="http://schemas.openxmlformats.org/officeDocument/2006/relationships/image" Target="../media/image7.jpg"/><Relationship Id="rId12"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g"/><Relationship Id="rId11" Type="http://schemas.openxmlformats.org/officeDocument/2006/relationships/image" Target="../media/image11.jpg"/><Relationship Id="rId5" Type="http://schemas.openxmlformats.org/officeDocument/2006/relationships/image" Target="../media/image5.jpg"/><Relationship Id="rId10" Type="http://schemas.openxmlformats.org/officeDocument/2006/relationships/image" Target="../media/image10.jpg"/><Relationship Id="rId4" Type="http://schemas.openxmlformats.org/officeDocument/2006/relationships/image" Target="../media/image4.jpg"/><Relationship Id="rId9" Type="http://schemas.openxmlformats.org/officeDocument/2006/relationships/image" Target="../media/image9.jpg"/><Relationship Id="rId14" Type="http://schemas.openxmlformats.org/officeDocument/2006/relationships/image" Target="../media/image1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4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VIII-ICT(English).pdf" TargetMode="External"/><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hyperlink" Target="../VIII-ICT(Bangla).pdf" TargetMode="External"/><Relationship Id="rId4" Type="http://schemas.openxmlformats.org/officeDocument/2006/relationships/image" Target="../media/image16.jpeg"/></Relationships>
</file>

<file path=ppt/slides/_rels/slide3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11.jpg"/><Relationship Id="rId4" Type="http://schemas.openxmlformats.org/officeDocument/2006/relationships/image" Target="../media/image19.jp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f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 name="Rectangle 40"/>
          <p:cNvSpPr/>
          <p:nvPr/>
        </p:nvSpPr>
        <p:spPr>
          <a:xfrm>
            <a:off x="574170" y="1312753"/>
            <a:ext cx="6809878" cy="4524315"/>
          </a:xfrm>
          <a:prstGeom prst="rect">
            <a:avLst/>
          </a:prstGeom>
        </p:spPr>
        <p:txBody>
          <a:bodyPr wrap="none">
            <a:spAutoFit/>
          </a:bodyPr>
          <a:lstStyle/>
          <a:p>
            <a:pPr algn="ctr"/>
            <a:r>
              <a:rPr lang="en-US" sz="96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তথ্য</a:t>
            </a:r>
            <a:r>
              <a:rPr lang="en-US" sz="96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 ও </a:t>
            </a:r>
            <a:r>
              <a:rPr lang="en-US" sz="96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যোগাযোগ</a:t>
            </a:r>
            <a:endParaRPr lang="en-US" sz="96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endParaRPr>
          </a:p>
          <a:p>
            <a:pPr algn="ctr"/>
            <a:r>
              <a:rPr lang="en-US" sz="96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 </a:t>
            </a:r>
            <a:r>
              <a:rPr lang="en-US" sz="96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প্রযুক্তি</a:t>
            </a:r>
            <a:endParaRPr lang="en-US" sz="96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endParaRPr>
          </a:p>
          <a:p>
            <a:pPr algn="ctr"/>
            <a:r>
              <a:rPr lang="en-US" sz="96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অষ্টম</a:t>
            </a:r>
            <a:r>
              <a:rPr lang="en-US" sz="96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 </a:t>
            </a:r>
            <a:r>
              <a:rPr lang="en-US" sz="96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শ্রেণি</a:t>
            </a:r>
            <a:endParaRPr lang="en-US" sz="9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endParaRPr>
          </a:p>
        </p:txBody>
      </p:sp>
      <p:sp>
        <p:nvSpPr>
          <p:cNvPr id="22" name="Rounded Rectangle 28">
            <a:hlinkClick r:id="" action="ppaction://hlinkshowjump?jump=endshow" highlightClick="1">
              <a:snd r:embed="rId2" name="click.wav"/>
            </a:hlinkClick>
            <a:extLst>
              <a:ext uri="{FF2B5EF4-FFF2-40B4-BE49-F238E27FC236}">
                <a16:creationId xmlns:a16="http://schemas.microsoft.com/office/drawing/2014/main" xmlns="" id="{41BCC63F-62B4-40C8-B6C2-FCFB7496AACC}"/>
              </a:ext>
            </a:extLst>
          </p:cNvPr>
          <p:cNvSpPr/>
          <p:nvPr/>
        </p:nvSpPr>
        <p:spPr>
          <a:xfrm>
            <a:off x="7639050" y="6018652"/>
            <a:ext cx="1371600" cy="255389"/>
          </a:xfrm>
          <a:prstGeom prst="roundRect">
            <a:avLst/>
          </a:prstGeom>
          <a:gradFill>
            <a:gsLst>
              <a:gs pos="0">
                <a:srgbClr val="BF61FF">
                  <a:lumMod val="61000"/>
                  <a:lumOff val="39000"/>
                  <a:alpha val="43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175">
            <a:noFill/>
          </a:ln>
          <a:effectLst/>
          <a:scene3d>
            <a:camera prst="orthographicFront">
              <a:rot lat="0" lon="0" rev="0"/>
            </a:camera>
            <a:lightRig rig="chilly" dir="t">
              <a:rot lat="0" lon="0" rev="18480000"/>
            </a:lightRig>
          </a:scene3d>
          <a:sp3d prstMaterial="clear">
            <a:bevelT h="63500"/>
          </a:sp3d>
        </p:spPr>
        <p:style>
          <a:lnRef idx="2">
            <a:schemeClr val="accent6"/>
          </a:lnRef>
          <a:fillRef idx="1">
            <a:schemeClr val="lt1"/>
          </a:fillRef>
          <a:effectRef idx="0">
            <a:schemeClr val="accent6"/>
          </a:effectRef>
          <a:fontRef idx="minor">
            <a:schemeClr val="dk1"/>
          </a:fontRef>
        </p:style>
        <p:txBody>
          <a:bodyPr wrap="square" lIns="0" tIns="0" rIns="0" bIns="0" anchor="ctr">
            <a:sp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sz="1500" b="0" spc="0" dirty="0" err="1">
                <a:solidFill>
                  <a:schemeClr val="tx1"/>
                </a:solidFill>
                <a:effectLst/>
                <a:latin typeface="NikoshBAN" pitchFamily="2" charset="0"/>
                <a:cs typeface="NikoshBAN" pitchFamily="2" charset="0"/>
              </a:rPr>
              <a:t>বন্ধ</a:t>
            </a:r>
            <a:endParaRPr lang="en-US" sz="1500" b="0" spc="0" dirty="0">
              <a:solidFill>
                <a:schemeClr val="tx1"/>
              </a:solidFill>
              <a:effectLst/>
              <a:latin typeface="NikoshBAN" pitchFamily="2" charset="0"/>
              <a:cs typeface="NikoshBAN" pitchFamily="2" charset="0"/>
            </a:endParaRPr>
          </a:p>
        </p:txBody>
      </p:sp>
      <p:sp>
        <p:nvSpPr>
          <p:cNvPr id="23" name="Rounded Rectangle 29">
            <a:hlinkClick r:id="" action="ppaction://hlinkshowjump?jump=firstslide" highlightClick="1"/>
            <a:extLst>
              <a:ext uri="{FF2B5EF4-FFF2-40B4-BE49-F238E27FC236}">
                <a16:creationId xmlns:a16="http://schemas.microsoft.com/office/drawing/2014/main" xmlns="" id="{7091D7CD-A32D-4348-9815-0F3F5BCD6DED}"/>
              </a:ext>
            </a:extLst>
          </p:cNvPr>
          <p:cNvSpPr/>
          <p:nvPr/>
        </p:nvSpPr>
        <p:spPr>
          <a:xfrm>
            <a:off x="7639050" y="860453"/>
            <a:ext cx="1371600" cy="255389"/>
          </a:xfrm>
          <a:prstGeom prst="roundRect">
            <a:avLst/>
          </a:prstGeom>
          <a:gradFill>
            <a:gsLst>
              <a:gs pos="0">
                <a:srgbClr val="BF61FF">
                  <a:lumMod val="61000"/>
                  <a:lumOff val="39000"/>
                  <a:alpha val="43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175">
            <a:noFill/>
          </a:ln>
          <a:effectLst/>
          <a:scene3d>
            <a:camera prst="orthographicFront">
              <a:rot lat="0" lon="0" rev="0"/>
            </a:camera>
            <a:lightRig rig="chilly" dir="t">
              <a:rot lat="0" lon="0" rev="18480000"/>
            </a:lightRig>
          </a:scene3d>
          <a:sp3d prstMaterial="clear">
            <a:bevelT h="63500"/>
          </a:sp3d>
        </p:spPr>
        <p:style>
          <a:lnRef idx="2">
            <a:schemeClr val="accent6"/>
          </a:lnRef>
          <a:fillRef idx="1">
            <a:schemeClr val="lt1"/>
          </a:fillRef>
          <a:effectRef idx="0">
            <a:schemeClr val="accent6"/>
          </a:effectRef>
          <a:fontRef idx="minor">
            <a:schemeClr val="dk1"/>
          </a:fontRef>
        </p:style>
        <p:txBody>
          <a:bodyPr wrap="square" lIns="0" tIns="0" rIns="0" bIns="0" anchor="ctr">
            <a:sp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sz="1500" b="0" spc="0" dirty="0" err="1">
                <a:solidFill>
                  <a:schemeClr val="tx1"/>
                </a:solidFill>
                <a:effectLst/>
                <a:latin typeface="NikoshBAN" pitchFamily="2" charset="0"/>
                <a:cs typeface="NikoshBAN" pitchFamily="2" charset="0"/>
              </a:rPr>
              <a:t>আরম্ভ</a:t>
            </a:r>
            <a:endParaRPr lang="en-US" sz="1500" b="0" spc="0" dirty="0">
              <a:solidFill>
                <a:schemeClr val="tx1"/>
              </a:solidFill>
              <a:effectLst/>
              <a:latin typeface="NikoshBAN" pitchFamily="2" charset="0"/>
              <a:cs typeface="NikoshBAN" pitchFamily="2" charset="0"/>
            </a:endParaRPr>
          </a:p>
        </p:txBody>
      </p:sp>
      <p:sp>
        <p:nvSpPr>
          <p:cNvPr id="24" name="Rounded Rectangle 30">
            <a:hlinkClick r:id="" action="ppaction://hlinkshowjump?jump=lastslide" highlightClick="1"/>
            <a:extLst>
              <a:ext uri="{FF2B5EF4-FFF2-40B4-BE49-F238E27FC236}">
                <a16:creationId xmlns:a16="http://schemas.microsoft.com/office/drawing/2014/main" xmlns="" id="{639D0C9E-093F-4C1E-BD52-4B3CC6EBF01C}"/>
              </a:ext>
            </a:extLst>
          </p:cNvPr>
          <p:cNvSpPr/>
          <p:nvPr/>
        </p:nvSpPr>
        <p:spPr>
          <a:xfrm>
            <a:off x="7639050" y="5691178"/>
            <a:ext cx="1371600" cy="255389"/>
          </a:xfrm>
          <a:prstGeom prst="roundRect">
            <a:avLst/>
          </a:prstGeom>
          <a:gradFill>
            <a:gsLst>
              <a:gs pos="0">
                <a:srgbClr val="BF61FF">
                  <a:lumMod val="61000"/>
                  <a:lumOff val="39000"/>
                  <a:alpha val="43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175">
            <a:noFill/>
          </a:ln>
          <a:effectLst/>
          <a:scene3d>
            <a:camera prst="orthographicFront">
              <a:rot lat="0" lon="0" rev="0"/>
            </a:camera>
            <a:lightRig rig="chilly" dir="t">
              <a:rot lat="0" lon="0" rev="18480000"/>
            </a:lightRig>
          </a:scene3d>
          <a:sp3d prstMaterial="clear">
            <a:bevelT h="63500"/>
          </a:sp3d>
        </p:spPr>
        <p:style>
          <a:lnRef idx="2">
            <a:schemeClr val="accent6"/>
          </a:lnRef>
          <a:fillRef idx="1">
            <a:schemeClr val="lt1"/>
          </a:fillRef>
          <a:effectRef idx="0">
            <a:schemeClr val="accent6"/>
          </a:effectRef>
          <a:fontRef idx="minor">
            <a:schemeClr val="dk1"/>
          </a:fontRef>
        </p:style>
        <p:txBody>
          <a:bodyPr wrap="square" lIns="0" tIns="0" rIns="0" bIns="0" anchor="ctr">
            <a:sp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sz="1500" b="0" spc="0" dirty="0" err="1">
                <a:solidFill>
                  <a:schemeClr val="tx1"/>
                </a:solidFill>
                <a:effectLst/>
                <a:latin typeface="NikoshBAN" pitchFamily="2" charset="0"/>
                <a:cs typeface="NikoshBAN" pitchFamily="2" charset="0"/>
              </a:rPr>
              <a:t>শেষ</a:t>
            </a:r>
            <a:endParaRPr lang="en-US" sz="1500" b="0" spc="0" dirty="0">
              <a:solidFill>
                <a:schemeClr val="tx1"/>
              </a:solidFill>
              <a:effectLst/>
              <a:latin typeface="NikoshBAN" pitchFamily="2" charset="0"/>
              <a:cs typeface="NikoshBAN" pitchFamily="2" charset="0"/>
            </a:endParaRPr>
          </a:p>
        </p:txBody>
      </p:sp>
      <p:sp>
        <p:nvSpPr>
          <p:cNvPr id="25" name="Rounded Rectangle 31">
            <a:hlinkClick r:id="rId3" action="ppaction://hlinksldjump"/>
            <a:extLst>
              <a:ext uri="{FF2B5EF4-FFF2-40B4-BE49-F238E27FC236}">
                <a16:creationId xmlns:a16="http://schemas.microsoft.com/office/drawing/2014/main" xmlns="" id="{C19C7C09-9667-4BBF-90EC-CC5E463563C4}"/>
              </a:ext>
            </a:extLst>
          </p:cNvPr>
          <p:cNvSpPr/>
          <p:nvPr/>
        </p:nvSpPr>
        <p:spPr>
          <a:xfrm>
            <a:off x="7639050" y="1187926"/>
            <a:ext cx="1371600" cy="274320"/>
          </a:xfrm>
          <a:prstGeom prst="roundRect">
            <a:avLst/>
          </a:prstGeom>
          <a:gradFill>
            <a:gsLst>
              <a:gs pos="0">
                <a:srgbClr val="BF61FF">
                  <a:lumMod val="61000"/>
                  <a:lumOff val="39000"/>
                  <a:alpha val="43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175">
            <a:noFill/>
          </a:ln>
          <a:effectLst/>
          <a:scene3d>
            <a:camera prst="orthographicFront">
              <a:rot lat="0" lon="0" rev="0"/>
            </a:camera>
            <a:lightRig rig="chilly" dir="t">
              <a:rot lat="0" lon="0" rev="18480000"/>
            </a:lightRig>
          </a:scene3d>
          <a:sp3d prstMaterial="clear">
            <a:bevelT h="63500"/>
          </a:sp3d>
        </p:spPr>
        <p:style>
          <a:lnRef idx="2">
            <a:schemeClr val="accent6"/>
          </a:lnRef>
          <a:fillRef idx="1">
            <a:schemeClr val="lt1"/>
          </a:fillRef>
          <a:effectRef idx="0">
            <a:schemeClr val="accent6"/>
          </a:effectRef>
          <a:fontRef idx="minor">
            <a:schemeClr val="dk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r>
              <a:rPr lang="en-US" sz="1500" b="0" spc="0" dirty="0" err="1">
                <a:solidFill>
                  <a:schemeClr val="tx1"/>
                </a:solidFill>
                <a:effectLst/>
                <a:latin typeface="NikoshLight" pitchFamily="2" charset="0"/>
                <a:cs typeface="NikoshLight" pitchFamily="2" charset="0"/>
              </a:rPr>
              <a:t>শুভেচ্ছা</a:t>
            </a:r>
            <a:r>
              <a:rPr lang="en-US" sz="1500" b="0" spc="0" dirty="0">
                <a:solidFill>
                  <a:schemeClr val="tx1"/>
                </a:solidFill>
                <a:effectLst/>
                <a:latin typeface="NikoshLight" pitchFamily="2" charset="0"/>
                <a:cs typeface="NikoshLight" pitchFamily="2" charset="0"/>
              </a:rPr>
              <a:t> </a:t>
            </a:r>
            <a:r>
              <a:rPr lang="en-US" sz="1500" b="0" spc="0" dirty="0" err="1">
                <a:solidFill>
                  <a:schemeClr val="tx1"/>
                </a:solidFill>
                <a:effectLst/>
                <a:latin typeface="NikoshLight" pitchFamily="2" charset="0"/>
                <a:cs typeface="NikoshLight" pitchFamily="2" charset="0"/>
              </a:rPr>
              <a:t>বিনিময়</a:t>
            </a:r>
            <a:endParaRPr lang="en-US" sz="1500" b="0" spc="0" dirty="0">
              <a:solidFill>
                <a:schemeClr val="tx1"/>
              </a:solidFill>
              <a:effectLst/>
            </a:endParaRPr>
          </a:p>
        </p:txBody>
      </p:sp>
      <p:sp>
        <p:nvSpPr>
          <p:cNvPr id="26" name="Rounded Rectangle 32">
            <a:hlinkClick r:id="rId4" action="ppaction://hlinksldjump" highlightClick="1"/>
            <a:extLst>
              <a:ext uri="{FF2B5EF4-FFF2-40B4-BE49-F238E27FC236}">
                <a16:creationId xmlns:a16="http://schemas.microsoft.com/office/drawing/2014/main" xmlns="" id="{1E05DAE8-B8AF-47F0-B411-0E5CCDF84F58}"/>
              </a:ext>
            </a:extLst>
          </p:cNvPr>
          <p:cNvSpPr/>
          <p:nvPr/>
        </p:nvSpPr>
        <p:spPr>
          <a:xfrm>
            <a:off x="7639050" y="1534330"/>
            <a:ext cx="1371600" cy="274320"/>
          </a:xfrm>
          <a:prstGeom prst="roundRect">
            <a:avLst/>
          </a:prstGeom>
          <a:gradFill>
            <a:gsLst>
              <a:gs pos="0">
                <a:srgbClr val="BF61FF">
                  <a:lumMod val="61000"/>
                  <a:lumOff val="39000"/>
                  <a:alpha val="43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175">
            <a:noFill/>
          </a:ln>
          <a:effectLst/>
          <a:scene3d>
            <a:camera prst="orthographicFront">
              <a:rot lat="0" lon="0" rev="0"/>
            </a:camera>
            <a:lightRig rig="chilly" dir="t">
              <a:rot lat="0" lon="0" rev="18480000"/>
            </a:lightRig>
          </a:scene3d>
          <a:sp3d prstMaterial="clear">
            <a:bevelT h="63500"/>
          </a:sp3d>
        </p:spPr>
        <p:style>
          <a:lnRef idx="2">
            <a:schemeClr val="accent6"/>
          </a:lnRef>
          <a:fillRef idx="1">
            <a:schemeClr val="lt1"/>
          </a:fillRef>
          <a:effectRef idx="0">
            <a:schemeClr val="accent6"/>
          </a:effectRef>
          <a:fontRef idx="minor">
            <a:schemeClr val="dk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sz="1500" b="0" spc="0" dirty="0" err="1">
                <a:solidFill>
                  <a:schemeClr val="tx1"/>
                </a:solidFill>
                <a:effectLst/>
                <a:latin typeface="NikoshLight" pitchFamily="2" charset="0"/>
                <a:cs typeface="NikoshLight" pitchFamily="2" charset="0"/>
              </a:rPr>
              <a:t>পরিচিতি</a:t>
            </a:r>
            <a:endParaRPr lang="en-US" sz="1500" b="0" spc="0" dirty="0">
              <a:solidFill>
                <a:schemeClr val="tx1"/>
              </a:solidFill>
              <a:effectLst/>
              <a:latin typeface="NikoshLight" pitchFamily="2" charset="0"/>
              <a:cs typeface="NikoshLight" pitchFamily="2" charset="0"/>
            </a:endParaRPr>
          </a:p>
        </p:txBody>
      </p:sp>
      <p:sp>
        <p:nvSpPr>
          <p:cNvPr id="27" name="Rounded Rectangle 33">
            <a:hlinkClick r:id="rId5" action="ppaction://hlinksldjump" highlightClick="1"/>
            <a:extLst>
              <a:ext uri="{FF2B5EF4-FFF2-40B4-BE49-F238E27FC236}">
                <a16:creationId xmlns:a16="http://schemas.microsoft.com/office/drawing/2014/main" xmlns="" id="{E5B14FD0-A8BB-4C2D-A1D7-2C8CF99B792D}"/>
              </a:ext>
            </a:extLst>
          </p:cNvPr>
          <p:cNvSpPr/>
          <p:nvPr/>
        </p:nvSpPr>
        <p:spPr>
          <a:xfrm>
            <a:off x="7639050" y="1880734"/>
            <a:ext cx="1371600" cy="274320"/>
          </a:xfrm>
          <a:prstGeom prst="roundRect">
            <a:avLst/>
          </a:prstGeom>
          <a:gradFill>
            <a:gsLst>
              <a:gs pos="0">
                <a:srgbClr val="BF61FF">
                  <a:lumMod val="61000"/>
                  <a:lumOff val="39000"/>
                  <a:alpha val="43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175">
            <a:noFill/>
          </a:ln>
          <a:effectLst/>
          <a:scene3d>
            <a:camera prst="orthographicFront">
              <a:rot lat="0" lon="0" rev="0"/>
            </a:camera>
            <a:lightRig rig="chilly" dir="t">
              <a:rot lat="0" lon="0" rev="18480000"/>
            </a:lightRig>
          </a:scene3d>
          <a:sp3d prstMaterial="clear">
            <a:bevelT h="63500"/>
          </a:sp3d>
        </p:spPr>
        <p:style>
          <a:lnRef idx="2">
            <a:schemeClr val="accent6"/>
          </a:lnRef>
          <a:fillRef idx="1">
            <a:schemeClr val="lt1"/>
          </a:fillRef>
          <a:effectRef idx="0">
            <a:schemeClr val="accent6"/>
          </a:effectRef>
          <a:fontRef idx="minor">
            <a:schemeClr val="dk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sz="1500" b="0" spc="0" dirty="0" err="1">
                <a:solidFill>
                  <a:schemeClr val="tx1"/>
                </a:solidFill>
                <a:effectLst/>
                <a:latin typeface="NikoshLight" pitchFamily="2" charset="0"/>
                <a:cs typeface="NikoshLight" pitchFamily="2" charset="0"/>
              </a:rPr>
              <a:t>প্রেষণা</a:t>
            </a:r>
            <a:r>
              <a:rPr lang="en-US" sz="1500" b="0" spc="0" dirty="0">
                <a:solidFill>
                  <a:schemeClr val="tx1"/>
                </a:solidFill>
                <a:effectLst/>
                <a:latin typeface="NikoshLight" pitchFamily="2" charset="0"/>
                <a:cs typeface="NikoshLight" pitchFamily="2" charset="0"/>
              </a:rPr>
              <a:t> </a:t>
            </a:r>
            <a:r>
              <a:rPr lang="en-US" sz="1500" b="0" spc="0" dirty="0" err="1">
                <a:solidFill>
                  <a:schemeClr val="tx1"/>
                </a:solidFill>
                <a:effectLst/>
                <a:latin typeface="NikoshLight" pitchFamily="2" charset="0"/>
                <a:cs typeface="NikoshLight" pitchFamily="2" charset="0"/>
              </a:rPr>
              <a:t>দান</a:t>
            </a:r>
            <a:endParaRPr lang="en-US" sz="1500" b="0" spc="0" dirty="0">
              <a:solidFill>
                <a:schemeClr val="tx1"/>
              </a:solidFill>
              <a:effectLst/>
              <a:latin typeface="NikoshLight" pitchFamily="2" charset="0"/>
              <a:cs typeface="NikoshLight" pitchFamily="2" charset="0"/>
            </a:endParaRPr>
          </a:p>
        </p:txBody>
      </p:sp>
      <p:sp>
        <p:nvSpPr>
          <p:cNvPr id="28" name="Rounded Rectangle 34">
            <a:hlinkClick r:id="rId6" action="ppaction://hlinksldjump" highlightClick="1"/>
            <a:extLst>
              <a:ext uri="{FF2B5EF4-FFF2-40B4-BE49-F238E27FC236}">
                <a16:creationId xmlns:a16="http://schemas.microsoft.com/office/drawing/2014/main" xmlns="" id="{1A73951C-CD31-41E0-83FD-C4F1728F54D8}"/>
              </a:ext>
            </a:extLst>
          </p:cNvPr>
          <p:cNvSpPr/>
          <p:nvPr/>
        </p:nvSpPr>
        <p:spPr>
          <a:xfrm>
            <a:off x="7639050" y="2227138"/>
            <a:ext cx="1371600" cy="274320"/>
          </a:xfrm>
          <a:prstGeom prst="roundRect">
            <a:avLst/>
          </a:prstGeom>
          <a:gradFill>
            <a:gsLst>
              <a:gs pos="0">
                <a:srgbClr val="BF61FF">
                  <a:lumMod val="61000"/>
                  <a:lumOff val="39000"/>
                  <a:alpha val="43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175">
            <a:noFill/>
          </a:ln>
          <a:effectLst/>
          <a:scene3d>
            <a:camera prst="orthographicFront">
              <a:rot lat="0" lon="0" rev="0"/>
            </a:camera>
            <a:lightRig rig="chilly" dir="t">
              <a:rot lat="0" lon="0" rev="18480000"/>
            </a:lightRig>
          </a:scene3d>
          <a:sp3d prstMaterial="clear">
            <a:bevelT h="63500"/>
          </a:sp3d>
        </p:spPr>
        <p:style>
          <a:lnRef idx="2">
            <a:schemeClr val="accent6"/>
          </a:lnRef>
          <a:fillRef idx="1">
            <a:schemeClr val="lt1"/>
          </a:fillRef>
          <a:effectRef idx="0">
            <a:schemeClr val="accent6"/>
          </a:effectRef>
          <a:fontRef idx="minor">
            <a:schemeClr val="dk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sz="1500" b="0" spc="0" dirty="0" err="1">
                <a:solidFill>
                  <a:schemeClr val="tx1"/>
                </a:solidFill>
                <a:effectLst/>
                <a:latin typeface="NikoshLight" pitchFamily="2" charset="0"/>
                <a:cs typeface="NikoshLight" pitchFamily="2" charset="0"/>
              </a:rPr>
              <a:t>পাঠ</a:t>
            </a:r>
            <a:r>
              <a:rPr lang="en-US" sz="1500" b="0" spc="0" dirty="0">
                <a:solidFill>
                  <a:schemeClr val="tx1"/>
                </a:solidFill>
                <a:effectLst/>
                <a:latin typeface="NikoshLight" pitchFamily="2" charset="0"/>
                <a:cs typeface="NikoshLight" pitchFamily="2" charset="0"/>
              </a:rPr>
              <a:t> </a:t>
            </a:r>
            <a:r>
              <a:rPr lang="en-US" sz="1500" b="0" spc="0" dirty="0" err="1">
                <a:solidFill>
                  <a:schemeClr val="tx1"/>
                </a:solidFill>
                <a:effectLst/>
                <a:latin typeface="NikoshLight" pitchFamily="2" charset="0"/>
                <a:cs typeface="NikoshLight" pitchFamily="2" charset="0"/>
              </a:rPr>
              <a:t>ঘোষনা</a:t>
            </a:r>
            <a:endParaRPr lang="en-US" sz="1500" b="0" spc="0" dirty="0">
              <a:solidFill>
                <a:schemeClr val="tx1"/>
              </a:solidFill>
              <a:effectLst/>
              <a:latin typeface="NikoshLight" pitchFamily="2" charset="0"/>
              <a:cs typeface="NikoshLight" pitchFamily="2" charset="0"/>
            </a:endParaRPr>
          </a:p>
        </p:txBody>
      </p:sp>
      <p:sp>
        <p:nvSpPr>
          <p:cNvPr id="29" name="Rounded Rectangle 35">
            <a:hlinkClick r:id="rId7" action="ppaction://hlinksldjump" highlightClick="1"/>
            <a:extLst>
              <a:ext uri="{FF2B5EF4-FFF2-40B4-BE49-F238E27FC236}">
                <a16:creationId xmlns:a16="http://schemas.microsoft.com/office/drawing/2014/main" xmlns="" id="{6B8CF0B1-315F-4657-85B4-930F115E91C2}"/>
              </a:ext>
            </a:extLst>
          </p:cNvPr>
          <p:cNvSpPr/>
          <p:nvPr/>
        </p:nvSpPr>
        <p:spPr>
          <a:xfrm>
            <a:off x="7639050" y="2573542"/>
            <a:ext cx="1371600" cy="274320"/>
          </a:xfrm>
          <a:prstGeom prst="roundRect">
            <a:avLst/>
          </a:prstGeom>
          <a:gradFill>
            <a:gsLst>
              <a:gs pos="0">
                <a:srgbClr val="BF61FF">
                  <a:lumMod val="61000"/>
                  <a:lumOff val="39000"/>
                  <a:alpha val="43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175">
            <a:noFill/>
          </a:ln>
          <a:effectLst/>
          <a:scene3d>
            <a:camera prst="orthographicFront">
              <a:rot lat="0" lon="0" rev="0"/>
            </a:camera>
            <a:lightRig rig="chilly" dir="t">
              <a:rot lat="0" lon="0" rev="18480000"/>
            </a:lightRig>
          </a:scene3d>
          <a:sp3d prstMaterial="clear">
            <a:bevelT h="63500"/>
          </a:sp3d>
        </p:spPr>
        <p:style>
          <a:lnRef idx="2">
            <a:schemeClr val="accent6"/>
          </a:lnRef>
          <a:fillRef idx="1">
            <a:schemeClr val="lt1"/>
          </a:fillRef>
          <a:effectRef idx="0">
            <a:schemeClr val="accent6"/>
          </a:effectRef>
          <a:fontRef idx="minor">
            <a:schemeClr val="dk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sz="1500" b="0" spc="0" dirty="0" err="1">
                <a:solidFill>
                  <a:schemeClr val="tx1"/>
                </a:solidFill>
                <a:effectLst/>
                <a:latin typeface="NikoshLight" pitchFamily="2" charset="0"/>
                <a:cs typeface="NikoshLight" pitchFamily="2" charset="0"/>
              </a:rPr>
              <a:t>শিখনফল</a:t>
            </a:r>
            <a:endParaRPr lang="en-US" sz="1500" b="0" spc="0" dirty="0">
              <a:solidFill>
                <a:schemeClr val="tx1"/>
              </a:solidFill>
              <a:effectLst/>
              <a:latin typeface="NikoshLight" pitchFamily="2" charset="0"/>
              <a:cs typeface="NikoshLight" pitchFamily="2" charset="0"/>
            </a:endParaRPr>
          </a:p>
        </p:txBody>
      </p:sp>
      <p:sp>
        <p:nvSpPr>
          <p:cNvPr id="30" name="Rounded Rectangle 37">
            <a:hlinkClick r:id="rId8" action="ppaction://hlinksldjump" highlightClick="1"/>
            <a:extLst>
              <a:ext uri="{FF2B5EF4-FFF2-40B4-BE49-F238E27FC236}">
                <a16:creationId xmlns:a16="http://schemas.microsoft.com/office/drawing/2014/main" xmlns="" id="{7FE8DC0D-B0BD-4886-9FC2-E3D96E0EB359}"/>
              </a:ext>
            </a:extLst>
          </p:cNvPr>
          <p:cNvSpPr/>
          <p:nvPr/>
        </p:nvSpPr>
        <p:spPr>
          <a:xfrm>
            <a:off x="7639050" y="2919946"/>
            <a:ext cx="1371600" cy="274320"/>
          </a:xfrm>
          <a:prstGeom prst="roundRect">
            <a:avLst/>
          </a:prstGeom>
          <a:gradFill>
            <a:gsLst>
              <a:gs pos="0">
                <a:srgbClr val="BF61FF">
                  <a:lumMod val="61000"/>
                  <a:lumOff val="39000"/>
                  <a:alpha val="43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175">
            <a:noFill/>
          </a:ln>
          <a:effectLst/>
          <a:scene3d>
            <a:camera prst="orthographicFront">
              <a:rot lat="0" lon="0" rev="0"/>
            </a:camera>
            <a:lightRig rig="chilly" dir="t">
              <a:rot lat="0" lon="0" rev="18480000"/>
            </a:lightRig>
          </a:scene3d>
          <a:sp3d prstMaterial="clear">
            <a:bevelT h="63500"/>
          </a:sp3d>
        </p:spPr>
        <p:style>
          <a:lnRef idx="2">
            <a:schemeClr val="accent6"/>
          </a:lnRef>
          <a:fillRef idx="1">
            <a:schemeClr val="lt1"/>
          </a:fillRef>
          <a:effectRef idx="0">
            <a:schemeClr val="accent6"/>
          </a:effectRef>
          <a:fontRef idx="minor">
            <a:schemeClr val="dk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sz="1500" b="0" spc="0" dirty="0" err="1">
                <a:solidFill>
                  <a:schemeClr val="tx1"/>
                </a:solidFill>
                <a:effectLst/>
                <a:latin typeface="NikoshLight" pitchFamily="2" charset="0"/>
                <a:cs typeface="NikoshLight" pitchFamily="2" charset="0"/>
              </a:rPr>
              <a:t>মূল</a:t>
            </a:r>
            <a:r>
              <a:rPr lang="en-US" sz="1500" b="0" spc="0" dirty="0">
                <a:solidFill>
                  <a:schemeClr val="tx1"/>
                </a:solidFill>
                <a:effectLst/>
                <a:latin typeface="NikoshLight" pitchFamily="2" charset="0"/>
                <a:cs typeface="NikoshLight" pitchFamily="2" charset="0"/>
              </a:rPr>
              <a:t> </a:t>
            </a:r>
            <a:r>
              <a:rPr lang="en-US" sz="1500" b="0" spc="0" dirty="0" err="1">
                <a:solidFill>
                  <a:schemeClr val="tx1"/>
                </a:solidFill>
                <a:effectLst/>
                <a:latin typeface="NikoshLight" pitchFamily="2" charset="0"/>
                <a:cs typeface="NikoshLight" pitchFamily="2" charset="0"/>
              </a:rPr>
              <a:t>আলোচনা</a:t>
            </a:r>
            <a:endParaRPr lang="en-US" sz="1500" b="0" spc="0" dirty="0">
              <a:solidFill>
                <a:schemeClr val="tx1"/>
              </a:solidFill>
              <a:effectLst/>
              <a:latin typeface="NikoshLight" pitchFamily="2" charset="0"/>
              <a:cs typeface="NikoshLight" pitchFamily="2" charset="0"/>
            </a:endParaRPr>
          </a:p>
        </p:txBody>
      </p:sp>
      <p:sp>
        <p:nvSpPr>
          <p:cNvPr id="31" name="Rounded Rectangle 38">
            <a:hlinkClick r:id="rId9" action="ppaction://hlinksldjump" highlightClick="1"/>
            <a:extLst>
              <a:ext uri="{FF2B5EF4-FFF2-40B4-BE49-F238E27FC236}">
                <a16:creationId xmlns:a16="http://schemas.microsoft.com/office/drawing/2014/main" xmlns="" id="{DD9EB76D-43A0-4604-BC2A-BE13C327C614}"/>
              </a:ext>
            </a:extLst>
          </p:cNvPr>
          <p:cNvSpPr/>
          <p:nvPr/>
        </p:nvSpPr>
        <p:spPr>
          <a:xfrm>
            <a:off x="7639050" y="3266350"/>
            <a:ext cx="1371600" cy="274320"/>
          </a:xfrm>
          <a:prstGeom prst="roundRect">
            <a:avLst/>
          </a:prstGeom>
          <a:gradFill>
            <a:gsLst>
              <a:gs pos="0">
                <a:srgbClr val="BF61FF">
                  <a:lumMod val="61000"/>
                  <a:lumOff val="39000"/>
                  <a:alpha val="43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175">
            <a:noFill/>
          </a:ln>
          <a:effectLst/>
          <a:scene3d>
            <a:camera prst="orthographicFront">
              <a:rot lat="0" lon="0" rev="0"/>
            </a:camera>
            <a:lightRig rig="chilly" dir="t">
              <a:rot lat="0" lon="0" rev="18480000"/>
            </a:lightRig>
          </a:scene3d>
          <a:sp3d prstMaterial="clear">
            <a:bevelT h="63500"/>
          </a:sp3d>
        </p:spPr>
        <p:style>
          <a:lnRef idx="2">
            <a:schemeClr val="accent6"/>
          </a:lnRef>
          <a:fillRef idx="1">
            <a:schemeClr val="lt1"/>
          </a:fillRef>
          <a:effectRef idx="0">
            <a:schemeClr val="accent6"/>
          </a:effectRef>
          <a:fontRef idx="minor">
            <a:schemeClr val="dk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sz="1500" b="0" spc="0" dirty="0" err="1">
                <a:solidFill>
                  <a:schemeClr val="tx1"/>
                </a:solidFill>
                <a:effectLst/>
                <a:latin typeface="NikoshLight" pitchFamily="2" charset="0"/>
                <a:cs typeface="NikoshLight" pitchFamily="2" charset="0"/>
              </a:rPr>
              <a:t>একক</a:t>
            </a:r>
            <a:r>
              <a:rPr lang="en-US" sz="1500" b="0" spc="0" dirty="0">
                <a:solidFill>
                  <a:schemeClr val="tx1"/>
                </a:solidFill>
                <a:effectLst/>
                <a:latin typeface="NikoshLight" pitchFamily="2" charset="0"/>
                <a:cs typeface="NikoshLight" pitchFamily="2" charset="0"/>
              </a:rPr>
              <a:t> </a:t>
            </a:r>
            <a:r>
              <a:rPr lang="en-US" sz="1500" b="0" spc="0" dirty="0" err="1">
                <a:solidFill>
                  <a:schemeClr val="tx1"/>
                </a:solidFill>
                <a:effectLst/>
                <a:latin typeface="NikoshLight" pitchFamily="2" charset="0"/>
                <a:cs typeface="NikoshLight" pitchFamily="2" charset="0"/>
              </a:rPr>
              <a:t>কাজ</a:t>
            </a:r>
            <a:endParaRPr lang="en-US" sz="1500" b="0" spc="0" dirty="0">
              <a:solidFill>
                <a:schemeClr val="tx1"/>
              </a:solidFill>
              <a:effectLst/>
              <a:latin typeface="NikoshLight" pitchFamily="2" charset="0"/>
              <a:cs typeface="NikoshLight" pitchFamily="2" charset="0"/>
            </a:endParaRPr>
          </a:p>
        </p:txBody>
      </p:sp>
      <p:sp>
        <p:nvSpPr>
          <p:cNvPr id="32" name="Rounded Rectangle 39">
            <a:hlinkClick r:id="rId10" action="ppaction://hlinksldjump" highlightClick="1"/>
            <a:extLst>
              <a:ext uri="{FF2B5EF4-FFF2-40B4-BE49-F238E27FC236}">
                <a16:creationId xmlns:a16="http://schemas.microsoft.com/office/drawing/2014/main" xmlns="" id="{FD47E1E9-32E1-46A9-889F-B17B5E26ED49}"/>
              </a:ext>
            </a:extLst>
          </p:cNvPr>
          <p:cNvSpPr/>
          <p:nvPr/>
        </p:nvSpPr>
        <p:spPr>
          <a:xfrm>
            <a:off x="7639050" y="3959158"/>
            <a:ext cx="1371600" cy="274320"/>
          </a:xfrm>
          <a:prstGeom prst="roundRect">
            <a:avLst/>
          </a:prstGeom>
          <a:gradFill>
            <a:gsLst>
              <a:gs pos="0">
                <a:srgbClr val="BF61FF">
                  <a:lumMod val="61000"/>
                  <a:lumOff val="39000"/>
                  <a:alpha val="43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175">
            <a:noFill/>
          </a:ln>
          <a:effectLst/>
          <a:scene3d>
            <a:camera prst="orthographicFront">
              <a:rot lat="0" lon="0" rev="0"/>
            </a:camera>
            <a:lightRig rig="chilly" dir="t">
              <a:rot lat="0" lon="0" rev="18480000"/>
            </a:lightRig>
          </a:scene3d>
          <a:sp3d prstMaterial="clear">
            <a:bevelT h="63500"/>
          </a:sp3d>
        </p:spPr>
        <p:style>
          <a:lnRef idx="2">
            <a:schemeClr val="accent6"/>
          </a:lnRef>
          <a:fillRef idx="1">
            <a:schemeClr val="lt1"/>
          </a:fillRef>
          <a:effectRef idx="0">
            <a:schemeClr val="accent6"/>
          </a:effectRef>
          <a:fontRef idx="minor">
            <a:schemeClr val="dk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sz="1500" b="0" spc="0" dirty="0" err="1">
                <a:solidFill>
                  <a:schemeClr val="tx1"/>
                </a:solidFill>
                <a:effectLst/>
                <a:latin typeface="NikoshLight" pitchFamily="2" charset="0"/>
                <a:cs typeface="NikoshLight" pitchFamily="2" charset="0"/>
              </a:rPr>
              <a:t>দলীয়</a:t>
            </a:r>
            <a:r>
              <a:rPr lang="en-US" sz="1500" b="0" spc="0" dirty="0">
                <a:solidFill>
                  <a:schemeClr val="tx1"/>
                </a:solidFill>
                <a:effectLst/>
                <a:latin typeface="NikoshLight" pitchFamily="2" charset="0"/>
                <a:cs typeface="NikoshLight" pitchFamily="2" charset="0"/>
              </a:rPr>
              <a:t> </a:t>
            </a:r>
            <a:r>
              <a:rPr lang="en-US" sz="1500" b="0" spc="0" dirty="0" err="1">
                <a:solidFill>
                  <a:schemeClr val="tx1"/>
                </a:solidFill>
                <a:effectLst/>
                <a:latin typeface="NikoshLight" pitchFamily="2" charset="0"/>
                <a:cs typeface="NikoshLight" pitchFamily="2" charset="0"/>
              </a:rPr>
              <a:t>কাজ</a:t>
            </a:r>
            <a:endParaRPr lang="en-US" sz="1500" b="0" spc="0" dirty="0">
              <a:solidFill>
                <a:schemeClr val="tx1"/>
              </a:solidFill>
              <a:effectLst/>
              <a:latin typeface="NikoshLight" pitchFamily="2" charset="0"/>
              <a:cs typeface="NikoshLight" pitchFamily="2" charset="0"/>
            </a:endParaRPr>
          </a:p>
        </p:txBody>
      </p:sp>
      <p:sp>
        <p:nvSpPr>
          <p:cNvPr id="33" name="Rounded Rectangle 40">
            <a:hlinkClick r:id="rId11" action="ppaction://hlinksldjump" highlightClick="1"/>
            <a:extLst>
              <a:ext uri="{FF2B5EF4-FFF2-40B4-BE49-F238E27FC236}">
                <a16:creationId xmlns:a16="http://schemas.microsoft.com/office/drawing/2014/main" xmlns="" id="{7A5EF15A-BD6B-4CE7-99AD-92F9F6BD0773}"/>
              </a:ext>
            </a:extLst>
          </p:cNvPr>
          <p:cNvSpPr/>
          <p:nvPr/>
        </p:nvSpPr>
        <p:spPr>
          <a:xfrm>
            <a:off x="7639050" y="4305562"/>
            <a:ext cx="1371600" cy="274320"/>
          </a:xfrm>
          <a:prstGeom prst="roundRect">
            <a:avLst/>
          </a:prstGeom>
          <a:gradFill>
            <a:gsLst>
              <a:gs pos="0">
                <a:srgbClr val="BF61FF">
                  <a:lumMod val="61000"/>
                  <a:lumOff val="39000"/>
                  <a:alpha val="43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175">
            <a:noFill/>
          </a:ln>
          <a:effectLst/>
          <a:scene3d>
            <a:camera prst="orthographicFront">
              <a:rot lat="0" lon="0" rev="0"/>
            </a:camera>
            <a:lightRig rig="chilly" dir="t">
              <a:rot lat="0" lon="0" rev="18480000"/>
            </a:lightRig>
          </a:scene3d>
          <a:sp3d prstMaterial="clear">
            <a:bevelT h="63500"/>
          </a:sp3d>
        </p:spPr>
        <p:style>
          <a:lnRef idx="2">
            <a:schemeClr val="accent6"/>
          </a:lnRef>
          <a:fillRef idx="1">
            <a:schemeClr val="lt1"/>
          </a:fillRef>
          <a:effectRef idx="0">
            <a:schemeClr val="accent6"/>
          </a:effectRef>
          <a:fontRef idx="minor">
            <a:schemeClr val="dk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sz="1500" b="0" spc="0" dirty="0" err="1">
                <a:solidFill>
                  <a:schemeClr val="tx1"/>
                </a:solidFill>
                <a:effectLst/>
                <a:latin typeface="NikoshLight" pitchFamily="2" charset="0"/>
                <a:cs typeface="NikoshLight" pitchFamily="2" charset="0"/>
              </a:rPr>
              <a:t>মূল্যায়ন</a:t>
            </a:r>
            <a:endParaRPr lang="en-US" sz="1500" b="0" spc="0" dirty="0">
              <a:solidFill>
                <a:schemeClr val="tx1"/>
              </a:solidFill>
              <a:effectLst/>
              <a:latin typeface="NikoshLight" pitchFamily="2" charset="0"/>
              <a:cs typeface="NikoshLight" pitchFamily="2" charset="0"/>
            </a:endParaRPr>
          </a:p>
        </p:txBody>
      </p:sp>
      <p:sp>
        <p:nvSpPr>
          <p:cNvPr id="34" name="Rounded Rectangle 41">
            <a:hlinkClick r:id="rId12" action="ppaction://hlinksldjump" highlightClick="1"/>
            <a:extLst>
              <a:ext uri="{FF2B5EF4-FFF2-40B4-BE49-F238E27FC236}">
                <a16:creationId xmlns:a16="http://schemas.microsoft.com/office/drawing/2014/main" xmlns="" id="{716BFF50-D7A8-4E79-A23F-1DDA4EA7B541}"/>
              </a:ext>
            </a:extLst>
          </p:cNvPr>
          <p:cNvSpPr/>
          <p:nvPr/>
        </p:nvSpPr>
        <p:spPr>
          <a:xfrm>
            <a:off x="7639050" y="4651966"/>
            <a:ext cx="1371600" cy="274320"/>
          </a:xfrm>
          <a:prstGeom prst="roundRect">
            <a:avLst/>
          </a:prstGeom>
          <a:gradFill>
            <a:gsLst>
              <a:gs pos="0">
                <a:srgbClr val="BF61FF">
                  <a:lumMod val="61000"/>
                  <a:lumOff val="39000"/>
                  <a:alpha val="43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175">
            <a:noFill/>
          </a:ln>
          <a:effectLst/>
          <a:scene3d>
            <a:camera prst="orthographicFront">
              <a:rot lat="0" lon="0" rev="0"/>
            </a:camera>
            <a:lightRig rig="chilly" dir="t">
              <a:rot lat="0" lon="0" rev="18480000"/>
            </a:lightRig>
          </a:scene3d>
          <a:sp3d prstMaterial="clear">
            <a:bevelT h="63500"/>
          </a:sp3d>
        </p:spPr>
        <p:style>
          <a:lnRef idx="2">
            <a:schemeClr val="accent6"/>
          </a:lnRef>
          <a:fillRef idx="1">
            <a:schemeClr val="lt1"/>
          </a:fillRef>
          <a:effectRef idx="0">
            <a:schemeClr val="accent6"/>
          </a:effectRef>
          <a:fontRef idx="minor">
            <a:schemeClr val="dk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sz="1500" b="0" spc="0" dirty="0" err="1">
                <a:solidFill>
                  <a:schemeClr val="tx1"/>
                </a:solidFill>
                <a:effectLst/>
                <a:latin typeface="NikoshLight" pitchFamily="2" charset="0"/>
                <a:cs typeface="NikoshLight" pitchFamily="2" charset="0"/>
              </a:rPr>
              <a:t>বাড়ীর</a:t>
            </a:r>
            <a:r>
              <a:rPr lang="en-US" sz="1500" b="0" spc="0" dirty="0">
                <a:solidFill>
                  <a:schemeClr val="tx1"/>
                </a:solidFill>
                <a:effectLst/>
                <a:latin typeface="NikoshLight" pitchFamily="2" charset="0"/>
                <a:cs typeface="NikoshLight" pitchFamily="2" charset="0"/>
              </a:rPr>
              <a:t> </a:t>
            </a:r>
            <a:r>
              <a:rPr lang="en-US" sz="1500" b="0" spc="0" dirty="0" err="1">
                <a:solidFill>
                  <a:schemeClr val="tx1"/>
                </a:solidFill>
                <a:effectLst/>
                <a:latin typeface="NikoshLight" pitchFamily="2" charset="0"/>
                <a:cs typeface="NikoshLight" pitchFamily="2" charset="0"/>
              </a:rPr>
              <a:t>কাজ</a:t>
            </a:r>
            <a:endParaRPr lang="en-US" sz="1500" b="0" spc="0" dirty="0">
              <a:solidFill>
                <a:schemeClr val="tx1"/>
              </a:solidFill>
              <a:effectLst/>
              <a:latin typeface="NikoshLight" pitchFamily="2" charset="0"/>
              <a:cs typeface="NikoshLight" pitchFamily="2" charset="0"/>
            </a:endParaRPr>
          </a:p>
        </p:txBody>
      </p:sp>
      <p:sp>
        <p:nvSpPr>
          <p:cNvPr id="35" name="Rounded Rectangle 42">
            <a:hlinkClick r:id="rId13" action="ppaction://hlinksldjump" highlightClick="1"/>
            <a:extLst>
              <a:ext uri="{FF2B5EF4-FFF2-40B4-BE49-F238E27FC236}">
                <a16:creationId xmlns:a16="http://schemas.microsoft.com/office/drawing/2014/main" xmlns="" id="{9CA2DCD7-90D8-4EC2-8532-0878694234FD}"/>
              </a:ext>
            </a:extLst>
          </p:cNvPr>
          <p:cNvSpPr/>
          <p:nvPr/>
        </p:nvSpPr>
        <p:spPr>
          <a:xfrm>
            <a:off x="7639050" y="4998370"/>
            <a:ext cx="1371600" cy="274320"/>
          </a:xfrm>
          <a:prstGeom prst="roundRect">
            <a:avLst/>
          </a:prstGeom>
          <a:gradFill>
            <a:gsLst>
              <a:gs pos="0">
                <a:srgbClr val="BF61FF">
                  <a:lumMod val="61000"/>
                  <a:lumOff val="39000"/>
                  <a:alpha val="43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175">
            <a:noFill/>
          </a:ln>
          <a:effectLst/>
          <a:scene3d>
            <a:camera prst="orthographicFront">
              <a:rot lat="0" lon="0" rev="0"/>
            </a:camera>
            <a:lightRig rig="chilly" dir="t">
              <a:rot lat="0" lon="0" rev="18480000"/>
            </a:lightRig>
          </a:scene3d>
          <a:sp3d prstMaterial="clear">
            <a:bevelT h="63500"/>
          </a:sp3d>
        </p:spPr>
        <p:style>
          <a:lnRef idx="2">
            <a:schemeClr val="accent6"/>
          </a:lnRef>
          <a:fillRef idx="1">
            <a:schemeClr val="lt1"/>
          </a:fillRef>
          <a:effectRef idx="0">
            <a:schemeClr val="accent6"/>
          </a:effectRef>
          <a:fontRef idx="minor">
            <a:schemeClr val="dk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sz="1500" b="0" spc="0" dirty="0" err="1">
                <a:solidFill>
                  <a:schemeClr val="tx1"/>
                </a:solidFill>
                <a:effectLst/>
                <a:latin typeface="NikoshLight" pitchFamily="2" charset="0"/>
                <a:cs typeface="NikoshLight" pitchFamily="2" charset="0"/>
              </a:rPr>
              <a:t>উপদেশ</a:t>
            </a:r>
            <a:endParaRPr lang="en-US" sz="1500" b="0" spc="0" dirty="0">
              <a:solidFill>
                <a:schemeClr val="tx1"/>
              </a:solidFill>
              <a:effectLst/>
              <a:latin typeface="NikoshLight" pitchFamily="2" charset="0"/>
              <a:cs typeface="NikoshLight" pitchFamily="2" charset="0"/>
            </a:endParaRPr>
          </a:p>
        </p:txBody>
      </p:sp>
      <p:sp>
        <p:nvSpPr>
          <p:cNvPr id="36" name="Rounded Rectangle 44">
            <a:hlinkClick r:id="rId14" action="ppaction://hlinksldjump" highlightClick="1"/>
            <a:extLst>
              <a:ext uri="{FF2B5EF4-FFF2-40B4-BE49-F238E27FC236}">
                <a16:creationId xmlns:a16="http://schemas.microsoft.com/office/drawing/2014/main" xmlns="" id="{711879A5-B349-40F6-B993-D84E6E9BB0FA}"/>
              </a:ext>
            </a:extLst>
          </p:cNvPr>
          <p:cNvSpPr/>
          <p:nvPr/>
        </p:nvSpPr>
        <p:spPr>
          <a:xfrm>
            <a:off x="7639050" y="5344774"/>
            <a:ext cx="1371600" cy="274320"/>
          </a:xfrm>
          <a:prstGeom prst="roundRect">
            <a:avLst/>
          </a:prstGeom>
          <a:gradFill>
            <a:gsLst>
              <a:gs pos="0">
                <a:srgbClr val="BF61FF">
                  <a:lumMod val="61000"/>
                  <a:lumOff val="39000"/>
                  <a:alpha val="43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175">
            <a:noFill/>
          </a:ln>
          <a:effectLst/>
          <a:scene3d>
            <a:camera prst="orthographicFront">
              <a:rot lat="0" lon="0" rev="0"/>
            </a:camera>
            <a:lightRig rig="chilly" dir="t">
              <a:rot lat="0" lon="0" rev="18480000"/>
            </a:lightRig>
          </a:scene3d>
          <a:sp3d prstMaterial="clear">
            <a:bevelT h="63500"/>
          </a:sp3d>
        </p:spPr>
        <p:style>
          <a:lnRef idx="2">
            <a:schemeClr val="accent6"/>
          </a:lnRef>
          <a:fillRef idx="1">
            <a:schemeClr val="lt1"/>
          </a:fillRef>
          <a:effectRef idx="0">
            <a:schemeClr val="accent6"/>
          </a:effectRef>
          <a:fontRef idx="minor">
            <a:schemeClr val="dk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sz="1500" b="0" spc="0" dirty="0" err="1">
                <a:solidFill>
                  <a:schemeClr val="tx1"/>
                </a:solidFill>
                <a:effectLst/>
                <a:latin typeface="NikoshLight" pitchFamily="2" charset="0"/>
                <a:cs typeface="NikoshLight" pitchFamily="2" charset="0"/>
              </a:rPr>
              <a:t>ধন্যবাদ</a:t>
            </a:r>
            <a:endParaRPr lang="en-US" sz="1500" b="0" spc="0" dirty="0">
              <a:solidFill>
                <a:schemeClr val="tx1"/>
              </a:solidFill>
              <a:effectLst/>
              <a:latin typeface="NikoshLight" pitchFamily="2" charset="0"/>
              <a:cs typeface="NikoshLight" pitchFamily="2" charset="0"/>
            </a:endParaRPr>
          </a:p>
        </p:txBody>
      </p:sp>
      <p:sp>
        <p:nvSpPr>
          <p:cNvPr id="37" name="Rounded Rectangle 25">
            <a:hlinkClick r:id="rId15" action="ppaction://hlinksldjump" highlightClick="1"/>
            <a:extLst>
              <a:ext uri="{FF2B5EF4-FFF2-40B4-BE49-F238E27FC236}">
                <a16:creationId xmlns:a16="http://schemas.microsoft.com/office/drawing/2014/main" xmlns="" id="{56198F61-F7A9-4678-92EF-4B6167434C99}"/>
              </a:ext>
            </a:extLst>
          </p:cNvPr>
          <p:cNvSpPr/>
          <p:nvPr/>
        </p:nvSpPr>
        <p:spPr>
          <a:xfrm>
            <a:off x="7639050" y="3612754"/>
            <a:ext cx="1371600" cy="274320"/>
          </a:xfrm>
          <a:prstGeom prst="roundRect">
            <a:avLst/>
          </a:prstGeom>
          <a:gradFill>
            <a:gsLst>
              <a:gs pos="0">
                <a:srgbClr val="BF61FF">
                  <a:lumMod val="61000"/>
                  <a:lumOff val="39000"/>
                  <a:alpha val="43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175">
            <a:noFill/>
          </a:ln>
          <a:effectLst/>
          <a:scene3d>
            <a:camera prst="orthographicFront">
              <a:rot lat="0" lon="0" rev="0"/>
            </a:camera>
            <a:lightRig rig="chilly" dir="t">
              <a:rot lat="0" lon="0" rev="18480000"/>
            </a:lightRig>
          </a:scene3d>
          <a:sp3d prstMaterial="clear">
            <a:bevelT h="63500"/>
          </a:sp3d>
        </p:spPr>
        <p:style>
          <a:lnRef idx="2">
            <a:schemeClr val="accent6"/>
          </a:lnRef>
          <a:fillRef idx="1">
            <a:schemeClr val="lt1"/>
          </a:fillRef>
          <a:effectRef idx="0">
            <a:schemeClr val="accent6"/>
          </a:effectRef>
          <a:fontRef idx="minor">
            <a:schemeClr val="dk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sz="1500" b="0" spc="0" dirty="0" err="1">
                <a:solidFill>
                  <a:schemeClr val="tx1"/>
                </a:solidFill>
                <a:effectLst/>
                <a:latin typeface="NikoshLight" pitchFamily="2" charset="0"/>
                <a:cs typeface="NikoshLight" pitchFamily="2" charset="0"/>
              </a:rPr>
              <a:t>আলোচনা</a:t>
            </a:r>
            <a:endParaRPr lang="en-US" sz="1500" b="0" spc="0" dirty="0">
              <a:solidFill>
                <a:schemeClr val="tx1"/>
              </a:solidFill>
              <a:effectLst/>
              <a:latin typeface="NikoshLight" pitchFamily="2" charset="0"/>
              <a:cs typeface="NikoshLight" pitchFamily="2" charset="0"/>
            </a:endParaRPr>
          </a:p>
        </p:txBody>
      </p:sp>
    </p:spTree>
    <p:extLst>
      <p:ext uri="{BB962C8B-B14F-4D97-AF65-F5344CB8AC3E}">
        <p14:creationId xmlns:p14="http://schemas.microsoft.com/office/powerpoint/2010/main" val="40507384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04800" y="3962400"/>
            <a:ext cx="3776133" cy="2308324"/>
          </a:xfrm>
          <a:prstGeom prst="rect">
            <a:avLst/>
          </a:prstGeom>
          <a:noFill/>
        </p:spPr>
        <p:txBody>
          <a:bodyPr wrap="square" rtlCol="0">
            <a:spAutoFit/>
          </a:bodyPr>
          <a:lstStyle/>
          <a:p>
            <a:pPr algn="just"/>
            <a:r>
              <a:rPr lang="en-US" sz="2400" dirty="0" err="1">
                <a:latin typeface="NikoshBAN" panose="02000000000000000000" pitchFamily="2" charset="0"/>
                <a:cs typeface="NikoshBAN" panose="02000000000000000000" pitchFamily="2" charset="0"/>
              </a:rPr>
              <a:t>শুধুমাত্র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কম্পিউটার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বা</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নেটওয়ার্কে</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প্রবেশই</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হ্যাকিং</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নয়</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কোন</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গাড়ি</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ট্র্যাকিং</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বিভিন্ন</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ইলেকট্রনিক</a:t>
            </a:r>
            <a:r>
              <a:rPr lang="en-US" sz="2400" dirty="0">
                <a:latin typeface="NikoshBAN" panose="02000000000000000000" pitchFamily="2" charset="0"/>
                <a:cs typeface="NikoshBAN" panose="02000000000000000000" pitchFamily="2" charset="0"/>
              </a:rPr>
              <a:t> ও </a:t>
            </a:r>
            <a:r>
              <a:rPr lang="en-US" sz="2400" dirty="0" err="1">
                <a:latin typeface="NikoshBAN" panose="02000000000000000000" pitchFamily="2" charset="0"/>
                <a:cs typeface="NikoshBAN" panose="02000000000000000000" pitchFamily="2" charset="0"/>
              </a:rPr>
              <a:t>ডিজিটাল</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যন্ত্র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বৈধ</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অনুমতি</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ছাড়া</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ব্যবহার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করলেও</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তা</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হ্যাকিং</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এর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আওতায়</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পড়ে</a:t>
            </a:r>
            <a:r>
              <a:rPr lang="en-US" sz="2400" dirty="0">
                <a:latin typeface="NikoshBAN" panose="02000000000000000000" pitchFamily="2" charset="0"/>
                <a:cs typeface="NikoshBAN" panose="02000000000000000000" pitchFamily="2" charset="0"/>
              </a:rPr>
              <a:t>। </a:t>
            </a:r>
          </a:p>
        </p:txBody>
      </p:sp>
      <p:sp>
        <p:nvSpPr>
          <p:cNvPr id="5" name="TextBox 4">
            <a:extLst>
              <a:ext uri="{FF2B5EF4-FFF2-40B4-BE49-F238E27FC236}">
                <a16:creationId xmlns:a16="http://schemas.microsoft.com/office/drawing/2014/main" xmlns="" id="{3A468B0C-D2F8-4FD9-BCA5-7CDCC508B2A0}"/>
              </a:ext>
            </a:extLst>
          </p:cNvPr>
          <p:cNvSpPr txBox="1"/>
          <p:nvPr/>
        </p:nvSpPr>
        <p:spPr>
          <a:xfrm>
            <a:off x="4757059" y="1077686"/>
            <a:ext cx="4124206" cy="2062103"/>
          </a:xfrm>
          <a:prstGeom prst="rect">
            <a:avLst/>
          </a:prstGeom>
          <a:noFill/>
        </p:spPr>
        <p:txBody>
          <a:bodyPr wrap="square" rtlCol="0">
            <a:spAutoFit/>
          </a:bodyPr>
          <a:lstStyle/>
          <a:p>
            <a:pPr algn="just"/>
            <a:r>
              <a:rPr lang="en-US" sz="3200" dirty="0" err="1">
                <a:latin typeface="NikoshBAN" panose="02000000000000000000" pitchFamily="2" charset="0"/>
                <a:cs typeface="NikoshBAN" panose="02000000000000000000" pitchFamily="2" charset="0"/>
              </a:rPr>
              <a:t>অনেকে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সিষ্টেমের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ত্রুটি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ধরতে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হ্যাক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আবার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অনেকে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অস</a:t>
            </a:r>
            <a:r>
              <a:rPr lang="en-US" sz="3200" dirty="0">
                <a:latin typeface="NikoshBAN" panose="02000000000000000000" pitchFamily="2" charset="0"/>
                <a:cs typeface="NikoshBAN" panose="02000000000000000000" pitchFamily="2" charset="0"/>
              </a:rPr>
              <a:t>ৎ </a:t>
            </a:r>
            <a:r>
              <a:rPr lang="en-US" sz="3200" dirty="0" err="1">
                <a:latin typeface="NikoshBAN" panose="02000000000000000000" pitchFamily="2" charset="0"/>
                <a:cs typeface="NikoshBAN" panose="02000000000000000000" pitchFamily="2" charset="0"/>
              </a:rPr>
              <a:t>উপায়ে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অর্থ</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উপার্জন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জন্য</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হ্যাকিং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a:t>
            </a:r>
            <a:r>
              <a:rPr lang="en-US" sz="3200" dirty="0">
                <a:latin typeface="NikoshBAN" panose="02000000000000000000" pitchFamily="2" charset="0"/>
                <a:cs typeface="NikoshBAN" panose="02000000000000000000" pitchFamily="2" charset="0"/>
              </a:rPr>
              <a:t>।</a:t>
            </a:r>
          </a:p>
        </p:txBody>
      </p:sp>
      <p:pic>
        <p:nvPicPr>
          <p:cNvPr id="2050" name="Picture 2" descr="মোবাইল অপারেটিং সিষ্টেম কোনটা দেখে ...">
            <a:extLst>
              <a:ext uri="{FF2B5EF4-FFF2-40B4-BE49-F238E27FC236}">
                <a16:creationId xmlns:a16="http://schemas.microsoft.com/office/drawing/2014/main" xmlns="" id="{3087F313-00CE-4595-9BFB-22267A6862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394" y="1059543"/>
            <a:ext cx="4124206" cy="230832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গাড়ি পাহারা দেবে প্রহরী | 790630 ...">
            <a:extLst>
              <a:ext uri="{FF2B5EF4-FFF2-40B4-BE49-F238E27FC236}">
                <a16:creationId xmlns:a16="http://schemas.microsoft.com/office/drawing/2014/main" xmlns="" id="{5F69D1BD-347A-4CEC-BB53-244C768DAC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0773" y="3794412"/>
            <a:ext cx="4190385" cy="2522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03995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8B2CBAE-9310-46A0-B949-A9C854808A62}"/>
              </a:ext>
            </a:extLst>
          </p:cNvPr>
          <p:cNvSpPr/>
          <p:nvPr/>
        </p:nvSpPr>
        <p:spPr>
          <a:xfrm>
            <a:off x="800100" y="1173612"/>
            <a:ext cx="8191500" cy="584775"/>
          </a:xfrm>
          <a:prstGeom prst="rect">
            <a:avLst/>
          </a:prstGeom>
          <a:solidFill>
            <a:srgbClr val="E4E2E8"/>
          </a:solidFill>
          <a:ln>
            <a:noFill/>
          </a:ln>
          <a:effectLst/>
          <a:scene3d>
            <a:camera prst="orthographicFront">
              <a:rot lat="0" lon="0" rev="0"/>
            </a:camera>
            <a:lightRig rig="chilly" dir="t">
              <a:rot lat="0" lon="0" rev="18480000"/>
            </a:lightRig>
          </a:scene3d>
          <a:sp3d prstMaterial="clear">
            <a:bevelT h="63500"/>
          </a:sp3d>
        </p:spPr>
        <p:txBody>
          <a:bodyPr wrap="square">
            <a:spAutoFit/>
          </a:bodyPr>
          <a:lstStyle/>
          <a:p>
            <a:r>
              <a:rPr lang="en-US" sz="3200" b="1" dirty="0" err="1">
                <a:solidFill>
                  <a:srgbClr val="0000FF"/>
                </a:solidFill>
                <a:latin typeface="NikoshBAN" panose="02000000000000000000" pitchFamily="2" charset="0"/>
                <a:ea typeface="Calibri" panose="020F0502020204030204" pitchFamily="34" charset="0"/>
                <a:cs typeface="NikoshBAN" panose="02000000000000000000" pitchFamily="2" charset="0"/>
              </a:rPr>
              <a:t>হ্যাকিং</a:t>
            </a:r>
            <a:r>
              <a:rPr lang="en-US" sz="3200" b="1" dirty="0">
                <a:solidFill>
                  <a:srgbClr val="0000FF"/>
                </a:solidFill>
                <a:latin typeface="NikoshBAN" panose="02000000000000000000" pitchFamily="2" charset="0"/>
                <a:ea typeface="Calibri" panose="020F0502020204030204" pitchFamily="34" charset="0"/>
                <a:cs typeface="NikoshBAN" panose="02000000000000000000" pitchFamily="2" charset="0"/>
              </a:rPr>
              <a:t> </a:t>
            </a:r>
            <a:r>
              <a:rPr lang="en-US" sz="3200" b="1" dirty="0" err="1">
                <a:solidFill>
                  <a:srgbClr val="0000FF"/>
                </a:solidFill>
                <a:latin typeface="NikoshBAN" panose="02000000000000000000" pitchFamily="2" charset="0"/>
                <a:ea typeface="Calibri" panose="020F0502020204030204" pitchFamily="34" charset="0"/>
                <a:cs typeface="NikoshBAN" panose="02000000000000000000" pitchFamily="2" charset="0"/>
              </a:rPr>
              <a:t>কি</a:t>
            </a:r>
            <a:r>
              <a:rPr lang="en-US" sz="3200" b="1" dirty="0">
                <a:solidFill>
                  <a:srgbClr val="0000FF"/>
                </a:solidFill>
                <a:latin typeface="NikoshBAN" panose="02000000000000000000" pitchFamily="2" charset="0"/>
                <a:ea typeface="Calibri" panose="020F0502020204030204" pitchFamily="34" charset="0"/>
                <a:cs typeface="NikoshBAN" panose="02000000000000000000" pitchFamily="2" charset="0"/>
              </a:rPr>
              <a:t>?</a:t>
            </a:r>
            <a:endParaRPr lang="en-US" sz="3200" b="1" dirty="0">
              <a:solidFill>
                <a:srgbClr val="0000FF"/>
              </a:solidFill>
            </a:endParaRPr>
          </a:p>
        </p:txBody>
      </p:sp>
      <p:sp>
        <p:nvSpPr>
          <p:cNvPr id="3" name="Rectangle 2">
            <a:extLst>
              <a:ext uri="{FF2B5EF4-FFF2-40B4-BE49-F238E27FC236}">
                <a16:creationId xmlns:a16="http://schemas.microsoft.com/office/drawing/2014/main" xmlns="" id="{0B8186AF-D5BC-4929-A181-339B1E213565}"/>
              </a:ext>
            </a:extLst>
          </p:cNvPr>
          <p:cNvSpPr/>
          <p:nvPr/>
        </p:nvSpPr>
        <p:spPr>
          <a:xfrm rot="16200000">
            <a:off x="-2349097" y="3261776"/>
            <a:ext cx="5540878" cy="584775"/>
          </a:xfrm>
          <a:prstGeom prst="rect">
            <a:avLst/>
          </a:prstGeom>
          <a:solidFill>
            <a:srgbClr val="E4E2E8"/>
          </a:solidFill>
          <a:ln>
            <a:noFill/>
          </a:ln>
          <a:effectLst/>
          <a:scene3d>
            <a:camera prst="orthographicFront">
              <a:rot lat="0" lon="0" rev="0"/>
            </a:camera>
            <a:lightRig rig="chilly" dir="t">
              <a:rot lat="0" lon="0" rev="18480000"/>
            </a:lightRig>
          </a:scene3d>
          <a:sp3d prstMaterial="clear">
            <a:bevelT h="63500"/>
          </a:sp3d>
        </p:spPr>
        <p:txBody>
          <a:bodyPr wrap="square">
            <a:spAutoFit/>
          </a:bodyPr>
          <a:lstStyle/>
          <a:p>
            <a:pPr algn="ctr"/>
            <a:r>
              <a:rPr lang="en-US" sz="3200" b="1" dirty="0" err="1">
                <a:solidFill>
                  <a:srgbClr val="0000FF"/>
                </a:solidFill>
                <a:latin typeface="NikoshBAN" panose="02000000000000000000" pitchFamily="2" charset="0"/>
                <a:cs typeface="NikoshBAN" panose="02000000000000000000" pitchFamily="2" charset="0"/>
              </a:rPr>
              <a:t>একক</a:t>
            </a:r>
            <a:r>
              <a:rPr lang="en-US" sz="3200" b="1" dirty="0">
                <a:solidFill>
                  <a:srgbClr val="0000FF"/>
                </a:solidFill>
                <a:latin typeface="NikoshBAN" panose="02000000000000000000" pitchFamily="2" charset="0"/>
                <a:cs typeface="NikoshBAN" panose="02000000000000000000" pitchFamily="2" charset="0"/>
              </a:rPr>
              <a:t> </a:t>
            </a:r>
            <a:r>
              <a:rPr lang="en-US" sz="3200" b="1" dirty="0" err="1">
                <a:solidFill>
                  <a:srgbClr val="0000FF"/>
                </a:solidFill>
                <a:latin typeface="NikoshBAN" panose="02000000000000000000" pitchFamily="2" charset="0"/>
                <a:cs typeface="NikoshBAN" panose="02000000000000000000" pitchFamily="2" charset="0"/>
              </a:rPr>
              <a:t>কাজ</a:t>
            </a:r>
            <a:endParaRPr lang="en-US" sz="3200" b="1" dirty="0">
              <a:solidFill>
                <a:srgbClr val="0000FF"/>
              </a:solidFill>
            </a:endParaRPr>
          </a:p>
        </p:txBody>
      </p:sp>
      <p:sp>
        <p:nvSpPr>
          <p:cNvPr id="4" name="Rectangle 3">
            <a:extLst>
              <a:ext uri="{FF2B5EF4-FFF2-40B4-BE49-F238E27FC236}">
                <a16:creationId xmlns:a16="http://schemas.microsoft.com/office/drawing/2014/main" xmlns="" id="{A1F43AF3-77CC-4885-A4BE-B7D0733615A4}"/>
              </a:ext>
            </a:extLst>
          </p:cNvPr>
          <p:cNvSpPr/>
          <p:nvPr/>
        </p:nvSpPr>
        <p:spPr>
          <a:xfrm>
            <a:off x="800099" y="2239679"/>
            <a:ext cx="8191500" cy="584775"/>
          </a:xfrm>
          <a:prstGeom prst="rect">
            <a:avLst/>
          </a:prstGeom>
          <a:solidFill>
            <a:srgbClr val="E4E2E8"/>
          </a:solidFill>
          <a:ln>
            <a:noFill/>
          </a:ln>
          <a:effectLst/>
          <a:scene3d>
            <a:camera prst="orthographicFront">
              <a:rot lat="0" lon="0" rev="0"/>
            </a:camera>
            <a:lightRig rig="chilly" dir="t">
              <a:rot lat="0" lon="0" rev="18480000"/>
            </a:lightRig>
          </a:scene3d>
          <a:sp3d prstMaterial="clear">
            <a:bevelT h="63500"/>
          </a:sp3d>
        </p:spPr>
        <p:txBody>
          <a:bodyPr wrap="square">
            <a:spAutoFit/>
          </a:bodyPr>
          <a:lstStyle/>
          <a:p>
            <a:r>
              <a:rPr lang="en-US" sz="3200" b="1" dirty="0" err="1">
                <a:solidFill>
                  <a:srgbClr val="0000FF"/>
                </a:solidFill>
                <a:latin typeface="NikoshBAN" panose="02000000000000000000" pitchFamily="2" charset="0"/>
                <a:ea typeface="Calibri" panose="020F0502020204030204" pitchFamily="34" charset="0"/>
                <a:cs typeface="NikoshBAN" panose="02000000000000000000" pitchFamily="2" charset="0"/>
              </a:rPr>
              <a:t>হ্যাকার</a:t>
            </a:r>
            <a:r>
              <a:rPr lang="en-US" sz="3200" b="1" dirty="0">
                <a:solidFill>
                  <a:srgbClr val="0000FF"/>
                </a:solidFill>
                <a:latin typeface="NikoshBAN" panose="02000000000000000000" pitchFamily="2" charset="0"/>
                <a:ea typeface="Calibri" panose="020F0502020204030204" pitchFamily="34" charset="0"/>
                <a:cs typeface="NikoshBAN" panose="02000000000000000000" pitchFamily="2" charset="0"/>
              </a:rPr>
              <a:t> </a:t>
            </a:r>
            <a:r>
              <a:rPr lang="en-US" sz="3200" b="1" dirty="0" err="1">
                <a:solidFill>
                  <a:srgbClr val="0000FF"/>
                </a:solidFill>
                <a:latin typeface="NikoshBAN" panose="02000000000000000000" pitchFamily="2" charset="0"/>
                <a:ea typeface="Calibri" panose="020F0502020204030204" pitchFamily="34" charset="0"/>
                <a:cs typeface="NikoshBAN" panose="02000000000000000000" pitchFamily="2" charset="0"/>
              </a:rPr>
              <a:t>কাকে</a:t>
            </a:r>
            <a:r>
              <a:rPr lang="en-US" sz="3200" b="1" dirty="0">
                <a:solidFill>
                  <a:srgbClr val="0000FF"/>
                </a:solidFill>
                <a:latin typeface="NikoshBAN" panose="02000000000000000000" pitchFamily="2" charset="0"/>
                <a:ea typeface="Calibri" panose="020F0502020204030204" pitchFamily="34" charset="0"/>
                <a:cs typeface="NikoshBAN" panose="02000000000000000000" pitchFamily="2" charset="0"/>
              </a:rPr>
              <a:t> </a:t>
            </a:r>
            <a:r>
              <a:rPr lang="en-US" sz="3200" b="1" dirty="0" err="1">
                <a:solidFill>
                  <a:srgbClr val="0000FF"/>
                </a:solidFill>
                <a:latin typeface="NikoshBAN" panose="02000000000000000000" pitchFamily="2" charset="0"/>
                <a:ea typeface="Calibri" panose="020F0502020204030204" pitchFamily="34" charset="0"/>
                <a:cs typeface="NikoshBAN" panose="02000000000000000000" pitchFamily="2" charset="0"/>
              </a:rPr>
              <a:t>বলে</a:t>
            </a:r>
            <a:r>
              <a:rPr lang="en-US" sz="3200" b="1" dirty="0">
                <a:solidFill>
                  <a:srgbClr val="0000FF"/>
                </a:solidFill>
                <a:latin typeface="NikoshBAN" panose="02000000000000000000" pitchFamily="2" charset="0"/>
                <a:ea typeface="Calibri" panose="020F0502020204030204" pitchFamily="34" charset="0"/>
                <a:cs typeface="NikoshBAN" panose="02000000000000000000" pitchFamily="2" charset="0"/>
              </a:rPr>
              <a:t>?</a:t>
            </a:r>
            <a:endParaRPr lang="en-US" sz="3200" b="1" dirty="0">
              <a:solidFill>
                <a:srgbClr val="0000FF"/>
              </a:solidFill>
            </a:endParaRPr>
          </a:p>
        </p:txBody>
      </p:sp>
      <p:sp>
        <p:nvSpPr>
          <p:cNvPr id="5" name="Rectangle 4">
            <a:extLst>
              <a:ext uri="{FF2B5EF4-FFF2-40B4-BE49-F238E27FC236}">
                <a16:creationId xmlns:a16="http://schemas.microsoft.com/office/drawing/2014/main" xmlns="" id="{A985A084-73A4-4AB4-BE5B-D949C4CAF873}"/>
              </a:ext>
            </a:extLst>
          </p:cNvPr>
          <p:cNvSpPr/>
          <p:nvPr/>
        </p:nvSpPr>
        <p:spPr>
          <a:xfrm>
            <a:off x="800099" y="3305746"/>
            <a:ext cx="8191500" cy="584775"/>
          </a:xfrm>
          <a:prstGeom prst="rect">
            <a:avLst/>
          </a:prstGeom>
          <a:solidFill>
            <a:srgbClr val="E4E2E8"/>
          </a:solidFill>
          <a:ln>
            <a:noFill/>
          </a:ln>
          <a:effectLst/>
          <a:scene3d>
            <a:camera prst="orthographicFront">
              <a:rot lat="0" lon="0" rev="0"/>
            </a:camera>
            <a:lightRig rig="chilly" dir="t">
              <a:rot lat="0" lon="0" rev="18480000"/>
            </a:lightRig>
          </a:scene3d>
          <a:sp3d prstMaterial="clear">
            <a:bevelT h="63500"/>
          </a:sp3d>
        </p:spPr>
        <p:txBody>
          <a:bodyPr wrap="square">
            <a:spAutoFit/>
          </a:bodyPr>
          <a:lstStyle/>
          <a:p>
            <a:r>
              <a:rPr lang="en-US" sz="3200" b="1" dirty="0" err="1">
                <a:solidFill>
                  <a:srgbClr val="0000FF"/>
                </a:solidFill>
                <a:latin typeface="NikoshBAN" panose="02000000000000000000" pitchFamily="2" charset="0"/>
                <a:ea typeface="Calibri" panose="020F0502020204030204" pitchFamily="34" charset="0"/>
                <a:cs typeface="NikoshBAN" panose="02000000000000000000" pitchFamily="2" charset="0"/>
              </a:rPr>
              <a:t>হ্যাকিং</a:t>
            </a:r>
            <a:r>
              <a:rPr lang="en-US" sz="3200" b="1" dirty="0">
                <a:solidFill>
                  <a:srgbClr val="0000FF"/>
                </a:solidFill>
                <a:latin typeface="NikoshBAN" panose="02000000000000000000" pitchFamily="2" charset="0"/>
                <a:ea typeface="Calibri" panose="020F0502020204030204" pitchFamily="34" charset="0"/>
                <a:cs typeface="NikoshBAN" panose="02000000000000000000" pitchFamily="2" charset="0"/>
              </a:rPr>
              <a:t> ও </a:t>
            </a:r>
            <a:r>
              <a:rPr lang="en-US" sz="3200" b="1" dirty="0" err="1">
                <a:solidFill>
                  <a:srgbClr val="0000FF"/>
                </a:solidFill>
                <a:latin typeface="NikoshBAN" panose="02000000000000000000" pitchFamily="2" charset="0"/>
                <a:ea typeface="Calibri" panose="020F0502020204030204" pitchFamily="34" charset="0"/>
                <a:cs typeface="NikoshBAN" panose="02000000000000000000" pitchFamily="2" charset="0"/>
              </a:rPr>
              <a:t>হ্যাকারের</a:t>
            </a:r>
            <a:r>
              <a:rPr lang="en-US" sz="3200" b="1" dirty="0">
                <a:solidFill>
                  <a:srgbClr val="0000FF"/>
                </a:solidFill>
                <a:latin typeface="NikoshBAN" panose="02000000000000000000" pitchFamily="2" charset="0"/>
                <a:ea typeface="Calibri" panose="020F0502020204030204" pitchFamily="34" charset="0"/>
                <a:cs typeface="NikoshBAN" panose="02000000000000000000" pitchFamily="2" charset="0"/>
              </a:rPr>
              <a:t> </a:t>
            </a:r>
            <a:r>
              <a:rPr lang="en-US" sz="3200" b="1" dirty="0" err="1">
                <a:solidFill>
                  <a:srgbClr val="0000FF"/>
                </a:solidFill>
                <a:latin typeface="NikoshBAN" panose="02000000000000000000" pitchFamily="2" charset="0"/>
                <a:ea typeface="Calibri" panose="020F0502020204030204" pitchFamily="34" charset="0"/>
                <a:cs typeface="NikoshBAN" panose="02000000000000000000" pitchFamily="2" charset="0"/>
              </a:rPr>
              <a:t>মধ্যে</a:t>
            </a:r>
            <a:r>
              <a:rPr lang="en-US" sz="3200" b="1" dirty="0">
                <a:solidFill>
                  <a:srgbClr val="0000FF"/>
                </a:solidFill>
                <a:latin typeface="NikoshBAN" panose="02000000000000000000" pitchFamily="2" charset="0"/>
                <a:ea typeface="Calibri" panose="020F0502020204030204" pitchFamily="34" charset="0"/>
                <a:cs typeface="NikoshBAN" panose="02000000000000000000" pitchFamily="2" charset="0"/>
              </a:rPr>
              <a:t> </a:t>
            </a:r>
            <a:r>
              <a:rPr lang="en-US" sz="3200" b="1" dirty="0" err="1">
                <a:solidFill>
                  <a:srgbClr val="0000FF"/>
                </a:solidFill>
                <a:latin typeface="NikoshBAN" panose="02000000000000000000" pitchFamily="2" charset="0"/>
                <a:ea typeface="Calibri" panose="020F0502020204030204" pitchFamily="34" charset="0"/>
                <a:cs typeface="NikoshBAN" panose="02000000000000000000" pitchFamily="2" charset="0"/>
              </a:rPr>
              <a:t>পার্থক্য</a:t>
            </a:r>
            <a:r>
              <a:rPr lang="en-US" sz="3200" b="1" dirty="0">
                <a:solidFill>
                  <a:srgbClr val="0000FF"/>
                </a:solidFill>
                <a:latin typeface="NikoshBAN" panose="02000000000000000000" pitchFamily="2" charset="0"/>
                <a:ea typeface="Calibri" panose="020F0502020204030204" pitchFamily="34" charset="0"/>
                <a:cs typeface="NikoshBAN" panose="02000000000000000000" pitchFamily="2" charset="0"/>
              </a:rPr>
              <a:t> </a:t>
            </a:r>
            <a:r>
              <a:rPr lang="en-US" sz="3200" b="1" dirty="0" err="1">
                <a:solidFill>
                  <a:srgbClr val="0000FF"/>
                </a:solidFill>
                <a:latin typeface="NikoshBAN" panose="02000000000000000000" pitchFamily="2" charset="0"/>
                <a:ea typeface="Calibri" panose="020F0502020204030204" pitchFamily="34" charset="0"/>
                <a:cs typeface="NikoshBAN" panose="02000000000000000000" pitchFamily="2" charset="0"/>
              </a:rPr>
              <a:t>কি</a:t>
            </a:r>
            <a:r>
              <a:rPr lang="en-US" sz="3200" b="1" dirty="0">
                <a:solidFill>
                  <a:srgbClr val="0000FF"/>
                </a:solidFill>
                <a:latin typeface="NikoshBAN" panose="02000000000000000000" pitchFamily="2" charset="0"/>
                <a:ea typeface="Calibri" panose="020F0502020204030204" pitchFamily="34" charset="0"/>
                <a:cs typeface="NikoshBAN" panose="02000000000000000000" pitchFamily="2" charset="0"/>
              </a:rPr>
              <a:t>?</a:t>
            </a:r>
            <a:endParaRPr lang="en-US" sz="3200" b="1" dirty="0">
              <a:solidFill>
                <a:srgbClr val="0000FF"/>
              </a:solidFill>
            </a:endParaRPr>
          </a:p>
        </p:txBody>
      </p:sp>
      <p:sp>
        <p:nvSpPr>
          <p:cNvPr id="6" name="Rectangle 5">
            <a:extLst>
              <a:ext uri="{FF2B5EF4-FFF2-40B4-BE49-F238E27FC236}">
                <a16:creationId xmlns:a16="http://schemas.microsoft.com/office/drawing/2014/main" xmlns="" id="{82442B60-2CA7-4A54-BA97-6A197CC8CA50}"/>
              </a:ext>
            </a:extLst>
          </p:cNvPr>
          <p:cNvSpPr/>
          <p:nvPr/>
        </p:nvSpPr>
        <p:spPr>
          <a:xfrm>
            <a:off x="811822" y="4371813"/>
            <a:ext cx="8191500" cy="584775"/>
          </a:xfrm>
          <a:prstGeom prst="rect">
            <a:avLst/>
          </a:prstGeom>
          <a:solidFill>
            <a:srgbClr val="E4E2E8"/>
          </a:solidFill>
          <a:ln>
            <a:noFill/>
          </a:ln>
          <a:effectLst/>
          <a:scene3d>
            <a:camera prst="orthographicFront">
              <a:rot lat="0" lon="0" rev="0"/>
            </a:camera>
            <a:lightRig rig="chilly" dir="t">
              <a:rot lat="0" lon="0" rev="18480000"/>
            </a:lightRig>
          </a:scene3d>
          <a:sp3d prstMaterial="clear">
            <a:bevelT h="63500"/>
          </a:sp3d>
        </p:spPr>
        <p:txBody>
          <a:bodyPr wrap="square">
            <a:spAutoFit/>
          </a:bodyPr>
          <a:lstStyle/>
          <a:p>
            <a:r>
              <a:rPr lang="en-US" sz="3200" b="1" dirty="0" err="1">
                <a:solidFill>
                  <a:srgbClr val="0000FF"/>
                </a:solidFill>
                <a:latin typeface="NikoshBAN" panose="02000000000000000000" pitchFamily="2" charset="0"/>
                <a:ea typeface="Calibri" panose="020F0502020204030204" pitchFamily="34" charset="0"/>
                <a:cs typeface="NikoshBAN" panose="02000000000000000000" pitchFamily="2" charset="0"/>
              </a:rPr>
              <a:t>কারা</a:t>
            </a:r>
            <a:r>
              <a:rPr lang="en-US" sz="3200" b="1" dirty="0">
                <a:solidFill>
                  <a:srgbClr val="0000FF"/>
                </a:solidFill>
                <a:latin typeface="NikoshBAN" panose="02000000000000000000" pitchFamily="2" charset="0"/>
                <a:ea typeface="Calibri" panose="020F0502020204030204" pitchFamily="34" charset="0"/>
                <a:cs typeface="NikoshBAN" panose="02000000000000000000" pitchFamily="2" charset="0"/>
              </a:rPr>
              <a:t> </a:t>
            </a:r>
            <a:r>
              <a:rPr lang="en-US" sz="3200" b="1" dirty="0" err="1">
                <a:solidFill>
                  <a:srgbClr val="0000FF"/>
                </a:solidFill>
                <a:latin typeface="NikoshBAN" panose="02000000000000000000" pitchFamily="2" charset="0"/>
                <a:ea typeface="Calibri" panose="020F0502020204030204" pitchFamily="34" charset="0"/>
                <a:cs typeface="NikoshBAN" panose="02000000000000000000" pitchFamily="2" charset="0"/>
              </a:rPr>
              <a:t>সিষ্টেমের</a:t>
            </a:r>
            <a:r>
              <a:rPr lang="en-US" sz="3200" b="1" dirty="0">
                <a:solidFill>
                  <a:srgbClr val="0000FF"/>
                </a:solidFill>
                <a:latin typeface="NikoshBAN" panose="02000000000000000000" pitchFamily="2" charset="0"/>
                <a:ea typeface="Calibri" panose="020F0502020204030204" pitchFamily="34" charset="0"/>
                <a:cs typeface="NikoshBAN" panose="02000000000000000000" pitchFamily="2" charset="0"/>
              </a:rPr>
              <a:t> </a:t>
            </a:r>
            <a:r>
              <a:rPr lang="en-US" sz="3200" b="1" dirty="0" err="1">
                <a:solidFill>
                  <a:srgbClr val="0000FF"/>
                </a:solidFill>
                <a:latin typeface="NikoshBAN" panose="02000000000000000000" pitchFamily="2" charset="0"/>
                <a:ea typeface="Calibri" panose="020F0502020204030204" pitchFamily="34" charset="0"/>
                <a:cs typeface="NikoshBAN" panose="02000000000000000000" pitchFamily="2" charset="0"/>
              </a:rPr>
              <a:t>ত্রুটি</a:t>
            </a:r>
            <a:r>
              <a:rPr lang="en-US" sz="3200" b="1" dirty="0">
                <a:solidFill>
                  <a:srgbClr val="0000FF"/>
                </a:solidFill>
                <a:latin typeface="NikoshBAN" panose="02000000000000000000" pitchFamily="2" charset="0"/>
                <a:ea typeface="Calibri" panose="020F0502020204030204" pitchFamily="34" charset="0"/>
                <a:cs typeface="NikoshBAN" panose="02000000000000000000" pitchFamily="2" charset="0"/>
              </a:rPr>
              <a:t> </a:t>
            </a:r>
            <a:r>
              <a:rPr lang="en-US" sz="3200" b="1" dirty="0" err="1">
                <a:solidFill>
                  <a:srgbClr val="0000FF"/>
                </a:solidFill>
                <a:latin typeface="NikoshBAN" panose="02000000000000000000" pitchFamily="2" charset="0"/>
                <a:ea typeface="Calibri" panose="020F0502020204030204" pitchFamily="34" charset="0"/>
                <a:cs typeface="NikoshBAN" panose="02000000000000000000" pitchFamily="2" charset="0"/>
              </a:rPr>
              <a:t>বের</a:t>
            </a:r>
            <a:r>
              <a:rPr lang="en-US" sz="3200" b="1" dirty="0">
                <a:solidFill>
                  <a:srgbClr val="0000FF"/>
                </a:solidFill>
                <a:latin typeface="NikoshBAN" panose="02000000000000000000" pitchFamily="2" charset="0"/>
                <a:ea typeface="Calibri" panose="020F0502020204030204" pitchFamily="34" charset="0"/>
                <a:cs typeface="NikoshBAN" panose="02000000000000000000" pitchFamily="2" charset="0"/>
              </a:rPr>
              <a:t> </a:t>
            </a:r>
            <a:r>
              <a:rPr lang="en-US" sz="3200" b="1" dirty="0" err="1">
                <a:solidFill>
                  <a:srgbClr val="0000FF"/>
                </a:solidFill>
                <a:latin typeface="NikoshBAN" panose="02000000000000000000" pitchFamily="2" charset="0"/>
                <a:ea typeface="Calibri" panose="020F0502020204030204" pitchFamily="34" charset="0"/>
                <a:cs typeface="NikoshBAN" panose="02000000000000000000" pitchFamily="2" charset="0"/>
              </a:rPr>
              <a:t>করে</a:t>
            </a:r>
            <a:r>
              <a:rPr lang="en-US" sz="3200" b="1" dirty="0">
                <a:solidFill>
                  <a:srgbClr val="0000FF"/>
                </a:solidFill>
                <a:latin typeface="NikoshBAN" panose="02000000000000000000" pitchFamily="2" charset="0"/>
                <a:ea typeface="Calibri" panose="020F0502020204030204" pitchFamily="34" charset="0"/>
                <a:cs typeface="NikoshBAN" panose="02000000000000000000" pitchFamily="2" charset="0"/>
              </a:rPr>
              <a:t> </a:t>
            </a:r>
            <a:r>
              <a:rPr lang="en-US" sz="3200" b="1" dirty="0" err="1">
                <a:solidFill>
                  <a:srgbClr val="0000FF"/>
                </a:solidFill>
                <a:latin typeface="NikoshBAN" panose="02000000000000000000" pitchFamily="2" charset="0"/>
                <a:ea typeface="Calibri" panose="020F0502020204030204" pitchFamily="34" charset="0"/>
                <a:cs typeface="NikoshBAN" panose="02000000000000000000" pitchFamily="2" charset="0"/>
              </a:rPr>
              <a:t>মালিককে</a:t>
            </a:r>
            <a:r>
              <a:rPr lang="en-US" sz="3200" b="1" dirty="0">
                <a:solidFill>
                  <a:srgbClr val="0000FF"/>
                </a:solidFill>
                <a:latin typeface="NikoshBAN" panose="02000000000000000000" pitchFamily="2" charset="0"/>
                <a:ea typeface="Calibri" panose="020F0502020204030204" pitchFamily="34" charset="0"/>
                <a:cs typeface="NikoshBAN" panose="02000000000000000000" pitchFamily="2" charset="0"/>
              </a:rPr>
              <a:t> </a:t>
            </a:r>
            <a:r>
              <a:rPr lang="en-US" sz="3200" b="1" dirty="0" err="1">
                <a:solidFill>
                  <a:srgbClr val="0000FF"/>
                </a:solidFill>
                <a:latin typeface="NikoshBAN" panose="02000000000000000000" pitchFamily="2" charset="0"/>
                <a:ea typeface="Calibri" panose="020F0502020204030204" pitchFamily="34" charset="0"/>
                <a:cs typeface="NikoshBAN" panose="02000000000000000000" pitchFamily="2" charset="0"/>
              </a:rPr>
              <a:t>জানায়</a:t>
            </a:r>
            <a:r>
              <a:rPr lang="en-US" sz="3200" b="1" dirty="0">
                <a:solidFill>
                  <a:srgbClr val="0000FF"/>
                </a:solidFill>
                <a:latin typeface="NikoshBAN" panose="02000000000000000000" pitchFamily="2" charset="0"/>
                <a:ea typeface="Calibri" panose="020F0502020204030204" pitchFamily="34" charset="0"/>
                <a:cs typeface="NikoshBAN" panose="02000000000000000000" pitchFamily="2" charset="0"/>
              </a:rPr>
              <a:t>?</a:t>
            </a:r>
            <a:endParaRPr lang="en-US" sz="3200" b="1" dirty="0">
              <a:solidFill>
                <a:srgbClr val="0000FF"/>
              </a:solidFill>
            </a:endParaRPr>
          </a:p>
        </p:txBody>
      </p:sp>
      <p:sp>
        <p:nvSpPr>
          <p:cNvPr id="7" name="Rectangle 6">
            <a:extLst>
              <a:ext uri="{FF2B5EF4-FFF2-40B4-BE49-F238E27FC236}">
                <a16:creationId xmlns:a16="http://schemas.microsoft.com/office/drawing/2014/main" xmlns="" id="{4089DDC9-77DF-4087-A60A-328DDD0173FC}"/>
              </a:ext>
            </a:extLst>
          </p:cNvPr>
          <p:cNvSpPr/>
          <p:nvPr/>
        </p:nvSpPr>
        <p:spPr>
          <a:xfrm>
            <a:off x="828675" y="5437882"/>
            <a:ext cx="8191500" cy="584775"/>
          </a:xfrm>
          <a:prstGeom prst="rect">
            <a:avLst/>
          </a:prstGeom>
          <a:solidFill>
            <a:srgbClr val="E4E2E8"/>
          </a:solidFill>
          <a:ln>
            <a:noFill/>
          </a:ln>
          <a:effectLst/>
          <a:scene3d>
            <a:camera prst="orthographicFront">
              <a:rot lat="0" lon="0" rev="0"/>
            </a:camera>
            <a:lightRig rig="chilly" dir="t">
              <a:rot lat="0" lon="0" rev="18480000"/>
            </a:lightRig>
          </a:scene3d>
          <a:sp3d prstMaterial="clear">
            <a:bevelT h="63500"/>
          </a:sp3d>
        </p:spPr>
        <p:txBody>
          <a:bodyPr wrap="square">
            <a:spAutoFit/>
          </a:bodyPr>
          <a:lstStyle/>
          <a:p>
            <a:r>
              <a:rPr lang="en-US" sz="3200" b="1" dirty="0" err="1">
                <a:solidFill>
                  <a:srgbClr val="0000FF"/>
                </a:solidFill>
                <a:latin typeface="NikoshBAN" panose="02000000000000000000" pitchFamily="2" charset="0"/>
                <a:ea typeface="Calibri" panose="020F0502020204030204" pitchFamily="34" charset="0"/>
                <a:cs typeface="NikoshBAN" panose="02000000000000000000" pitchFamily="2" charset="0"/>
              </a:rPr>
              <a:t>ট্র্যাকিং</a:t>
            </a:r>
            <a:r>
              <a:rPr lang="en-US" sz="3200" b="1" dirty="0">
                <a:solidFill>
                  <a:srgbClr val="0000FF"/>
                </a:solidFill>
                <a:latin typeface="NikoshBAN" panose="02000000000000000000" pitchFamily="2" charset="0"/>
                <a:ea typeface="Calibri" panose="020F0502020204030204" pitchFamily="34" charset="0"/>
                <a:cs typeface="NikoshBAN" panose="02000000000000000000" pitchFamily="2" charset="0"/>
              </a:rPr>
              <a:t> </a:t>
            </a:r>
            <a:r>
              <a:rPr lang="en-US" sz="3200" b="1" dirty="0" err="1">
                <a:solidFill>
                  <a:srgbClr val="0000FF"/>
                </a:solidFill>
                <a:latin typeface="NikoshBAN" panose="02000000000000000000" pitchFamily="2" charset="0"/>
                <a:ea typeface="Calibri" panose="020F0502020204030204" pitchFamily="34" charset="0"/>
                <a:cs typeface="NikoshBAN" panose="02000000000000000000" pitchFamily="2" charset="0"/>
              </a:rPr>
              <a:t>কি</a:t>
            </a:r>
            <a:r>
              <a:rPr lang="en-US" sz="3200" b="1" dirty="0">
                <a:solidFill>
                  <a:srgbClr val="0000FF"/>
                </a:solidFill>
                <a:latin typeface="NikoshBAN" panose="02000000000000000000" pitchFamily="2" charset="0"/>
                <a:ea typeface="Calibri" panose="020F0502020204030204" pitchFamily="34" charset="0"/>
                <a:cs typeface="NikoshBAN" panose="02000000000000000000" pitchFamily="2" charset="0"/>
              </a:rPr>
              <a:t>?</a:t>
            </a:r>
            <a:endParaRPr lang="en-US" sz="3200" b="1" dirty="0">
              <a:solidFill>
                <a:srgbClr val="0000FF"/>
              </a:solidFill>
            </a:endParaRPr>
          </a:p>
        </p:txBody>
      </p:sp>
    </p:spTree>
    <p:extLst>
      <p:ext uri="{BB962C8B-B14F-4D97-AF65-F5344CB8AC3E}">
        <p14:creationId xmlns:p14="http://schemas.microsoft.com/office/powerpoint/2010/main" val="41351848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1+#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857452"/>
            <a:ext cx="8686800" cy="523220"/>
          </a:xfrm>
          <a:prstGeom prst="rect">
            <a:avLst/>
          </a:prstGeom>
          <a:noFill/>
        </p:spPr>
        <p:txBody>
          <a:bodyPr wrap="square" rtlCol="0">
            <a:spAutoFit/>
          </a:bodyPr>
          <a:lstStyle/>
          <a:p>
            <a:pPr algn="ctr"/>
            <a:r>
              <a:rPr lang="en-US" sz="2800" u="sng" dirty="0" err="1">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কাজের</a:t>
            </a:r>
            <a:r>
              <a:rPr lang="en-US" sz="2800" u="sng" dirty="0">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u="sng" dirty="0" err="1">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ধরন</a:t>
            </a:r>
            <a:r>
              <a:rPr lang="en-US" sz="2800" u="sng" dirty="0">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u="sng" dirty="0" err="1">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অনুসারে</a:t>
            </a:r>
            <a:r>
              <a:rPr lang="en-US" sz="2800" u="sng" dirty="0">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u="sng" dirty="0" err="1">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হ্যাকারদেরকে</a:t>
            </a:r>
            <a:r>
              <a:rPr lang="en-US" sz="2800" u="sng" dirty="0">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u="sng" dirty="0" err="1">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প্রধানত</a:t>
            </a:r>
            <a:r>
              <a:rPr lang="en-US" sz="2800" u="sng" dirty="0">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u="sng" dirty="0" err="1">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তিন</a:t>
            </a:r>
            <a:r>
              <a:rPr lang="en-US" sz="2800" u="sng" dirty="0">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u="sng" dirty="0" err="1">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ভাগে</a:t>
            </a:r>
            <a:r>
              <a:rPr lang="en-US" sz="2800" u="sng" dirty="0">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u="sng" dirty="0" err="1">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ভাগে</a:t>
            </a:r>
            <a:r>
              <a:rPr lang="en-US" sz="2800" u="sng" dirty="0">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u="sng" dirty="0" err="1">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ভাগ</a:t>
            </a:r>
            <a:r>
              <a:rPr lang="en-US" sz="2800" u="sng" dirty="0">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u="sng" dirty="0" err="1">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a:t>
            </a:r>
            <a:r>
              <a:rPr lang="en-US" sz="2800" u="sng" dirty="0">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u="sng" dirty="0" err="1">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যায়</a:t>
            </a:r>
            <a:r>
              <a:rPr lang="en-US" sz="2800" u="sng" dirty="0">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p>
        </p:txBody>
      </p:sp>
      <p:pic>
        <p:nvPicPr>
          <p:cNvPr id="13" name="Picture 12">
            <a:extLst>
              <a:ext uri="{FF2B5EF4-FFF2-40B4-BE49-F238E27FC236}">
                <a16:creationId xmlns:a16="http://schemas.microsoft.com/office/drawing/2014/main" xmlns="" id="{F38F1687-CC11-489A-9153-2D9804938021}"/>
              </a:ext>
            </a:extLst>
          </p:cNvPr>
          <p:cNvPicPr>
            <a:picLocks noChangeAspect="1"/>
          </p:cNvPicPr>
          <p:nvPr/>
        </p:nvPicPr>
        <p:blipFill rotWithShape="1">
          <a:blip r:embed="rId2">
            <a:extLst>
              <a:ext uri="{28A0092B-C50C-407E-A947-70E740481C1C}">
                <a14:useLocalDpi xmlns:a14="http://schemas.microsoft.com/office/drawing/2010/main" val="0"/>
              </a:ext>
            </a:extLst>
          </a:blip>
          <a:srcRect l="67257" t="13267"/>
          <a:stretch/>
        </p:blipFill>
        <p:spPr>
          <a:xfrm>
            <a:off x="580571" y="4419600"/>
            <a:ext cx="1553794" cy="1905000"/>
          </a:xfrm>
          <a:prstGeom prst="rect">
            <a:avLst/>
          </a:prstGeom>
        </p:spPr>
      </p:pic>
      <p:pic>
        <p:nvPicPr>
          <p:cNvPr id="14" name="Picture 13">
            <a:extLst>
              <a:ext uri="{FF2B5EF4-FFF2-40B4-BE49-F238E27FC236}">
                <a16:creationId xmlns:a16="http://schemas.microsoft.com/office/drawing/2014/main" xmlns="" id="{2112E528-6F2D-4488-90B0-073C51C50D44}"/>
              </a:ext>
            </a:extLst>
          </p:cNvPr>
          <p:cNvPicPr>
            <a:picLocks noChangeAspect="1"/>
          </p:cNvPicPr>
          <p:nvPr/>
        </p:nvPicPr>
        <p:blipFill rotWithShape="1">
          <a:blip r:embed="rId2">
            <a:extLst>
              <a:ext uri="{28A0092B-C50C-407E-A947-70E740481C1C}">
                <a14:useLocalDpi xmlns:a14="http://schemas.microsoft.com/office/drawing/2010/main" val="0"/>
              </a:ext>
            </a:extLst>
          </a:blip>
          <a:srcRect l="36337" t="13267" r="32811"/>
          <a:stretch/>
        </p:blipFill>
        <p:spPr>
          <a:xfrm>
            <a:off x="6477000" y="4384784"/>
            <a:ext cx="1647322" cy="1939816"/>
          </a:xfrm>
          <a:prstGeom prst="rect">
            <a:avLst/>
          </a:prstGeom>
        </p:spPr>
      </p:pic>
      <p:pic>
        <p:nvPicPr>
          <p:cNvPr id="15" name="Picture 14">
            <a:extLst>
              <a:ext uri="{FF2B5EF4-FFF2-40B4-BE49-F238E27FC236}">
                <a16:creationId xmlns:a16="http://schemas.microsoft.com/office/drawing/2014/main" xmlns="" id="{083CB3CF-2015-47E0-8AEE-FD3A2AD1947E}"/>
              </a:ext>
            </a:extLst>
          </p:cNvPr>
          <p:cNvPicPr>
            <a:picLocks noChangeAspect="1"/>
          </p:cNvPicPr>
          <p:nvPr/>
        </p:nvPicPr>
        <p:blipFill rotWithShape="1">
          <a:blip r:embed="rId2">
            <a:extLst>
              <a:ext uri="{28A0092B-C50C-407E-A947-70E740481C1C}">
                <a14:useLocalDpi xmlns:a14="http://schemas.microsoft.com/office/drawing/2010/main" val="0"/>
              </a:ext>
            </a:extLst>
          </a:blip>
          <a:srcRect t="13267" r="63462"/>
          <a:stretch/>
        </p:blipFill>
        <p:spPr>
          <a:xfrm>
            <a:off x="3586868" y="4419600"/>
            <a:ext cx="1647322" cy="1905000"/>
          </a:xfrm>
          <a:prstGeom prst="rect">
            <a:avLst/>
          </a:prstGeom>
        </p:spPr>
      </p:pic>
      <p:graphicFrame>
        <p:nvGraphicFramePr>
          <p:cNvPr id="2" name="Diagram 1">
            <a:extLst>
              <a:ext uri="{FF2B5EF4-FFF2-40B4-BE49-F238E27FC236}">
                <a16:creationId xmlns:a16="http://schemas.microsoft.com/office/drawing/2014/main" xmlns="" id="{6498AFBC-6015-45F5-AAF3-FF682E347006}"/>
              </a:ext>
            </a:extLst>
          </p:cNvPr>
          <p:cNvGraphicFramePr/>
          <p:nvPr>
            <p:extLst>
              <p:ext uri="{D42A27DB-BD31-4B8C-83A1-F6EECF244321}">
                <p14:modId xmlns:p14="http://schemas.microsoft.com/office/powerpoint/2010/main" val="4017614944"/>
              </p:ext>
            </p:extLst>
          </p:nvPr>
        </p:nvGraphicFramePr>
        <p:xfrm>
          <a:off x="257629" y="1219200"/>
          <a:ext cx="830580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774597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7650CA11-EE86-4994-BDEE-07DCE236E175}"/>
                                            </p:graphicEl>
                                          </p:spTgt>
                                        </p:tgtEl>
                                        <p:attrNameLst>
                                          <p:attrName>style.visibility</p:attrName>
                                        </p:attrNameLst>
                                      </p:cBhvr>
                                      <p:to>
                                        <p:strVal val="visible"/>
                                      </p:to>
                                    </p:set>
                                    <p:animEffect transition="in" filter="fade">
                                      <p:cBhvr>
                                        <p:cTn id="7" dur="500"/>
                                        <p:tgtEl>
                                          <p:spTgt spid="2">
                                            <p:graphicEl>
                                              <a:dgm id="{7650CA11-EE86-4994-BDEE-07DCE236E17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75D0556A-6898-4CCE-BA88-019A34596FC3}"/>
                                            </p:graphicEl>
                                          </p:spTgt>
                                        </p:tgtEl>
                                        <p:attrNameLst>
                                          <p:attrName>style.visibility</p:attrName>
                                        </p:attrNameLst>
                                      </p:cBhvr>
                                      <p:to>
                                        <p:strVal val="visible"/>
                                      </p:to>
                                    </p:set>
                                    <p:animEffect transition="in" filter="fade">
                                      <p:cBhvr>
                                        <p:cTn id="12" dur="500"/>
                                        <p:tgtEl>
                                          <p:spTgt spid="2">
                                            <p:graphicEl>
                                              <a:dgm id="{75D0556A-6898-4CCE-BA88-019A34596FC3}"/>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graphicEl>
                                              <a:dgm id="{32752CB7-522B-4322-991C-F70A9F6B01B6}"/>
                                            </p:graphicEl>
                                          </p:spTgt>
                                        </p:tgtEl>
                                        <p:attrNameLst>
                                          <p:attrName>style.visibility</p:attrName>
                                        </p:attrNameLst>
                                      </p:cBhvr>
                                      <p:to>
                                        <p:strVal val="visible"/>
                                      </p:to>
                                    </p:set>
                                    <p:animEffect transition="in" filter="fade">
                                      <p:cBhvr>
                                        <p:cTn id="15" dur="500"/>
                                        <p:tgtEl>
                                          <p:spTgt spid="2">
                                            <p:graphicEl>
                                              <a:dgm id="{32752CB7-522B-4322-991C-F70A9F6B01B6}"/>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graphicEl>
                                              <a:dgm id="{C2DD0934-F50E-4A11-A5BC-AFDF6B227900}"/>
                                            </p:graphicEl>
                                          </p:spTgt>
                                        </p:tgtEl>
                                        <p:attrNameLst>
                                          <p:attrName>style.visibility</p:attrName>
                                        </p:attrNameLst>
                                      </p:cBhvr>
                                      <p:to>
                                        <p:strVal val="visible"/>
                                      </p:to>
                                    </p:set>
                                    <p:animEffect transition="in" filter="fade">
                                      <p:cBhvr>
                                        <p:cTn id="20" dur="500"/>
                                        <p:tgtEl>
                                          <p:spTgt spid="2">
                                            <p:graphicEl>
                                              <a:dgm id="{C2DD0934-F50E-4A11-A5BC-AFDF6B227900}"/>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graphicEl>
                                              <a:dgm id="{61E067CB-87A7-4BA8-9B3F-4B747BF0ED0F}"/>
                                            </p:graphicEl>
                                          </p:spTgt>
                                        </p:tgtEl>
                                        <p:attrNameLst>
                                          <p:attrName>style.visibility</p:attrName>
                                        </p:attrNameLst>
                                      </p:cBhvr>
                                      <p:to>
                                        <p:strVal val="visible"/>
                                      </p:to>
                                    </p:set>
                                    <p:animEffect transition="in" filter="fade">
                                      <p:cBhvr>
                                        <p:cTn id="23" dur="500"/>
                                        <p:tgtEl>
                                          <p:spTgt spid="2">
                                            <p:graphicEl>
                                              <a:dgm id="{61E067CB-87A7-4BA8-9B3F-4B747BF0ED0F}"/>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graphicEl>
                                              <a:dgm id="{E8661BEA-C1DD-46AC-95FA-A66B0F01CF5D}"/>
                                            </p:graphicEl>
                                          </p:spTgt>
                                        </p:tgtEl>
                                        <p:attrNameLst>
                                          <p:attrName>style.visibility</p:attrName>
                                        </p:attrNameLst>
                                      </p:cBhvr>
                                      <p:to>
                                        <p:strVal val="visible"/>
                                      </p:to>
                                    </p:set>
                                    <p:animEffect transition="in" filter="fade">
                                      <p:cBhvr>
                                        <p:cTn id="28" dur="500"/>
                                        <p:tgtEl>
                                          <p:spTgt spid="2">
                                            <p:graphicEl>
                                              <a:dgm id="{E8661BEA-C1DD-46AC-95FA-A66B0F01CF5D}"/>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graphicEl>
                                              <a:dgm id="{539F13EF-5F5A-44F9-AFB4-9A5C97841804}"/>
                                            </p:graphicEl>
                                          </p:spTgt>
                                        </p:tgtEl>
                                        <p:attrNameLst>
                                          <p:attrName>style.visibility</p:attrName>
                                        </p:attrNameLst>
                                      </p:cBhvr>
                                      <p:to>
                                        <p:strVal val="visible"/>
                                      </p:to>
                                    </p:set>
                                    <p:animEffect transition="in" filter="fade">
                                      <p:cBhvr>
                                        <p:cTn id="31" dur="500"/>
                                        <p:tgtEl>
                                          <p:spTgt spid="2">
                                            <p:graphicEl>
                                              <a:dgm id="{539F13EF-5F5A-44F9-AFB4-9A5C97841804}"/>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1000"/>
                                        <p:tgtEl>
                                          <p:spTgt spid="14"/>
                                        </p:tgtEl>
                                      </p:cBhvr>
                                    </p:animEffect>
                                    <p:anim calcmode="lin" valueType="num">
                                      <p:cBhvr>
                                        <p:cTn id="51" dur="1000" fill="hold"/>
                                        <p:tgtEl>
                                          <p:spTgt spid="14"/>
                                        </p:tgtEl>
                                        <p:attrNameLst>
                                          <p:attrName>ppt_x</p:attrName>
                                        </p:attrNameLst>
                                      </p:cBhvr>
                                      <p:tavLst>
                                        <p:tav tm="0">
                                          <p:val>
                                            <p:strVal val="#ppt_x"/>
                                          </p:val>
                                        </p:tav>
                                        <p:tav tm="100000">
                                          <p:val>
                                            <p:strVal val="#ppt_x"/>
                                          </p:val>
                                        </p:tav>
                                      </p:tavLst>
                                    </p:anim>
                                    <p:anim calcmode="lin" valueType="num">
                                      <p:cBhvr>
                                        <p:cTn id="5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838200"/>
            <a:ext cx="8382000" cy="584775"/>
          </a:xfrm>
          <a:prstGeom prst="rect">
            <a:avLst/>
          </a:prstGeom>
          <a:noFill/>
        </p:spPr>
        <p:txBody>
          <a:bodyPr wrap="square" rtlCol="0">
            <a:spAutoFit/>
          </a:bodyPr>
          <a:lstStyle/>
          <a:p>
            <a:pPr algn="ctr"/>
            <a:r>
              <a:rPr lang="en-US" sz="3200" u="sng"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হোয়াইট</a:t>
            </a:r>
            <a:r>
              <a:rPr lang="en-US" sz="3200" u="sng"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u="sng"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হ্যাট</a:t>
            </a:r>
            <a:r>
              <a:rPr lang="en-US" sz="3200" u="sng"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u="sng"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হ্যাকার</a:t>
            </a:r>
            <a:r>
              <a:rPr lang="en-US" sz="3200" u="sng"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u="sng" dirty="0">
                <a:effectLst>
                  <a:outerShdw blurRad="38100" dist="38100" dir="2700000" algn="tl">
                    <a:srgbClr val="000000">
                      <a:alpha val="43137"/>
                    </a:srgbClr>
                  </a:outerShdw>
                </a:effectLst>
                <a:latin typeface="NikoshBAN" pitchFamily="2" charset="0"/>
                <a:cs typeface="NikoshBAN" pitchFamily="2" charset="0"/>
              </a:rPr>
              <a:t>White Hat Hacker</a:t>
            </a:r>
            <a:r>
              <a:rPr lang="en-US" sz="3200" u="sng" dirty="0">
                <a:effectLst>
                  <a:outerShdw blurRad="38100" dist="38100" dir="2700000" algn="tl">
                    <a:srgbClr val="000000">
                      <a:alpha val="43137"/>
                    </a:srgbClr>
                  </a:outerShdw>
                </a:effectLst>
                <a:latin typeface="NikoshBAN" pitchFamily="2" charset="0"/>
                <a:cs typeface="NikoshBAN" pitchFamily="2" charset="0"/>
              </a:rPr>
              <a:t>):</a:t>
            </a:r>
          </a:p>
        </p:txBody>
      </p:sp>
      <p:sp>
        <p:nvSpPr>
          <p:cNvPr id="6" name="TextBox 5"/>
          <p:cNvSpPr txBox="1"/>
          <p:nvPr/>
        </p:nvSpPr>
        <p:spPr>
          <a:xfrm>
            <a:off x="214903" y="1828800"/>
            <a:ext cx="4890497" cy="1815882"/>
          </a:xfrm>
          <a:prstGeom prst="rect">
            <a:avLst/>
          </a:prstGeom>
          <a:noFill/>
        </p:spPr>
        <p:txBody>
          <a:bodyPr wrap="square" rtlCol="0">
            <a:spAutoFit/>
          </a:bodyPr>
          <a:lstStyle/>
          <a:p>
            <a:pPr algn="just"/>
            <a:r>
              <a:rPr lang="as-IN" sz="2800" dirty="0">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কেউ যদি কৌতুহলি হ</a:t>
            </a:r>
            <a:r>
              <a:rPr lang="en-US" sz="2800" dirty="0" err="1">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য়ে</a:t>
            </a:r>
            <a:r>
              <a:rPr lang="as-IN" sz="2800" dirty="0">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অন্যের ও</a:t>
            </a:r>
            <a:r>
              <a:rPr lang="en-US" sz="2800" dirty="0" err="1">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য়ে</a:t>
            </a:r>
            <a:r>
              <a:rPr lang="as-IN" sz="2800" dirty="0">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বসাইটে </a:t>
            </a:r>
            <a:r>
              <a:rPr lang="en-US" sz="2800" dirty="0" err="1">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প্রবেশ</a:t>
            </a:r>
            <a:r>
              <a:rPr lang="en-US" sz="2800" dirty="0">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a:t>
            </a:r>
            <a:r>
              <a:rPr lang="en-US" sz="2800" dirty="0">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কিন্তু</a:t>
            </a:r>
            <a:r>
              <a:rPr lang="as-IN" sz="2800" dirty="0">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কোন ক্ষতি না করে বের হ</a:t>
            </a:r>
            <a:r>
              <a:rPr lang="en-US" sz="2800" dirty="0" err="1">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য়ে</a:t>
            </a:r>
            <a:r>
              <a:rPr lang="as-IN" sz="2800" dirty="0">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আসে তখন তাকে হো</a:t>
            </a:r>
            <a:r>
              <a:rPr lang="en-US" sz="2800" dirty="0" err="1">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য়া</a:t>
            </a:r>
            <a:r>
              <a:rPr lang="as-IN" sz="2800" dirty="0">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ইট হ্যাট হ্যাকার বলে।</a:t>
            </a:r>
            <a:endParaRPr lang="en-US" sz="2800" dirty="0">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0543" y="1865086"/>
            <a:ext cx="3657600" cy="4002314"/>
          </a:xfrm>
          <a:prstGeom prst="rect">
            <a:avLst/>
          </a:prstGeom>
        </p:spPr>
      </p:pic>
      <p:sp>
        <p:nvSpPr>
          <p:cNvPr id="8" name="TextBox 7">
            <a:extLst>
              <a:ext uri="{FF2B5EF4-FFF2-40B4-BE49-F238E27FC236}">
                <a16:creationId xmlns:a16="http://schemas.microsoft.com/office/drawing/2014/main" xmlns="" id="{C95387A6-F969-47B4-863A-F22AD1336510}"/>
              </a:ext>
            </a:extLst>
          </p:cNvPr>
          <p:cNvSpPr txBox="1"/>
          <p:nvPr/>
        </p:nvSpPr>
        <p:spPr>
          <a:xfrm>
            <a:off x="235857" y="3866243"/>
            <a:ext cx="4695370" cy="2246769"/>
          </a:xfrm>
          <a:prstGeom prst="rect">
            <a:avLst/>
          </a:prstGeom>
          <a:noFill/>
        </p:spPr>
        <p:txBody>
          <a:bodyPr wrap="square">
            <a:spAutoFit/>
          </a:bodyPr>
          <a:lstStyle/>
          <a:p>
            <a:pPr algn="just"/>
            <a:r>
              <a:rPr lang="as-IN" sz="2800" dirty="0">
                <a:latin typeface="NikoshBAN" panose="02000000000000000000" pitchFamily="2" charset="0"/>
                <a:cs typeface="NikoshBAN" panose="02000000000000000000" pitchFamily="2" charset="0"/>
              </a:rPr>
              <a:t>এরা কোন সিষ্টেমের উন্নতির জন্য সেটির নিরাপত্তা ছিদ্রসমুহ খুঁজে বের করে</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এবং ঐ সিকিউরিটি সিষ্টেমের মালিককে </a:t>
            </a:r>
            <a:r>
              <a:rPr lang="en-US" sz="2800" dirty="0" err="1">
                <a:latin typeface="NikoshBAN" panose="02000000000000000000" pitchFamily="2" charset="0"/>
                <a:cs typeface="NikoshBAN" panose="02000000000000000000" pitchFamily="2" charset="0"/>
              </a:rPr>
              <a:t>সিষ্টেমের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সমস্যা</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সম্পর্কে</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দ্রুত জানায়। </a:t>
            </a:r>
            <a:r>
              <a:rPr lang="as-IN" sz="2800" dirty="0">
                <a:solidFill>
                  <a:srgbClr val="FF0000"/>
                </a:solidFill>
                <a:latin typeface="NikoshBAN" panose="02000000000000000000" pitchFamily="2" charset="0"/>
                <a:cs typeface="NikoshBAN" panose="02000000000000000000" pitchFamily="2" charset="0"/>
              </a:rPr>
              <a:t>এদেরকে এথিক্যাল হ্যাকারও বলা </a:t>
            </a:r>
            <a:r>
              <a:rPr lang="en-US" sz="2800" dirty="0" err="1">
                <a:solidFill>
                  <a:srgbClr val="FF0000"/>
                </a:solidFill>
                <a:latin typeface="NikoshBAN" panose="02000000000000000000" pitchFamily="2" charset="0"/>
                <a:cs typeface="NikoshBAN" panose="02000000000000000000" pitchFamily="2" charset="0"/>
              </a:rPr>
              <a:t>হয়</a:t>
            </a:r>
            <a:endParaRPr lang="en-US" sz="2800" dirty="0"/>
          </a:p>
        </p:txBody>
      </p:sp>
    </p:spTree>
    <p:extLst>
      <p:ext uri="{BB962C8B-B14F-4D97-AF65-F5344CB8AC3E}">
        <p14:creationId xmlns:p14="http://schemas.microsoft.com/office/powerpoint/2010/main" val="41873950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333" y="838200"/>
            <a:ext cx="8805333" cy="584775"/>
          </a:xfrm>
          <a:prstGeom prst="rect">
            <a:avLst/>
          </a:prstGeom>
          <a:noFill/>
        </p:spPr>
        <p:txBody>
          <a:bodyPr wrap="square" rtlCol="0">
            <a:spAutoFit/>
          </a:bodyPr>
          <a:lstStyle/>
          <a:p>
            <a:pPr algn="ctr"/>
            <a:r>
              <a:rPr lang="en-US" sz="3200" b="1" u="sng"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ব্লাক</a:t>
            </a:r>
            <a:r>
              <a:rPr lang="en-US" sz="3200" b="1" u="sng"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u="sng"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হ্যাট</a:t>
            </a:r>
            <a:r>
              <a:rPr lang="en-US" sz="3200" b="1" u="sng"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u="sng"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হ্যাকার</a:t>
            </a:r>
            <a:r>
              <a:rPr lang="en-US" sz="3200" b="1" u="sng"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u="sng" dirty="0">
                <a:solidFill>
                  <a:srgbClr val="C00000"/>
                </a:solidFill>
                <a:effectLst>
                  <a:outerShdw blurRad="38100" dist="38100" dir="2700000" algn="tl">
                    <a:srgbClr val="000000">
                      <a:alpha val="43137"/>
                    </a:srgbClr>
                  </a:outerShdw>
                </a:effectLst>
                <a:latin typeface="NikoshBAN" pitchFamily="2" charset="0"/>
                <a:cs typeface="NikoshBAN" pitchFamily="2" charset="0"/>
              </a:rPr>
              <a:t>Black Hat Hacker)</a:t>
            </a:r>
            <a:endParaRPr lang="en-US" sz="3200" b="1" u="sng"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 name="TextBox 3"/>
          <p:cNvSpPr txBox="1"/>
          <p:nvPr/>
        </p:nvSpPr>
        <p:spPr>
          <a:xfrm>
            <a:off x="169332" y="3429000"/>
            <a:ext cx="8805333" cy="3108543"/>
          </a:xfrm>
          <a:prstGeom prst="rect">
            <a:avLst/>
          </a:prstGeom>
          <a:noFill/>
        </p:spPr>
        <p:txBody>
          <a:bodyPr wrap="square" rtlCol="0">
            <a:spAutoFit/>
          </a:bodyPr>
          <a:lstStyle/>
          <a:p>
            <a:pPr algn="just"/>
            <a:r>
              <a:rPr lang="as-IN" sz="2800" dirty="0">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কেউ যদি অন্যের ও</a:t>
            </a:r>
            <a:r>
              <a:rPr lang="en-US" sz="2800" dirty="0" err="1">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য়ে</a:t>
            </a:r>
            <a:r>
              <a:rPr lang="as-IN" sz="2800" dirty="0">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বসাইটে ঢুকে কোন কিছু ক্ষতি করে আসে বা কোন কিছু নষ্ট করে আসে তখন তাকে ব্লাক হ্যাট হ্যাকার বলে। </a:t>
            </a:r>
            <a:r>
              <a:rPr lang="as-IN" sz="2800" dirty="0">
                <a:latin typeface="NikoshBAN" panose="02000000000000000000" pitchFamily="2" charset="0"/>
                <a:cs typeface="NikoshBAN" panose="02000000000000000000" pitchFamily="2" charset="0"/>
              </a:rPr>
              <a:t>ব্লাক হ্যা</a:t>
            </a:r>
            <a:r>
              <a:rPr lang="en-US" sz="2800" dirty="0">
                <a:latin typeface="NikoshBAN" panose="02000000000000000000" pitchFamily="2" charset="0"/>
                <a:cs typeface="NikoshBAN" panose="02000000000000000000" pitchFamily="2" charset="0"/>
              </a:rPr>
              <a:t>ট</a:t>
            </a:r>
            <a:r>
              <a:rPr lang="as-IN" sz="2800" dirty="0">
                <a:latin typeface="NikoshBAN" panose="02000000000000000000" pitchFamily="2" charset="0"/>
                <a:cs typeface="NikoshBAN" panose="02000000000000000000" pitchFamily="2" charset="0"/>
              </a:rPr>
              <a:t> হ্যাকাররা হচ্ছে সবচে</a:t>
            </a:r>
            <a:r>
              <a:rPr lang="en-US" sz="2800" dirty="0" err="1">
                <a:latin typeface="NikoshBAN" panose="02000000000000000000" pitchFamily="2" charset="0"/>
                <a:cs typeface="NikoshBAN" panose="02000000000000000000" pitchFamily="2" charset="0"/>
              </a:rPr>
              <a:t>য়ে</a:t>
            </a:r>
            <a:r>
              <a:rPr lang="as-IN" sz="2800" dirty="0">
                <a:latin typeface="NikoshBAN" panose="02000000000000000000" pitchFamily="2" charset="0"/>
                <a:cs typeface="NikoshBAN" panose="02000000000000000000" pitchFamily="2" charset="0"/>
              </a:rPr>
              <a:t> বিপদজনক ও ভ</a:t>
            </a:r>
            <a:r>
              <a:rPr lang="en-US" sz="2800" dirty="0">
                <a:latin typeface="NikoshBAN" panose="02000000000000000000" pitchFamily="2" charset="0"/>
                <a:cs typeface="NikoshBAN" panose="02000000000000000000" pitchFamily="2" charset="0"/>
              </a:rPr>
              <a:t>য়</a:t>
            </a:r>
            <a:r>
              <a:rPr lang="as-IN" sz="2800" dirty="0">
                <a:latin typeface="NikoshBAN" panose="02000000000000000000" pitchFamily="2" charset="0"/>
                <a:cs typeface="NikoshBAN" panose="02000000000000000000" pitchFamily="2" charset="0"/>
              </a:rPr>
              <a:t>ঙ্কর। এরা কোন একটি সিকিউরিটি সিষ্টেমের ত্রুটিগুলো বের করে দ্রুত ঐ ত্রুটিকে নিজের স্বার্থে কাজে লাগা</a:t>
            </a:r>
            <a:r>
              <a:rPr lang="en-US" sz="2800" dirty="0">
                <a:latin typeface="NikoshBAN" panose="02000000000000000000" pitchFamily="2" charset="0"/>
                <a:cs typeface="NikoshBAN" panose="02000000000000000000" pitchFamily="2" charset="0"/>
              </a:rPr>
              <a:t>য়</a:t>
            </a:r>
            <a:r>
              <a:rPr lang="as-IN" sz="2800" dirty="0">
                <a:latin typeface="NikoshBAN" panose="02000000000000000000" pitchFamily="2" charset="0"/>
                <a:cs typeface="NikoshBAN" panose="02000000000000000000" pitchFamily="2" charset="0"/>
              </a:rPr>
              <a:t>। ঐ সিষ্টেম নষ্ট করে, বিভিন্ন ভাইরাস ছ</a:t>
            </a:r>
            <a:r>
              <a:rPr lang="en-US" sz="2800" dirty="0" err="1">
                <a:latin typeface="NikoshBAN" panose="02000000000000000000" pitchFamily="2" charset="0"/>
                <a:cs typeface="NikoshBAN" panose="02000000000000000000" pitchFamily="2" charset="0"/>
              </a:rPr>
              <a:t>ড়িয়ে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দেয়</a:t>
            </a:r>
            <a:r>
              <a:rPr lang="as-IN" sz="2800" dirty="0">
                <a:latin typeface="NikoshBAN" panose="02000000000000000000" pitchFamily="2" charset="0"/>
                <a:cs typeface="NikoshBAN" panose="02000000000000000000" pitchFamily="2" charset="0"/>
              </a:rPr>
              <a:t>। ভবিষ্যতে যেন নিজে আবার </a:t>
            </a:r>
            <a:r>
              <a:rPr lang="en-US" sz="2800" dirty="0" err="1">
                <a:latin typeface="NikoshBAN" panose="02000000000000000000" pitchFamily="2" charset="0"/>
                <a:cs typeface="NikoshBAN" panose="02000000000000000000" pitchFamily="2" charset="0"/>
              </a:rPr>
              <a:t>সিষ্টেমে</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প্রবেশ</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করতে</a:t>
            </a:r>
            <a:r>
              <a:rPr lang="as-IN" sz="2800" dirty="0">
                <a:latin typeface="NikoshBAN" panose="02000000000000000000" pitchFamily="2" charset="0"/>
                <a:cs typeface="NikoshBAN" panose="02000000000000000000" pitchFamily="2" charset="0"/>
              </a:rPr>
              <a:t> পারে সে ব্যবস্থা রাখে। সর্বোপরি ঐ সিষ্টেমের অধীন যে সকল সাব</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সিষ্টেম র</a:t>
            </a:r>
            <a:r>
              <a:rPr lang="en-US" sz="2800" dirty="0" err="1">
                <a:latin typeface="NikoshBAN" panose="02000000000000000000" pitchFamily="2" charset="0"/>
                <a:cs typeface="NikoshBAN" panose="02000000000000000000" pitchFamily="2" charset="0"/>
              </a:rPr>
              <a:t>য়ে</a:t>
            </a:r>
            <a:r>
              <a:rPr lang="as-IN" sz="2800" dirty="0">
                <a:latin typeface="NikoshBAN" panose="02000000000000000000" pitchFamily="2" charset="0"/>
                <a:cs typeface="NikoshBAN" panose="02000000000000000000" pitchFamily="2" charset="0"/>
              </a:rPr>
              <a:t>ছে সেগুলোতেও </a:t>
            </a:r>
            <a:r>
              <a:rPr lang="en-US" sz="2800" dirty="0" err="1">
                <a:latin typeface="NikoshBAN" panose="02000000000000000000" pitchFamily="2" charset="0"/>
                <a:cs typeface="NikoshBAN" panose="02000000000000000000" pitchFamily="2" charset="0"/>
              </a:rPr>
              <a:t>প্রবেশ</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করতে</a:t>
            </a:r>
            <a:r>
              <a:rPr lang="as-IN" sz="2800" dirty="0">
                <a:latin typeface="NikoshBAN" panose="02000000000000000000" pitchFamily="2" charset="0"/>
                <a:cs typeface="NikoshBAN" panose="02000000000000000000" pitchFamily="2" charset="0"/>
              </a:rPr>
              <a:t> চেষ্টা করে।</a:t>
            </a:r>
            <a:endParaRPr lang="en-US" sz="2800"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032" y="1447800"/>
            <a:ext cx="8657168" cy="1981200"/>
          </a:xfrm>
          <a:prstGeom prst="rect">
            <a:avLst/>
          </a:prstGeom>
        </p:spPr>
      </p:pic>
    </p:spTree>
    <p:extLst>
      <p:ext uri="{BB962C8B-B14F-4D97-AF65-F5344CB8AC3E}">
        <p14:creationId xmlns:p14="http://schemas.microsoft.com/office/powerpoint/2010/main" val="18010428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838200"/>
            <a:ext cx="8458200" cy="584775"/>
          </a:xfrm>
          <a:prstGeom prst="rect">
            <a:avLst/>
          </a:prstGeom>
          <a:noFill/>
        </p:spPr>
        <p:txBody>
          <a:bodyPr wrap="square" rtlCol="0">
            <a:spAutoFit/>
          </a:bodyPr>
          <a:lstStyle/>
          <a:p>
            <a:pPr algn="ctr"/>
            <a:r>
              <a:rPr lang="en-US" sz="3200" b="1" u="sng"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গ্রে</a:t>
            </a:r>
            <a:r>
              <a:rPr lang="en-US" sz="3200" b="1" u="sng"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u="sng"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হ্যাট</a:t>
            </a:r>
            <a:r>
              <a:rPr lang="en-US" sz="3200" b="1" u="sng"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u="sng"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হ্যাকার</a:t>
            </a:r>
            <a:r>
              <a:rPr lang="en-US" sz="3200" b="1" u="sng"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u="sng"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Gray Hat </a:t>
            </a:r>
            <a:r>
              <a:rPr lang="en-US" sz="3200" b="1" u="sng" dirty="0" err="1">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Haker</a:t>
            </a:r>
            <a:r>
              <a:rPr lang="en-US" sz="3200" b="1" u="sng"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US" sz="3200" b="1" u="sng"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 name="Rectangle 3"/>
          <p:cNvSpPr/>
          <p:nvPr/>
        </p:nvSpPr>
        <p:spPr>
          <a:xfrm>
            <a:off x="190500" y="3817620"/>
            <a:ext cx="8839200" cy="2677656"/>
          </a:xfrm>
          <a:prstGeom prst="rect">
            <a:avLst/>
          </a:prstGeom>
        </p:spPr>
        <p:txBody>
          <a:bodyPr wrap="square">
            <a:spAutoFit/>
          </a:bodyPr>
          <a:lstStyle/>
          <a:p>
            <a:pPr algn="just"/>
            <a:r>
              <a:rPr lang="en-US" sz="2800" dirty="0" err="1">
                <a:latin typeface="NikoshBAN" panose="02000000000000000000" pitchFamily="2" charset="0"/>
                <a:cs typeface="NikoshBAN" panose="02000000000000000000" pitchFamily="2" charset="0"/>
              </a:rPr>
              <a:t>গ্রে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হ্যাট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হ্যাকাররা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হচ্ছে</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দুমোখো</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সাপ</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এরা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যখন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একটি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সিকিউরিটি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সিষ্টেমের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ত্রুটিগুলো</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তখন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তার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মনমতো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কাজ</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তার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মন</a:t>
            </a:r>
            <a:r>
              <a:rPr lang="en-US" sz="2800" dirty="0">
                <a:latin typeface="NikoshBAN" panose="02000000000000000000" pitchFamily="2" charset="0"/>
                <a:cs typeface="NikoshBAN" panose="02000000000000000000" pitchFamily="2" charset="0"/>
              </a:rPr>
              <a:t> ঐ </a:t>
            </a:r>
            <a:r>
              <a:rPr lang="en-US" sz="2800" dirty="0" err="1">
                <a:latin typeface="NikoshBAN" panose="02000000000000000000" pitchFamily="2" charset="0"/>
                <a:cs typeface="NikoshBAN" panose="02000000000000000000" pitchFamily="2" charset="0"/>
              </a:rPr>
              <a:t>সময়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যা</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চায়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তাই</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ইচ্ছে</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করলে</a:t>
            </a:r>
            <a:r>
              <a:rPr lang="en-US" sz="2800" dirty="0">
                <a:latin typeface="NikoshBAN" panose="02000000000000000000" pitchFamily="2" charset="0"/>
                <a:cs typeface="NikoshBAN" panose="02000000000000000000" pitchFamily="2" charset="0"/>
              </a:rPr>
              <a:t> ঐ </a:t>
            </a:r>
            <a:r>
              <a:rPr lang="en-US" sz="2800" dirty="0" err="1">
                <a:latin typeface="NikoshBAN" panose="02000000000000000000" pitchFamily="2" charset="0"/>
                <a:cs typeface="NikoshBAN" panose="02000000000000000000" pitchFamily="2" charset="0"/>
              </a:rPr>
              <a:t>সিকিউরিটি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সিষ্টেমের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মালিককে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ত্রুটি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জানাতেও</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অথবা</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ইনফরমেশনগুলো</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দেখতে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নষ্টও</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দিতে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আবার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নিজের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স্বার্থেও</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ব্যবহার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করতে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বেশিরভাগ</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হ্যাকাররাই</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এই</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ক্যাটাগরির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মধ্যে</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পড়ে</a:t>
            </a:r>
            <a:r>
              <a:rPr lang="en-US" sz="2800" dirty="0">
                <a:latin typeface="NikoshBAN" panose="02000000000000000000" pitchFamily="2" charset="0"/>
                <a:cs typeface="NikoshBAN" panose="02000000000000000000" pitchFamily="2" charset="0"/>
              </a:rPr>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377255"/>
            <a:ext cx="8648700" cy="2463225"/>
          </a:xfrm>
          <a:prstGeom prst="rect">
            <a:avLst/>
          </a:prstGeom>
        </p:spPr>
      </p:pic>
    </p:spTree>
    <p:extLst>
      <p:ext uri="{BB962C8B-B14F-4D97-AF65-F5344CB8AC3E}">
        <p14:creationId xmlns:p14="http://schemas.microsoft.com/office/powerpoint/2010/main" val="6206211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600" y="5105400"/>
            <a:ext cx="8502650" cy="1384995"/>
          </a:xfrm>
          <a:prstGeom prst="rect">
            <a:avLst/>
          </a:prstGeom>
        </p:spPr>
        <p:txBody>
          <a:bodyPr wrap="square">
            <a:spAutoFit/>
          </a:bodyPr>
          <a:lstStyle/>
          <a:p>
            <a:r>
              <a:rPr lang="en-US" sz="2800" b="1" u="sng" dirty="0" err="1">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নিউফাইট</a:t>
            </a:r>
            <a:r>
              <a:rPr lang="en-US" sz="2800" b="1" u="sng"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b="1" u="sng" dirty="0" err="1">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a:t>
            </a:r>
            <a:r>
              <a:rPr lang="en-US" sz="2800" b="1" u="sng"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b="1" u="sng" dirty="0" err="1">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নুবঃ</a:t>
            </a:r>
            <a:endParaRPr lang="en-US" sz="2800" b="1" u="sng"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just"/>
            <a:r>
              <a:rPr lang="en-US" sz="2800" dirty="0" err="1">
                <a:latin typeface="NikoshBAN" panose="02000000000000000000" pitchFamily="2" charset="0"/>
                <a:cs typeface="NikoshBAN" panose="02000000000000000000" pitchFamily="2" charset="0"/>
              </a:rPr>
              <a:t>এরা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হ্যাকিং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শিক্ষার্থী</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এবং</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কেবল</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মাত্র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হ্যাকিং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শিখছে</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অন্য</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অর্থে</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এদের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বিগিনার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নিউবি</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বলা</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যায়</a:t>
            </a:r>
            <a:r>
              <a:rPr lang="en-US" sz="2800" dirty="0">
                <a:latin typeface="NikoshBAN" panose="02000000000000000000" pitchFamily="2" charset="0"/>
                <a:cs typeface="NikoshBAN" panose="02000000000000000000" pitchFamily="2" charset="0"/>
              </a:rPr>
              <a:t>।</a:t>
            </a:r>
          </a:p>
        </p:txBody>
      </p:sp>
      <p:sp>
        <p:nvSpPr>
          <p:cNvPr id="3" name="Rectangle 2"/>
          <p:cNvSpPr/>
          <p:nvPr/>
        </p:nvSpPr>
        <p:spPr>
          <a:xfrm>
            <a:off x="254000" y="850900"/>
            <a:ext cx="8705850" cy="523220"/>
          </a:xfrm>
          <a:prstGeom prst="rect">
            <a:avLst/>
          </a:prstGeom>
        </p:spPr>
        <p:txBody>
          <a:bodyPr wrap="square">
            <a:spAutoFit/>
          </a:bodyPr>
          <a:lstStyle/>
          <a:p>
            <a:pPr algn="ctr"/>
            <a:r>
              <a:rPr lang="en-US" sz="2800" u="sng" dirty="0" err="1">
                <a:latin typeface="NikoshBAN" panose="02000000000000000000" pitchFamily="2" charset="0"/>
                <a:cs typeface="NikoshBAN" panose="02000000000000000000" pitchFamily="2" charset="0"/>
              </a:rPr>
              <a:t>এছাড়াও</a:t>
            </a:r>
            <a:r>
              <a:rPr lang="en-US" sz="2800" u="sng" dirty="0">
                <a:latin typeface="NikoshBAN" panose="02000000000000000000" pitchFamily="2" charset="0"/>
                <a:cs typeface="NikoshBAN" panose="02000000000000000000" pitchFamily="2" charset="0"/>
              </a:rPr>
              <a:t> </a:t>
            </a:r>
            <a:r>
              <a:rPr lang="en-US" sz="2800" u="sng" dirty="0" err="1">
                <a:latin typeface="NikoshBAN" panose="02000000000000000000" pitchFamily="2" charset="0"/>
                <a:cs typeface="NikoshBAN" panose="02000000000000000000" pitchFamily="2" charset="0"/>
              </a:rPr>
              <a:t>আরো</a:t>
            </a:r>
            <a:r>
              <a:rPr lang="en-US" sz="2800" u="sng" dirty="0">
                <a:latin typeface="NikoshBAN" panose="02000000000000000000" pitchFamily="2" charset="0"/>
                <a:cs typeface="NikoshBAN" panose="02000000000000000000" pitchFamily="2" charset="0"/>
              </a:rPr>
              <a:t> </a:t>
            </a:r>
            <a:r>
              <a:rPr lang="en-US" sz="2800" u="sng" dirty="0" err="1">
                <a:latin typeface="NikoshBAN" panose="02000000000000000000" pitchFamily="2" charset="0"/>
                <a:cs typeface="NikoshBAN" panose="02000000000000000000" pitchFamily="2" charset="0"/>
              </a:rPr>
              <a:t>কিছু</a:t>
            </a:r>
            <a:r>
              <a:rPr lang="en-US" sz="2800" u="sng" dirty="0">
                <a:latin typeface="NikoshBAN" panose="02000000000000000000" pitchFamily="2" charset="0"/>
                <a:cs typeface="NikoshBAN" panose="02000000000000000000" pitchFamily="2" charset="0"/>
              </a:rPr>
              <a:t> </a:t>
            </a:r>
            <a:r>
              <a:rPr lang="en-US" sz="2800" u="sng" dirty="0" err="1">
                <a:latin typeface="NikoshBAN" panose="02000000000000000000" pitchFamily="2" charset="0"/>
                <a:cs typeface="NikoshBAN" panose="02000000000000000000" pitchFamily="2" charset="0"/>
              </a:rPr>
              <a:t>হ্যাকারকে</a:t>
            </a:r>
            <a:r>
              <a:rPr lang="en-US" sz="2800" u="sng" dirty="0">
                <a:latin typeface="NikoshBAN" panose="02000000000000000000" pitchFamily="2" charset="0"/>
                <a:cs typeface="NikoshBAN" panose="02000000000000000000" pitchFamily="2" charset="0"/>
              </a:rPr>
              <a:t> </a:t>
            </a:r>
            <a:r>
              <a:rPr lang="en-US" sz="2800" u="sng" dirty="0" err="1">
                <a:latin typeface="NikoshBAN" panose="02000000000000000000" pitchFamily="2" charset="0"/>
                <a:cs typeface="NikoshBAN" panose="02000000000000000000" pitchFamily="2" charset="0"/>
              </a:rPr>
              <a:t>সাধারনত</a:t>
            </a:r>
            <a:r>
              <a:rPr lang="en-US" sz="2800" u="sng" dirty="0">
                <a:latin typeface="NikoshBAN" panose="02000000000000000000" pitchFamily="2" charset="0"/>
                <a:cs typeface="NikoshBAN" panose="02000000000000000000" pitchFamily="2" charset="0"/>
              </a:rPr>
              <a:t> </a:t>
            </a:r>
            <a:r>
              <a:rPr lang="en-US" sz="2800" u="sng" dirty="0" err="1">
                <a:latin typeface="NikoshBAN" panose="02000000000000000000" pitchFamily="2" charset="0"/>
                <a:cs typeface="NikoshBAN" panose="02000000000000000000" pitchFamily="2" charset="0"/>
              </a:rPr>
              <a:t>দেখা</a:t>
            </a:r>
            <a:r>
              <a:rPr lang="en-US" sz="2800" u="sng" dirty="0">
                <a:latin typeface="NikoshBAN" panose="02000000000000000000" pitchFamily="2" charset="0"/>
                <a:cs typeface="NikoshBAN" panose="02000000000000000000" pitchFamily="2" charset="0"/>
              </a:rPr>
              <a:t> </a:t>
            </a:r>
            <a:r>
              <a:rPr lang="en-US" sz="2800" u="sng" dirty="0" err="1">
                <a:latin typeface="NikoshBAN" panose="02000000000000000000" pitchFamily="2" charset="0"/>
                <a:cs typeface="NikoshBAN" panose="02000000000000000000" pitchFamily="2" charset="0"/>
              </a:rPr>
              <a:t>যায়</a:t>
            </a:r>
            <a:r>
              <a:rPr lang="en-US" sz="2800" u="sng" dirty="0">
                <a:latin typeface="NikoshBAN" panose="02000000000000000000" pitchFamily="2" charset="0"/>
                <a:cs typeface="NikoshBAN" panose="02000000000000000000" pitchFamily="2" charset="0"/>
              </a:rPr>
              <a:t> </a:t>
            </a:r>
            <a:r>
              <a:rPr lang="en-US" sz="2800" u="sng" dirty="0" err="1">
                <a:latin typeface="NikoshBAN" panose="02000000000000000000" pitchFamily="2" charset="0"/>
                <a:cs typeface="NikoshBAN" panose="02000000000000000000" pitchFamily="2" charset="0"/>
              </a:rPr>
              <a:t>তারা</a:t>
            </a:r>
            <a:r>
              <a:rPr lang="en-US" sz="2800" u="sng" dirty="0">
                <a:latin typeface="NikoshBAN" panose="02000000000000000000" pitchFamily="2" charset="0"/>
                <a:cs typeface="NikoshBAN" panose="02000000000000000000" pitchFamily="2" charset="0"/>
              </a:rPr>
              <a:t> </a:t>
            </a:r>
            <a:r>
              <a:rPr lang="en-US" sz="2800" u="sng" dirty="0" err="1">
                <a:latin typeface="NikoshBAN" panose="02000000000000000000" pitchFamily="2" charset="0"/>
                <a:cs typeface="NikoshBAN" panose="02000000000000000000" pitchFamily="2" charset="0"/>
              </a:rPr>
              <a:t>হলোঃ</a:t>
            </a:r>
            <a:endParaRPr lang="en-US" sz="2800" u="sng" dirty="0">
              <a:latin typeface="NikoshBAN" panose="02000000000000000000" pitchFamily="2" charset="0"/>
              <a:cs typeface="NikoshBAN" panose="02000000000000000000" pitchFamily="2" charset="0"/>
            </a:endParaRPr>
          </a:p>
        </p:txBody>
      </p:sp>
      <p:sp>
        <p:nvSpPr>
          <p:cNvPr id="4" name="Rectangle 3"/>
          <p:cNvSpPr/>
          <p:nvPr/>
        </p:nvSpPr>
        <p:spPr>
          <a:xfrm>
            <a:off x="381000" y="1374120"/>
            <a:ext cx="8578850" cy="1815882"/>
          </a:xfrm>
          <a:prstGeom prst="rect">
            <a:avLst/>
          </a:prstGeom>
        </p:spPr>
        <p:txBody>
          <a:bodyPr wrap="square">
            <a:spAutoFit/>
          </a:bodyPr>
          <a:lstStyle/>
          <a:p>
            <a:r>
              <a:rPr lang="en-US" sz="2800" b="1" u="sng" dirty="0" err="1">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এলিট</a:t>
            </a:r>
            <a:r>
              <a:rPr lang="en-US" sz="2800" dirty="0">
                <a:solidFill>
                  <a:srgbClr val="FF0000"/>
                </a:solidFill>
                <a:latin typeface="NikoshBAN" panose="02000000000000000000" pitchFamily="2" charset="0"/>
                <a:cs typeface="NikoshBAN" panose="02000000000000000000" pitchFamily="2" charset="0"/>
              </a:rPr>
              <a:t> </a:t>
            </a:r>
          </a:p>
          <a:p>
            <a:pPr algn="just"/>
            <a:r>
              <a:rPr lang="en-US" sz="2800" dirty="0" err="1">
                <a:latin typeface="NikoshBAN" panose="02000000000000000000" pitchFamily="2" charset="0"/>
                <a:cs typeface="NikoshBAN" panose="02000000000000000000" pitchFamily="2" charset="0"/>
              </a:rPr>
              <a:t>এরা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খুব</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দক্ষ</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হ্যাকার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এরা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সিষ্টেম</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ক্র্যাশ</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সিষ্টেমের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মধ্যে</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প্রবেশ</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করতে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এবং</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নিজেদের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লুকাতে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এরা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সাধারনত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বিভিন্ন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ধরনের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এক্সপ্লয়েন্ট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খুজেঁ</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করতে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প্রোগ্রামিং</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সম্পর্কেও</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এদের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ভাল</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ধারনা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থাকে</a:t>
            </a:r>
            <a:r>
              <a:rPr lang="en-US" sz="2800" dirty="0">
                <a:latin typeface="NikoshBAN" panose="02000000000000000000" pitchFamily="2" charset="0"/>
                <a:cs typeface="NikoshBAN" panose="02000000000000000000" pitchFamily="2" charset="0"/>
              </a:rPr>
              <a:t>।</a:t>
            </a:r>
          </a:p>
        </p:txBody>
      </p:sp>
      <p:sp>
        <p:nvSpPr>
          <p:cNvPr id="5" name="Rectangle 4"/>
          <p:cNvSpPr/>
          <p:nvPr/>
        </p:nvSpPr>
        <p:spPr>
          <a:xfrm>
            <a:off x="355600" y="3202702"/>
            <a:ext cx="8502650" cy="1815882"/>
          </a:xfrm>
          <a:prstGeom prst="rect">
            <a:avLst/>
          </a:prstGeom>
        </p:spPr>
        <p:txBody>
          <a:bodyPr wrap="square">
            <a:spAutoFit/>
          </a:bodyPr>
          <a:lstStyle/>
          <a:p>
            <a:r>
              <a:rPr lang="en-US" sz="2800" b="1" u="sng" dirty="0" err="1">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স্ক্রিপ্টকিডিঃ</a:t>
            </a:r>
            <a:endParaRPr lang="en-US" sz="2800" b="1" u="sng"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just"/>
            <a:r>
              <a:rPr lang="en-US" sz="2800" dirty="0" err="1">
                <a:latin typeface="NikoshBAN" panose="02000000000000000000" pitchFamily="2" charset="0"/>
                <a:cs typeface="NikoshBAN" panose="02000000000000000000" pitchFamily="2" charset="0"/>
              </a:rPr>
              <a:t>এরা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নিজের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স্ক্রিপ্ট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টুল</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বানাতে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বিভিন্ন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টুলস</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অন্যের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বানানো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স্ক্রিপ্ট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ব্যবহার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এরা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কার্যসিদ্ধি</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থাকে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এদের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প্রোগ্রামিং</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সম্পর্কে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ধারনা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বলতে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গেলে</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থাকেই</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না</a:t>
            </a:r>
            <a:r>
              <a:rPr lang="en-US" sz="2800" dirty="0">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29192594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8B2CBAE-9310-46A0-B949-A9C854808A62}"/>
              </a:ext>
            </a:extLst>
          </p:cNvPr>
          <p:cNvSpPr/>
          <p:nvPr/>
        </p:nvSpPr>
        <p:spPr>
          <a:xfrm>
            <a:off x="476250" y="2819400"/>
            <a:ext cx="8191500" cy="2585323"/>
          </a:xfrm>
          <a:prstGeom prst="rect">
            <a:avLst/>
          </a:prstGeom>
          <a:solidFill>
            <a:srgbClr val="E4E2E8"/>
          </a:solidFill>
          <a:ln>
            <a:noFill/>
          </a:ln>
          <a:effectLst/>
          <a:scene3d>
            <a:camera prst="orthographicFront">
              <a:rot lat="0" lon="0" rev="0"/>
            </a:camera>
            <a:lightRig rig="chilly" dir="t">
              <a:rot lat="0" lon="0" rev="18480000"/>
            </a:lightRig>
          </a:scene3d>
          <a:sp3d prstMaterial="clear">
            <a:bevelT h="63500"/>
          </a:sp3d>
        </p:spPr>
        <p:txBody>
          <a:bodyPr wrap="square">
            <a:spAutoFit/>
          </a:bodyPr>
          <a:lstStyle/>
          <a:p>
            <a:pPr algn="just"/>
            <a:r>
              <a:rPr lang="en-US" sz="5400" b="1" dirty="0" err="1">
                <a:solidFill>
                  <a:srgbClr val="0000FF"/>
                </a:solidFill>
                <a:latin typeface="NikoshBAN" panose="02000000000000000000" pitchFamily="2" charset="0"/>
                <a:ea typeface="Calibri" panose="020F0502020204030204" pitchFamily="34" charset="0"/>
                <a:cs typeface="NikoshBAN" panose="02000000000000000000" pitchFamily="2" charset="0"/>
              </a:rPr>
              <a:t>বিভিন্ন</a:t>
            </a:r>
            <a:r>
              <a:rPr lang="en-US" sz="5400" b="1" dirty="0">
                <a:solidFill>
                  <a:srgbClr val="0000FF"/>
                </a:solidFill>
                <a:latin typeface="NikoshBAN" panose="02000000000000000000" pitchFamily="2" charset="0"/>
                <a:ea typeface="Calibri" panose="020F0502020204030204" pitchFamily="34" charset="0"/>
                <a:cs typeface="NikoshBAN" panose="02000000000000000000" pitchFamily="2" charset="0"/>
              </a:rPr>
              <a:t> </a:t>
            </a:r>
            <a:r>
              <a:rPr lang="en-US" sz="5400" b="1" dirty="0" err="1">
                <a:solidFill>
                  <a:srgbClr val="0000FF"/>
                </a:solidFill>
                <a:latin typeface="NikoshBAN" panose="02000000000000000000" pitchFamily="2" charset="0"/>
                <a:ea typeface="Calibri" panose="020F0502020204030204" pitchFamily="34" charset="0"/>
                <a:cs typeface="NikoshBAN" panose="02000000000000000000" pitchFamily="2" charset="0"/>
              </a:rPr>
              <a:t>প্রকার</a:t>
            </a:r>
            <a:r>
              <a:rPr lang="en-US" sz="5400" b="1" dirty="0">
                <a:solidFill>
                  <a:srgbClr val="0000FF"/>
                </a:solidFill>
                <a:latin typeface="NikoshBAN" panose="02000000000000000000" pitchFamily="2" charset="0"/>
                <a:ea typeface="Calibri" panose="020F0502020204030204" pitchFamily="34" charset="0"/>
                <a:cs typeface="NikoshBAN" panose="02000000000000000000" pitchFamily="2" charset="0"/>
              </a:rPr>
              <a:t> </a:t>
            </a:r>
            <a:r>
              <a:rPr lang="en-US" sz="5400" b="1" dirty="0" err="1">
                <a:solidFill>
                  <a:srgbClr val="0000FF"/>
                </a:solidFill>
                <a:latin typeface="NikoshBAN" panose="02000000000000000000" pitchFamily="2" charset="0"/>
                <a:ea typeface="Calibri" panose="020F0502020204030204" pitchFamily="34" charset="0"/>
                <a:cs typeface="NikoshBAN" panose="02000000000000000000" pitchFamily="2" charset="0"/>
              </a:rPr>
              <a:t>হ্যাকারের</a:t>
            </a:r>
            <a:r>
              <a:rPr lang="en-US" sz="5400" b="1" dirty="0">
                <a:solidFill>
                  <a:srgbClr val="0000FF"/>
                </a:solidFill>
                <a:latin typeface="NikoshBAN" panose="02000000000000000000" pitchFamily="2" charset="0"/>
                <a:ea typeface="Calibri" panose="020F0502020204030204" pitchFamily="34" charset="0"/>
                <a:cs typeface="NikoshBAN" panose="02000000000000000000" pitchFamily="2" charset="0"/>
              </a:rPr>
              <a:t> </a:t>
            </a:r>
            <a:r>
              <a:rPr lang="en-US" sz="5400" b="1" dirty="0" err="1">
                <a:solidFill>
                  <a:srgbClr val="0000FF"/>
                </a:solidFill>
                <a:latin typeface="NikoshBAN" panose="02000000000000000000" pitchFamily="2" charset="0"/>
                <a:ea typeface="Calibri" panose="020F0502020204030204" pitchFamily="34" charset="0"/>
                <a:cs typeface="NikoshBAN" panose="02000000000000000000" pitchFamily="2" charset="0"/>
              </a:rPr>
              <a:t>বৈশিষ্টগুলি</a:t>
            </a:r>
            <a:r>
              <a:rPr lang="en-US" sz="5400" b="1" dirty="0">
                <a:solidFill>
                  <a:srgbClr val="0000FF"/>
                </a:solidFill>
                <a:latin typeface="NikoshBAN" panose="02000000000000000000" pitchFamily="2" charset="0"/>
                <a:ea typeface="Calibri" panose="020F0502020204030204" pitchFamily="34" charset="0"/>
                <a:cs typeface="NikoshBAN" panose="02000000000000000000" pitchFamily="2" charset="0"/>
              </a:rPr>
              <a:t> </a:t>
            </a:r>
            <a:r>
              <a:rPr lang="en-US" sz="5400" b="1" dirty="0" err="1">
                <a:solidFill>
                  <a:srgbClr val="0000FF"/>
                </a:solidFill>
                <a:latin typeface="NikoshBAN" panose="02000000000000000000" pitchFamily="2" charset="0"/>
                <a:ea typeface="Calibri" panose="020F0502020204030204" pitchFamily="34" charset="0"/>
                <a:cs typeface="NikoshBAN" panose="02000000000000000000" pitchFamily="2" charset="0"/>
              </a:rPr>
              <a:t>উল্লেখ</a:t>
            </a:r>
            <a:r>
              <a:rPr lang="en-US" sz="5400" b="1" dirty="0">
                <a:solidFill>
                  <a:srgbClr val="0000FF"/>
                </a:solidFill>
                <a:latin typeface="NikoshBAN" panose="02000000000000000000" pitchFamily="2" charset="0"/>
                <a:ea typeface="Calibri" panose="020F0502020204030204" pitchFamily="34" charset="0"/>
                <a:cs typeface="NikoshBAN" panose="02000000000000000000" pitchFamily="2" charset="0"/>
              </a:rPr>
              <a:t> </a:t>
            </a:r>
            <a:r>
              <a:rPr lang="en-US" sz="5400" b="1" dirty="0" err="1">
                <a:solidFill>
                  <a:srgbClr val="0000FF"/>
                </a:solidFill>
                <a:latin typeface="NikoshBAN" panose="02000000000000000000" pitchFamily="2" charset="0"/>
                <a:ea typeface="Calibri" panose="020F0502020204030204" pitchFamily="34" charset="0"/>
                <a:cs typeface="NikoshBAN" panose="02000000000000000000" pitchFamily="2" charset="0"/>
              </a:rPr>
              <a:t>পূর্বকি</a:t>
            </a:r>
            <a:r>
              <a:rPr lang="en-US" sz="5400" b="1" dirty="0">
                <a:solidFill>
                  <a:srgbClr val="0000FF"/>
                </a:solidFill>
                <a:latin typeface="NikoshBAN" panose="02000000000000000000" pitchFamily="2" charset="0"/>
                <a:ea typeface="Calibri" panose="020F0502020204030204" pitchFamily="34" charset="0"/>
                <a:cs typeface="NikoshBAN" panose="02000000000000000000" pitchFamily="2" charset="0"/>
              </a:rPr>
              <a:t> </a:t>
            </a:r>
            <a:r>
              <a:rPr lang="en-US" sz="5400" b="1" dirty="0" err="1">
                <a:solidFill>
                  <a:srgbClr val="0000FF"/>
                </a:solidFill>
                <a:latin typeface="NikoshBAN" panose="02000000000000000000" pitchFamily="2" charset="0"/>
                <a:ea typeface="Calibri" panose="020F0502020204030204" pitchFamily="34" charset="0"/>
                <a:cs typeface="NikoshBAN" panose="02000000000000000000" pitchFamily="2" charset="0"/>
              </a:rPr>
              <a:t>একটি</a:t>
            </a:r>
            <a:r>
              <a:rPr lang="en-US" sz="5400" b="1" dirty="0">
                <a:solidFill>
                  <a:srgbClr val="0000FF"/>
                </a:solidFill>
                <a:latin typeface="NikoshBAN" panose="02000000000000000000" pitchFamily="2" charset="0"/>
                <a:ea typeface="Calibri" panose="020F0502020204030204" pitchFamily="34" charset="0"/>
                <a:cs typeface="NikoshBAN" panose="02000000000000000000" pitchFamily="2" charset="0"/>
              </a:rPr>
              <a:t> </a:t>
            </a:r>
            <a:r>
              <a:rPr lang="en-US" sz="5400" b="1" dirty="0" err="1">
                <a:solidFill>
                  <a:srgbClr val="0000FF"/>
                </a:solidFill>
                <a:latin typeface="NikoshBAN" panose="02000000000000000000" pitchFamily="2" charset="0"/>
                <a:ea typeface="Calibri" panose="020F0502020204030204" pitchFamily="34" charset="0"/>
                <a:cs typeface="NikoshBAN" panose="02000000000000000000" pitchFamily="2" charset="0"/>
              </a:rPr>
              <a:t>পোষ্টার</a:t>
            </a:r>
            <a:r>
              <a:rPr lang="en-US" sz="5400" b="1" dirty="0">
                <a:solidFill>
                  <a:srgbClr val="0000FF"/>
                </a:solidFill>
                <a:latin typeface="NikoshBAN" panose="02000000000000000000" pitchFamily="2" charset="0"/>
                <a:ea typeface="Calibri" panose="020F0502020204030204" pitchFamily="34" charset="0"/>
                <a:cs typeface="NikoshBAN" panose="02000000000000000000" pitchFamily="2" charset="0"/>
              </a:rPr>
              <a:t> </a:t>
            </a:r>
            <a:r>
              <a:rPr lang="en-US" sz="5400" b="1" dirty="0" err="1">
                <a:solidFill>
                  <a:srgbClr val="0000FF"/>
                </a:solidFill>
                <a:latin typeface="NikoshBAN" panose="02000000000000000000" pitchFamily="2" charset="0"/>
                <a:ea typeface="Calibri" panose="020F0502020204030204" pitchFamily="34" charset="0"/>
                <a:cs typeface="NikoshBAN" panose="02000000000000000000" pitchFamily="2" charset="0"/>
              </a:rPr>
              <a:t>উপস্থাপন</a:t>
            </a:r>
            <a:r>
              <a:rPr lang="en-US" sz="5400" b="1" dirty="0">
                <a:solidFill>
                  <a:srgbClr val="0000FF"/>
                </a:solidFill>
                <a:latin typeface="NikoshBAN" panose="02000000000000000000" pitchFamily="2" charset="0"/>
                <a:ea typeface="Calibri" panose="020F0502020204030204" pitchFamily="34" charset="0"/>
                <a:cs typeface="NikoshBAN" panose="02000000000000000000" pitchFamily="2" charset="0"/>
              </a:rPr>
              <a:t> </a:t>
            </a:r>
            <a:r>
              <a:rPr lang="en-US" sz="5400" b="1" dirty="0" err="1">
                <a:solidFill>
                  <a:srgbClr val="0000FF"/>
                </a:solidFill>
                <a:latin typeface="NikoshBAN" panose="02000000000000000000" pitchFamily="2" charset="0"/>
                <a:ea typeface="Calibri" panose="020F0502020204030204" pitchFamily="34" charset="0"/>
                <a:cs typeface="NikoshBAN" panose="02000000000000000000" pitchFamily="2" charset="0"/>
              </a:rPr>
              <a:t>কর</a:t>
            </a:r>
            <a:r>
              <a:rPr lang="en-US" sz="5400" b="1" dirty="0">
                <a:solidFill>
                  <a:srgbClr val="0000FF"/>
                </a:solidFill>
                <a:latin typeface="NikoshBAN" panose="02000000000000000000" pitchFamily="2" charset="0"/>
                <a:ea typeface="Calibri" panose="020F0502020204030204" pitchFamily="34" charset="0"/>
                <a:cs typeface="NikoshBAN" panose="02000000000000000000" pitchFamily="2" charset="0"/>
              </a:rPr>
              <a:t>।</a:t>
            </a:r>
            <a:endParaRPr lang="en-US" sz="5400" b="1" dirty="0">
              <a:solidFill>
                <a:srgbClr val="0000FF"/>
              </a:solidFill>
            </a:endParaRPr>
          </a:p>
        </p:txBody>
      </p:sp>
      <p:sp>
        <p:nvSpPr>
          <p:cNvPr id="3" name="Rectangle 2">
            <a:extLst>
              <a:ext uri="{FF2B5EF4-FFF2-40B4-BE49-F238E27FC236}">
                <a16:creationId xmlns:a16="http://schemas.microsoft.com/office/drawing/2014/main" xmlns="" id="{0B8186AF-D5BC-4929-A181-339B1E213565}"/>
              </a:ext>
            </a:extLst>
          </p:cNvPr>
          <p:cNvSpPr/>
          <p:nvPr/>
        </p:nvSpPr>
        <p:spPr>
          <a:xfrm>
            <a:off x="1801561" y="1295400"/>
            <a:ext cx="5540878" cy="769441"/>
          </a:xfrm>
          <a:prstGeom prst="rect">
            <a:avLst/>
          </a:prstGeom>
          <a:solidFill>
            <a:srgbClr val="E4E2E8"/>
          </a:solidFill>
          <a:ln>
            <a:noFill/>
          </a:ln>
          <a:effectLst/>
          <a:scene3d>
            <a:camera prst="orthographicFront">
              <a:rot lat="0" lon="0" rev="0"/>
            </a:camera>
            <a:lightRig rig="chilly" dir="t">
              <a:rot lat="0" lon="0" rev="18480000"/>
            </a:lightRig>
          </a:scene3d>
          <a:sp3d prstMaterial="clear">
            <a:bevelT h="63500"/>
          </a:sp3d>
        </p:spPr>
        <p:txBody>
          <a:bodyPr wrap="square">
            <a:spAutoFit/>
          </a:bodyPr>
          <a:lstStyle/>
          <a:p>
            <a:pPr algn="ctr"/>
            <a:r>
              <a:rPr lang="en-US" sz="4400" b="1" dirty="0" err="1">
                <a:solidFill>
                  <a:srgbClr val="0000FF"/>
                </a:solidFill>
                <a:latin typeface="NikoshBAN" panose="02000000000000000000" pitchFamily="2" charset="0"/>
                <a:cs typeface="NikoshBAN" panose="02000000000000000000" pitchFamily="2" charset="0"/>
              </a:rPr>
              <a:t>দলীয়</a:t>
            </a:r>
            <a:r>
              <a:rPr lang="en-US" sz="4400" b="1" dirty="0">
                <a:solidFill>
                  <a:srgbClr val="0000FF"/>
                </a:solidFill>
                <a:latin typeface="NikoshBAN" panose="02000000000000000000" pitchFamily="2" charset="0"/>
                <a:cs typeface="NikoshBAN" panose="02000000000000000000" pitchFamily="2" charset="0"/>
              </a:rPr>
              <a:t> </a:t>
            </a:r>
            <a:r>
              <a:rPr lang="en-US" sz="4400" b="1" dirty="0" err="1">
                <a:solidFill>
                  <a:srgbClr val="0000FF"/>
                </a:solidFill>
                <a:latin typeface="NikoshBAN" panose="02000000000000000000" pitchFamily="2" charset="0"/>
                <a:cs typeface="NikoshBAN" panose="02000000000000000000" pitchFamily="2" charset="0"/>
              </a:rPr>
              <a:t>কাজ</a:t>
            </a:r>
            <a:endParaRPr lang="en-US" sz="4400" b="1" dirty="0">
              <a:solidFill>
                <a:srgbClr val="0000FF"/>
              </a:solidFill>
            </a:endParaRPr>
          </a:p>
        </p:txBody>
      </p:sp>
    </p:spTree>
    <p:extLst>
      <p:ext uri="{BB962C8B-B14F-4D97-AF65-F5344CB8AC3E}">
        <p14:creationId xmlns:p14="http://schemas.microsoft.com/office/powerpoint/2010/main" val="2981877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838200"/>
            <a:ext cx="8305800" cy="646331"/>
          </a:xfrm>
          <a:prstGeom prst="rect">
            <a:avLst/>
          </a:prstGeom>
          <a:noFill/>
        </p:spPr>
        <p:txBody>
          <a:bodyPr wrap="square" rtlCol="0">
            <a:spAutoFit/>
          </a:bodyPr>
          <a:lstStyle/>
          <a:p>
            <a:pPr algn="ctr"/>
            <a:r>
              <a:rPr lang="en-US" sz="3600" u="sng" dirty="0" err="1">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মাইকেল</a:t>
            </a:r>
            <a:r>
              <a:rPr lang="en-US" sz="3600" u="sng" dirty="0">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u="sng" dirty="0" err="1">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ক্যালসি</a:t>
            </a:r>
            <a:endParaRPr lang="en-US" sz="3600" u="sng" dirty="0">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3" name="TextBox 2"/>
          <p:cNvSpPr txBox="1"/>
          <p:nvPr/>
        </p:nvSpPr>
        <p:spPr>
          <a:xfrm>
            <a:off x="304800" y="1507153"/>
            <a:ext cx="5489222" cy="4893647"/>
          </a:xfrm>
          <a:prstGeom prst="rect">
            <a:avLst/>
          </a:prstGeom>
          <a:noFill/>
        </p:spPr>
        <p:txBody>
          <a:bodyPr wrap="square" rtlCol="0">
            <a:spAutoFit/>
          </a:bodyPr>
          <a:lstStyle/>
          <a:p>
            <a:pPr algn="just"/>
            <a:r>
              <a:rPr lang="en-US" sz="2400" dirty="0">
                <a:latin typeface="NikoshBAN" panose="02000000000000000000" pitchFamily="2" charset="0"/>
                <a:cs typeface="NikoshBAN" panose="02000000000000000000" pitchFamily="2" charset="0"/>
              </a:rPr>
              <a:t>2000 </a:t>
            </a:r>
            <a:r>
              <a:rPr lang="en-US" sz="2400" dirty="0" err="1">
                <a:latin typeface="NikoshBAN" panose="02000000000000000000" pitchFamily="2" charset="0"/>
                <a:cs typeface="NikoshBAN" panose="02000000000000000000" pitchFamily="2" charset="0"/>
              </a:rPr>
              <a:t>সালে</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মাত্র</a:t>
            </a:r>
            <a:r>
              <a:rPr lang="en-US" sz="2400" dirty="0">
                <a:latin typeface="NikoshBAN" panose="02000000000000000000" pitchFamily="2" charset="0"/>
                <a:cs typeface="NikoshBAN" panose="02000000000000000000" pitchFamily="2" charset="0"/>
              </a:rPr>
              <a:t> 15 </a:t>
            </a:r>
            <a:r>
              <a:rPr lang="en-US" sz="2400" dirty="0" err="1">
                <a:latin typeface="NikoshBAN" panose="02000000000000000000" pitchFamily="2" charset="0"/>
                <a:cs typeface="NikoshBAN" panose="02000000000000000000" pitchFamily="2" charset="0"/>
              </a:rPr>
              <a:t>বছর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বয়সে</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ইয়াহু</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আমাজান</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ডেল</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ইবে</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এবং</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সিএনএস</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এর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মত</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বিশাল</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নেটওয়ার্ক</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আক্রমন</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এই</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হ্যাকার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আলোচনার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শীর্ষে</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উঠে</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আসেন</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তৎকালীন</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সময়ে</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ইয়াহু</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ছিল</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শীর্ষ</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সার্চ</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ইঞ্জিন</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কিন্তু</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আর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আক্রমনের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কবলে</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ইয়াহুর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সার্ভার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এক</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ঘন্টার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জন্য</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বন্ধ</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হয়ে</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যায়</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সারা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পৃথিবীর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যোগাযোগ</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প্রায়</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অচল</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হয়ে</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পগে</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অন্যান্য</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হ্যাকারের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মতো</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তিনি</a:t>
            </a:r>
            <a:r>
              <a:rPr lang="en-US" sz="2400" dirty="0">
                <a:latin typeface="NikoshBAN" panose="02000000000000000000" pitchFamily="2" charset="0"/>
                <a:cs typeface="NikoshBAN" panose="02000000000000000000" pitchFamily="2" charset="0"/>
              </a:rPr>
              <a:t> ও </a:t>
            </a:r>
            <a:r>
              <a:rPr lang="en-US" sz="2400" dirty="0" err="1">
                <a:latin typeface="NikoshBAN" panose="02000000000000000000" pitchFamily="2" charset="0"/>
                <a:cs typeface="NikoshBAN" panose="02000000000000000000" pitchFamily="2" charset="0"/>
              </a:rPr>
              <a:t>তাঁর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হ্যাকার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গ্রুপ</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ইয়াহুর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সার্ভার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পুরোপুরি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নিয়ন্ত্রনে</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আনতে</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সক্ষম</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হন</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তাঁর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হামলার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পরই</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মূলত</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মার্কিন</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প্রেসিডেন্ট</a:t>
            </a:r>
            <a:r>
              <a:rPr lang="en-US" sz="2400" dirty="0">
                <a:latin typeface="NikoshBAN" panose="02000000000000000000" pitchFamily="2" charset="0"/>
                <a:cs typeface="NikoshBAN" panose="02000000000000000000" pitchFamily="2" charset="0"/>
              </a:rPr>
              <a:t> </a:t>
            </a:r>
            <a:r>
              <a:rPr lang="en-US" sz="2400" dirty="0" err="1">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বিল</a:t>
            </a:r>
            <a:r>
              <a:rPr lang="en-US" sz="2400" dirty="0">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ক্লিনটন</a:t>
            </a:r>
            <a:r>
              <a:rPr lang="en-US" sz="2400" dirty="0">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কম্পিউটার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নেটওয়ার্কের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নিরাপত্তা</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বিষয়ক</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ট্রস্কফোর্স</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প্রতিষ্ঠা</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করেন</a:t>
            </a:r>
            <a:r>
              <a:rPr lang="en-US" sz="2400" dirty="0">
                <a:latin typeface="NikoshBAN" panose="02000000000000000000" pitchFamily="2" charset="0"/>
                <a:cs typeface="NikoshBAN" panose="02000000000000000000" pitchFamily="2" charset="0"/>
              </a:rPr>
              <a:t>।  2001 </a:t>
            </a:r>
            <a:r>
              <a:rPr lang="en-US" sz="2400" dirty="0" err="1">
                <a:latin typeface="NikoshBAN" panose="02000000000000000000" pitchFamily="2" charset="0"/>
                <a:cs typeface="NikoshBAN" panose="02000000000000000000" pitchFamily="2" charset="0"/>
              </a:rPr>
              <a:t>সালে</a:t>
            </a:r>
            <a:r>
              <a:rPr lang="en-US" sz="2400" dirty="0">
                <a:latin typeface="NikoshBAN" panose="02000000000000000000" pitchFamily="2" charset="0"/>
                <a:cs typeface="NikoshBAN" panose="02000000000000000000" pitchFamily="2" charset="0"/>
              </a:rPr>
              <a:t>  </a:t>
            </a:r>
            <a:r>
              <a:rPr lang="en-US" sz="2000" dirty="0">
                <a:latin typeface="NikoshBAN" panose="02000000000000000000" pitchFamily="2" charset="0"/>
                <a:cs typeface="NikoshBAN" panose="02000000000000000000" pitchFamily="2" charset="0"/>
              </a:rPr>
              <a:t>Montreal Youth Court</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এর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নির্দেশে</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তার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আট</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মাসের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জেল</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হয়</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মাইকেল</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ক্যালসির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জম্মস্থান</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হচ্ছে</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কুইবেক</a:t>
            </a:r>
            <a:r>
              <a:rPr lang="en-US" sz="2400" dirty="0">
                <a:latin typeface="NikoshBAN" panose="02000000000000000000" pitchFamily="2" charset="0"/>
                <a:cs typeface="NikoshBAN" panose="02000000000000000000" pitchFamily="2" charset="0"/>
              </a:rPr>
              <a:t>।</a:t>
            </a:r>
            <a:endParaRPr lang="en-US" sz="2400"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1757580"/>
            <a:ext cx="2971800" cy="3805019"/>
          </a:xfrm>
          <a:prstGeom prst="rect">
            <a:avLst/>
          </a:prstGeom>
        </p:spPr>
      </p:pic>
    </p:spTree>
    <p:extLst>
      <p:ext uri="{BB962C8B-B14F-4D97-AF65-F5344CB8AC3E}">
        <p14:creationId xmlns:p14="http://schemas.microsoft.com/office/powerpoint/2010/main" val="27901835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422975"/>
            <a:ext cx="8686800" cy="2246769"/>
          </a:xfrm>
          <a:prstGeom prst="rect">
            <a:avLst/>
          </a:prstGeom>
        </p:spPr>
        <p:txBody>
          <a:bodyPr wrap="square">
            <a:spAutoFit/>
          </a:bodyPr>
          <a:lstStyle/>
          <a:p>
            <a:pPr algn="just"/>
            <a:r>
              <a:rPr lang="as-IN" sz="2800" dirty="0">
                <a:solidFill>
                  <a:srgbClr val="333333"/>
                </a:solidFill>
                <a:latin typeface="NikoshBAN" panose="02000000000000000000" pitchFamily="2" charset="0"/>
                <a:cs typeface="NikoshBAN" panose="02000000000000000000" pitchFamily="2" charset="0"/>
              </a:rPr>
              <a:t>৩৩ বছর বয়সি ল্যামোকে ‘দ্য হোমলেস হ্যাকার’ নামেও ডাকা হয়। ২০০৩ সালে গ্রেপ্তার হওয়ার আগ পর্যন্ত তিনি নিউ ইয়র্ক টাইমস, গুগল, ইয়াহু! ও মাইক্রোসফটের কঠোর নিরাপত্তাবেষ্টিত কম্পিউটার সিস্টেমেও অনু্প্রবেশ করেছিলেন। হ্যাকিং ছাড়াও আরও কিছু অপরাধের অভিযোগে বিচারের মুখোমুখি হন তিনি।</a:t>
            </a:r>
            <a:endParaRPr lang="en-US" sz="2800" dirty="0">
              <a:latin typeface="NikoshBAN" panose="02000000000000000000" pitchFamily="2" charset="0"/>
              <a:cs typeface="NikoshBAN" panose="02000000000000000000" pitchFamily="2" charset="0"/>
            </a:endParaRPr>
          </a:p>
        </p:txBody>
      </p:sp>
      <p:sp>
        <p:nvSpPr>
          <p:cNvPr id="5" name="Rectangle 4"/>
          <p:cNvSpPr/>
          <p:nvPr/>
        </p:nvSpPr>
        <p:spPr>
          <a:xfrm>
            <a:off x="3124200" y="838200"/>
            <a:ext cx="2303836" cy="584775"/>
          </a:xfrm>
          <a:prstGeom prst="rect">
            <a:avLst/>
          </a:prstGeom>
        </p:spPr>
        <p:txBody>
          <a:bodyPr wrap="none">
            <a:spAutoFit/>
          </a:bodyPr>
          <a:lstStyle/>
          <a:p>
            <a:r>
              <a:rPr lang="as-IN" sz="3200" b="1" u="sng" dirty="0">
                <a:solidFill>
                  <a:srgbClr val="0000FF"/>
                </a:solidFill>
                <a:latin typeface="NikoshBAN" panose="02000000000000000000" pitchFamily="2" charset="0"/>
                <a:cs typeface="NikoshBAN" panose="02000000000000000000" pitchFamily="2" charset="0"/>
              </a:rPr>
              <a:t>অ্যাড্রিয়ান ল্যামো</a:t>
            </a:r>
            <a:endParaRPr lang="en-US" sz="3200" u="sng" dirty="0">
              <a:solidFill>
                <a:srgbClr val="0000FF"/>
              </a:solidFill>
              <a:latin typeface="NikoshBAN" panose="02000000000000000000" pitchFamily="2" charset="0"/>
              <a:cs typeface="NikoshBAN" panose="02000000000000000000" pitchFamily="2" charset="0"/>
            </a:endParaRPr>
          </a:p>
        </p:txBody>
      </p:sp>
      <p:sp>
        <p:nvSpPr>
          <p:cNvPr id="9" name="Rectangle 8">
            <a:extLst>
              <a:ext uri="{FF2B5EF4-FFF2-40B4-BE49-F238E27FC236}">
                <a16:creationId xmlns:a16="http://schemas.microsoft.com/office/drawing/2014/main" xmlns="" id="{EC0F20B5-DB0D-45C4-90F5-F7E66B7695E3}"/>
              </a:ext>
            </a:extLst>
          </p:cNvPr>
          <p:cNvSpPr/>
          <p:nvPr/>
        </p:nvSpPr>
        <p:spPr>
          <a:xfrm>
            <a:off x="128326" y="4301490"/>
            <a:ext cx="8686800" cy="2103120"/>
          </a:xfrm>
          <a:prstGeom prst="rect">
            <a:avLst/>
          </a:prstGeom>
        </p:spPr>
        <p:txBody>
          <a:bodyPr wrap="square">
            <a:spAutoFit/>
          </a:bodyPr>
          <a:lstStyle/>
          <a:p>
            <a:pPr algn="just"/>
            <a:r>
              <a:rPr lang="as-IN" sz="3200" dirty="0">
                <a:solidFill>
                  <a:srgbClr val="333333"/>
                </a:solidFill>
                <a:latin typeface="NikoshBAN" panose="02000000000000000000" pitchFamily="2" charset="0"/>
                <a:cs typeface="NikoshBAN" panose="02000000000000000000" pitchFamily="2" charset="0"/>
              </a:rPr>
              <a:t>অ্যাসট্রা নামে পরিচিত এ হ্যাকারের প্রকৃত নাম জানা যায়নি। জানা যায়, তিনি ৫৮ বছর বয়সী একজন অংকবিদ। ২০০৮ সালে তিনি গ্রিসে গ্রেপ্তার হন। বিভিন্ন কম্পিউটার সিস্টেম থেকে তার চুরি করা তথ্যের মূল্য প্রায় ৩৬০ মিলিয়ন ডলার।</a:t>
            </a:r>
            <a:endParaRPr lang="en-US" sz="3200" dirty="0">
              <a:solidFill>
                <a:srgbClr val="333333"/>
              </a:solidFill>
              <a:latin typeface="NikoshBAN" panose="02000000000000000000" pitchFamily="2" charset="0"/>
              <a:cs typeface="NikoshBAN" panose="02000000000000000000" pitchFamily="2" charset="0"/>
            </a:endParaRPr>
          </a:p>
          <a:p>
            <a:pPr algn="just"/>
            <a:r>
              <a:rPr lang="as-IN" sz="3200" dirty="0">
                <a:latin typeface="NikoshBAN" panose="02000000000000000000" pitchFamily="2" charset="0"/>
                <a:cs typeface="NikoshBAN" panose="02000000000000000000" pitchFamily="2" charset="0"/>
              </a:rPr>
              <a:t/>
            </a:r>
            <a:br>
              <a:rPr lang="as-IN" sz="3200" dirty="0">
                <a:latin typeface="NikoshBAN" panose="02000000000000000000" pitchFamily="2" charset="0"/>
                <a:cs typeface="NikoshBAN" panose="02000000000000000000" pitchFamily="2" charset="0"/>
              </a:rPr>
            </a:br>
            <a:endParaRPr lang="en-US" sz="3200" dirty="0">
              <a:latin typeface="NikoshBAN" panose="02000000000000000000" pitchFamily="2" charset="0"/>
              <a:cs typeface="NikoshBAN" panose="02000000000000000000" pitchFamily="2" charset="0"/>
            </a:endParaRPr>
          </a:p>
        </p:txBody>
      </p:sp>
      <p:sp>
        <p:nvSpPr>
          <p:cNvPr id="11" name="Rectangle 10">
            <a:extLst>
              <a:ext uri="{FF2B5EF4-FFF2-40B4-BE49-F238E27FC236}">
                <a16:creationId xmlns:a16="http://schemas.microsoft.com/office/drawing/2014/main" xmlns="" id="{831BAB9C-3FAE-4067-8118-55EC05725162}"/>
              </a:ext>
            </a:extLst>
          </p:cNvPr>
          <p:cNvSpPr/>
          <p:nvPr/>
        </p:nvSpPr>
        <p:spPr>
          <a:xfrm>
            <a:off x="3876050" y="3682425"/>
            <a:ext cx="1447800" cy="584775"/>
          </a:xfrm>
          <a:prstGeom prst="rect">
            <a:avLst/>
          </a:prstGeom>
        </p:spPr>
        <p:txBody>
          <a:bodyPr wrap="square">
            <a:spAutoFit/>
          </a:bodyPr>
          <a:lstStyle/>
          <a:p>
            <a:pPr algn="ctr"/>
            <a:r>
              <a:rPr lang="as-IN" sz="3200" b="1" u="sng" dirty="0">
                <a:solidFill>
                  <a:srgbClr val="0000FF"/>
                </a:solidFill>
                <a:latin typeface="NikoshBAN" panose="02000000000000000000" pitchFamily="2" charset="0"/>
                <a:cs typeface="NikoshBAN" panose="02000000000000000000" pitchFamily="2" charset="0"/>
              </a:rPr>
              <a:t>অ্যাসট্রা</a:t>
            </a:r>
            <a:endParaRPr lang="en-US" sz="3200" u="sng" dirty="0">
              <a:solidFill>
                <a:srgbClr val="0000FF"/>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747539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07B5592D-268B-4736-81B3-9F753201D086}"/>
              </a:ext>
            </a:extLst>
          </p:cNvPr>
          <p:cNvGrpSpPr/>
          <p:nvPr/>
        </p:nvGrpSpPr>
        <p:grpSpPr>
          <a:xfrm>
            <a:off x="33068" y="769777"/>
            <a:ext cx="9034732" cy="5631024"/>
            <a:chOff x="33068" y="769777"/>
            <a:chExt cx="9034732" cy="5631024"/>
          </a:xfrm>
        </p:grpSpPr>
        <p:pic>
          <p:nvPicPr>
            <p:cNvPr id="7" name="Picture 6">
              <a:extLst>
                <a:ext uri="{FF2B5EF4-FFF2-40B4-BE49-F238E27FC236}">
                  <a16:creationId xmlns:a16="http://schemas.microsoft.com/office/drawing/2014/main" xmlns="" id="{62FBD42B-17CB-447B-B465-DFA7F856C1D2}"/>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5281421" y="2170870"/>
              <a:ext cx="1982478" cy="3012460"/>
            </a:xfrm>
            <a:prstGeom prst="rect">
              <a:avLst/>
            </a:prstGeom>
            <a:ln>
              <a:noFill/>
            </a:ln>
            <a:effectLst>
              <a:outerShdw blurRad="190500" algn="tl" rotWithShape="0">
                <a:srgbClr val="000000">
                  <a:alpha val="70000"/>
                </a:srgbClr>
              </a:outerShdw>
            </a:effectLst>
          </p:spPr>
        </p:pic>
        <p:pic>
          <p:nvPicPr>
            <p:cNvPr id="8" name="Picture 7">
              <a:extLst>
                <a:ext uri="{FF2B5EF4-FFF2-40B4-BE49-F238E27FC236}">
                  <a16:creationId xmlns:a16="http://schemas.microsoft.com/office/drawing/2014/main" xmlns="" id="{3DFD8127-3C53-449B-A850-1B97DF17A2E3}"/>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33068" y="5029201"/>
              <a:ext cx="2400717" cy="1371600"/>
            </a:xfrm>
            <a:prstGeom prst="rect">
              <a:avLst/>
            </a:prstGeom>
          </p:spPr>
        </p:pic>
        <p:pic>
          <p:nvPicPr>
            <p:cNvPr id="9" name="Picture 8">
              <a:extLst>
                <a:ext uri="{FF2B5EF4-FFF2-40B4-BE49-F238E27FC236}">
                  <a16:creationId xmlns:a16="http://schemas.microsoft.com/office/drawing/2014/main" xmlns="" id="{62EC3D56-0F09-4F24-8518-05FFA6C60C7C}"/>
                </a:ext>
              </a:extLst>
            </p:cNvPr>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33068" y="770895"/>
              <a:ext cx="2466975" cy="1438905"/>
            </a:xfrm>
            <a:prstGeom prst="rect">
              <a:avLst/>
            </a:prstGeom>
          </p:spPr>
        </p:pic>
        <p:pic>
          <p:nvPicPr>
            <p:cNvPr id="10" name="Picture 9">
              <a:extLst>
                <a:ext uri="{FF2B5EF4-FFF2-40B4-BE49-F238E27FC236}">
                  <a16:creationId xmlns:a16="http://schemas.microsoft.com/office/drawing/2014/main" xmlns="" id="{4CD8DC64-1913-42AA-805B-3AB532D6E42B}"/>
                </a:ext>
              </a:extLst>
            </p:cNvPr>
            <p:cNvPicPr>
              <a:picLocks noChangeAspect="1"/>
            </p:cNvPicPr>
            <p:nvPr/>
          </p:nvPicPr>
          <p:blipFill>
            <a:blip r:embed="rId6">
              <a:lum bright="70000" contrast="-70000"/>
              <a:extLst>
                <a:ext uri="{28A0092B-C50C-407E-A947-70E740481C1C}">
                  <a14:useLocalDpi xmlns:a14="http://schemas.microsoft.com/office/drawing/2010/main" val="0"/>
                </a:ext>
              </a:extLst>
            </a:blip>
            <a:stretch>
              <a:fillRect/>
            </a:stretch>
          </p:blipFill>
          <p:spPr>
            <a:xfrm>
              <a:off x="2500043" y="771524"/>
              <a:ext cx="2884267" cy="2047875"/>
            </a:xfrm>
            <a:prstGeom prst="rect">
              <a:avLst/>
            </a:prstGeom>
          </p:spPr>
        </p:pic>
        <p:pic>
          <p:nvPicPr>
            <p:cNvPr id="11" name="Picture 10">
              <a:extLst>
                <a:ext uri="{FF2B5EF4-FFF2-40B4-BE49-F238E27FC236}">
                  <a16:creationId xmlns:a16="http://schemas.microsoft.com/office/drawing/2014/main" xmlns="" id="{26848FC9-9667-434A-88AB-AB7467B4C394}"/>
                </a:ext>
              </a:extLst>
            </p:cNvPr>
            <p:cNvPicPr>
              <a:picLocks noChangeAspect="1"/>
            </p:cNvPicPr>
            <p:nvPr/>
          </p:nvPicPr>
          <p:blipFill>
            <a:blip r:embed="rId7">
              <a:lum bright="70000" contrast="-70000"/>
              <a:extLst>
                <a:ext uri="{28A0092B-C50C-407E-A947-70E740481C1C}">
                  <a14:useLocalDpi xmlns:a14="http://schemas.microsoft.com/office/drawing/2010/main" val="0"/>
                </a:ext>
              </a:extLst>
            </a:blip>
            <a:stretch>
              <a:fillRect/>
            </a:stretch>
          </p:blipFill>
          <p:spPr>
            <a:xfrm>
              <a:off x="5352014" y="5029201"/>
              <a:ext cx="3714108" cy="1371600"/>
            </a:xfrm>
            <a:prstGeom prst="rect">
              <a:avLst/>
            </a:prstGeom>
          </p:spPr>
        </p:pic>
        <p:pic>
          <p:nvPicPr>
            <p:cNvPr id="12" name="Picture 11">
              <a:extLst>
                <a:ext uri="{FF2B5EF4-FFF2-40B4-BE49-F238E27FC236}">
                  <a16:creationId xmlns:a16="http://schemas.microsoft.com/office/drawing/2014/main" xmlns="" id="{7F7673B8-68A3-4353-B91B-5082082606BE}"/>
                </a:ext>
              </a:extLst>
            </p:cNvPr>
            <p:cNvPicPr>
              <a:picLocks noChangeAspect="1"/>
            </p:cNvPicPr>
            <p:nvPr/>
          </p:nvPicPr>
          <p:blipFill>
            <a:blip r:embed="rId8">
              <a:lum bright="70000" contrast="-70000"/>
              <a:extLst>
                <a:ext uri="{28A0092B-C50C-407E-A947-70E740481C1C}">
                  <a14:useLocalDpi xmlns:a14="http://schemas.microsoft.com/office/drawing/2010/main" val="0"/>
                </a:ext>
              </a:extLst>
            </a:blip>
            <a:stretch>
              <a:fillRect/>
            </a:stretch>
          </p:blipFill>
          <p:spPr>
            <a:xfrm>
              <a:off x="5348019" y="769777"/>
              <a:ext cx="3719781" cy="1456956"/>
            </a:xfrm>
            <a:prstGeom prst="rect">
              <a:avLst/>
            </a:prstGeom>
          </p:spPr>
        </p:pic>
        <p:pic>
          <p:nvPicPr>
            <p:cNvPr id="13" name="Picture 12">
              <a:extLst>
                <a:ext uri="{FF2B5EF4-FFF2-40B4-BE49-F238E27FC236}">
                  <a16:creationId xmlns:a16="http://schemas.microsoft.com/office/drawing/2014/main" xmlns="" id="{765A4038-0BDB-4C73-8571-4229812A8B2D}"/>
                </a:ext>
              </a:extLst>
            </p:cNvPr>
            <p:cNvPicPr>
              <a:picLocks noChangeAspect="1"/>
            </p:cNvPicPr>
            <p:nvPr/>
          </p:nvPicPr>
          <p:blipFill>
            <a:blip r:embed="rId9">
              <a:lum bright="70000" contrast="-70000"/>
              <a:extLst>
                <a:ext uri="{28A0092B-C50C-407E-A947-70E740481C1C}">
                  <a14:useLocalDpi xmlns:a14="http://schemas.microsoft.com/office/drawing/2010/main" val="0"/>
                </a:ext>
              </a:extLst>
            </a:blip>
            <a:stretch>
              <a:fillRect/>
            </a:stretch>
          </p:blipFill>
          <p:spPr>
            <a:xfrm>
              <a:off x="7162800" y="2226733"/>
              <a:ext cx="1903322" cy="1371600"/>
            </a:xfrm>
            <a:prstGeom prst="rect">
              <a:avLst/>
            </a:prstGeom>
          </p:spPr>
        </p:pic>
        <p:pic>
          <p:nvPicPr>
            <p:cNvPr id="14" name="Picture 13">
              <a:extLst>
                <a:ext uri="{FF2B5EF4-FFF2-40B4-BE49-F238E27FC236}">
                  <a16:creationId xmlns:a16="http://schemas.microsoft.com/office/drawing/2014/main" xmlns="" id="{CBB27960-CCAE-4433-8001-CFDB9C2AA25D}"/>
                </a:ext>
              </a:extLst>
            </p:cNvPr>
            <p:cNvPicPr>
              <a:picLocks noChangeAspect="1"/>
            </p:cNvPicPr>
            <p:nvPr/>
          </p:nvPicPr>
          <p:blipFill>
            <a:blip r:embed="rId10">
              <a:lum bright="70000" contrast="-70000"/>
              <a:extLst>
                <a:ext uri="{28A0092B-C50C-407E-A947-70E740481C1C}">
                  <a14:useLocalDpi xmlns:a14="http://schemas.microsoft.com/office/drawing/2010/main" val="0"/>
                </a:ext>
              </a:extLst>
            </a:blip>
            <a:stretch>
              <a:fillRect/>
            </a:stretch>
          </p:blipFill>
          <p:spPr>
            <a:xfrm>
              <a:off x="7162798" y="3598333"/>
              <a:ext cx="1903322" cy="1447799"/>
            </a:xfrm>
            <a:prstGeom prst="rect">
              <a:avLst/>
            </a:prstGeom>
          </p:spPr>
        </p:pic>
        <p:pic>
          <p:nvPicPr>
            <p:cNvPr id="19" name="Picture 18">
              <a:extLst>
                <a:ext uri="{FF2B5EF4-FFF2-40B4-BE49-F238E27FC236}">
                  <a16:creationId xmlns:a16="http://schemas.microsoft.com/office/drawing/2014/main" xmlns="" id="{1F7F1614-6570-4875-98D8-CBCCAE64F320}"/>
                </a:ext>
              </a:extLst>
            </p:cNvPr>
            <p:cNvPicPr>
              <a:picLocks noChangeAspect="1"/>
            </p:cNvPicPr>
            <p:nvPr/>
          </p:nvPicPr>
          <p:blipFill>
            <a:blip r:embed="rId11">
              <a:lum bright="70000" contrast="-70000"/>
              <a:extLst>
                <a:ext uri="{28A0092B-C50C-407E-A947-70E740481C1C}">
                  <a14:useLocalDpi xmlns:a14="http://schemas.microsoft.com/office/drawing/2010/main" val="0"/>
                </a:ext>
              </a:extLst>
            </a:blip>
            <a:stretch>
              <a:fillRect/>
            </a:stretch>
          </p:blipFill>
          <p:spPr>
            <a:xfrm>
              <a:off x="33068" y="3736985"/>
              <a:ext cx="2408500" cy="1292215"/>
            </a:xfrm>
            <a:prstGeom prst="rect">
              <a:avLst/>
            </a:prstGeom>
          </p:spPr>
        </p:pic>
        <p:pic>
          <p:nvPicPr>
            <p:cNvPr id="20" name="Picture 19">
              <a:extLst>
                <a:ext uri="{FF2B5EF4-FFF2-40B4-BE49-F238E27FC236}">
                  <a16:creationId xmlns:a16="http://schemas.microsoft.com/office/drawing/2014/main" xmlns="" id="{2E5C8D81-CE73-45B6-8A93-5FFA67B6328F}"/>
                </a:ext>
              </a:extLst>
            </p:cNvPr>
            <p:cNvPicPr>
              <a:picLocks noChangeAspect="1"/>
            </p:cNvPicPr>
            <p:nvPr/>
          </p:nvPicPr>
          <p:blipFill>
            <a:blip r:embed="rId12">
              <a:lum bright="70000" contrast="-70000"/>
              <a:extLst>
                <a:ext uri="{28A0092B-C50C-407E-A947-70E740481C1C}">
                  <a14:useLocalDpi xmlns:a14="http://schemas.microsoft.com/office/drawing/2010/main" val="0"/>
                </a:ext>
              </a:extLst>
            </a:blip>
            <a:stretch>
              <a:fillRect/>
            </a:stretch>
          </p:blipFill>
          <p:spPr>
            <a:xfrm>
              <a:off x="33068" y="2226733"/>
              <a:ext cx="2462662" cy="1527185"/>
            </a:xfrm>
            <a:prstGeom prst="rect">
              <a:avLst/>
            </a:prstGeom>
          </p:spPr>
        </p:pic>
        <p:pic>
          <p:nvPicPr>
            <p:cNvPr id="21" name="Picture 20">
              <a:extLst>
                <a:ext uri="{FF2B5EF4-FFF2-40B4-BE49-F238E27FC236}">
                  <a16:creationId xmlns:a16="http://schemas.microsoft.com/office/drawing/2014/main" xmlns="" id="{4EBD495A-B7F4-44FF-8A63-AC96D3660CA4}"/>
                </a:ext>
              </a:extLst>
            </p:cNvPr>
            <p:cNvPicPr>
              <a:picLocks noChangeAspect="1"/>
            </p:cNvPicPr>
            <p:nvPr/>
          </p:nvPicPr>
          <p:blipFill>
            <a:blip r:embed="rId13">
              <a:lum bright="70000" contrast="-70000"/>
              <a:extLst>
                <a:ext uri="{28A0092B-C50C-407E-A947-70E740481C1C}">
                  <a14:useLocalDpi xmlns:a14="http://schemas.microsoft.com/office/drawing/2010/main" val="0"/>
                </a:ext>
              </a:extLst>
            </a:blip>
            <a:stretch>
              <a:fillRect/>
            </a:stretch>
          </p:blipFill>
          <p:spPr>
            <a:xfrm>
              <a:off x="2427261" y="2819400"/>
              <a:ext cx="2974919" cy="1804630"/>
            </a:xfrm>
            <a:prstGeom prst="rect">
              <a:avLst/>
            </a:prstGeom>
          </p:spPr>
        </p:pic>
        <p:pic>
          <p:nvPicPr>
            <p:cNvPr id="22" name="Picture 21">
              <a:extLst>
                <a:ext uri="{FF2B5EF4-FFF2-40B4-BE49-F238E27FC236}">
                  <a16:creationId xmlns:a16="http://schemas.microsoft.com/office/drawing/2014/main" xmlns="" id="{E4877241-9E99-475C-BD2E-A25F63F858A8}"/>
                </a:ext>
              </a:extLst>
            </p:cNvPr>
            <p:cNvPicPr>
              <a:picLocks noChangeAspect="1"/>
            </p:cNvPicPr>
            <p:nvPr/>
          </p:nvPicPr>
          <p:blipFill>
            <a:blip r:embed="rId14">
              <a:lum bright="70000" contrast="-70000"/>
              <a:extLst>
                <a:ext uri="{28A0092B-C50C-407E-A947-70E740481C1C}">
                  <a14:useLocalDpi xmlns:a14="http://schemas.microsoft.com/office/drawing/2010/main" val="0"/>
                </a:ext>
              </a:extLst>
            </a:blip>
            <a:stretch>
              <a:fillRect/>
            </a:stretch>
          </p:blipFill>
          <p:spPr>
            <a:xfrm>
              <a:off x="2433785" y="4611619"/>
              <a:ext cx="2953235" cy="1789182"/>
            </a:xfrm>
            <a:prstGeom prst="rect">
              <a:avLst/>
            </a:prstGeom>
          </p:spPr>
        </p:pic>
      </p:grpSp>
      <p:grpSp>
        <p:nvGrpSpPr>
          <p:cNvPr id="15" name="Group 14"/>
          <p:cNvGrpSpPr/>
          <p:nvPr/>
        </p:nvGrpSpPr>
        <p:grpSpPr>
          <a:xfrm>
            <a:off x="152400" y="1981200"/>
            <a:ext cx="8839200" cy="3046988"/>
            <a:chOff x="152400" y="1981200"/>
            <a:chExt cx="8839200" cy="3046988"/>
          </a:xfrm>
        </p:grpSpPr>
        <p:sp>
          <p:nvSpPr>
            <p:cNvPr id="16" name="Rectangle 15"/>
            <p:cNvSpPr/>
            <p:nvPr/>
          </p:nvSpPr>
          <p:spPr>
            <a:xfrm>
              <a:off x="152400" y="1981200"/>
              <a:ext cx="8839200" cy="3046988"/>
            </a:xfrm>
            <a:prstGeom prst="rect">
              <a:avLst/>
            </a:prstGeom>
            <a:solidFill>
              <a:srgbClr val="9900FF"/>
            </a:solidFill>
            <a:ln>
              <a:noFill/>
            </a:ln>
            <a:effectLst/>
            <a:scene3d>
              <a:camera prst="orthographicFront">
                <a:rot lat="0" lon="0" rev="0"/>
              </a:camera>
              <a:lightRig rig="chilly" dir="t">
                <a:rot lat="0" lon="0" rev="18480000"/>
              </a:lightRig>
            </a:scene3d>
            <a:sp3d prstMaterial="clear">
              <a:bevelT h="63500"/>
            </a:sp3d>
          </p:spPr>
          <p:txBody>
            <a:bodyPr wrap="square">
              <a:prstTxWarp prst="textPlain">
                <a:avLst/>
              </a:prstTxWarp>
              <a:spAutoFit/>
            </a:bodyPr>
            <a:lstStyle/>
            <a:p>
              <a:pPr algn="ctr"/>
              <a:r>
                <a:rPr lang="en-US" sz="9600" b="1" dirty="0" err="1">
                  <a:ln w="9525">
                    <a:solidFill>
                      <a:schemeClr val="bg1"/>
                    </a:solidFill>
                    <a:prstDash val="solid"/>
                  </a:ln>
                  <a:solidFill>
                    <a:srgbClr val="9900FF"/>
                  </a:solidFill>
                  <a:effectLst>
                    <a:outerShdw blurRad="12700" dist="38100" dir="2700000" algn="tl" rotWithShape="0">
                      <a:schemeClr val="bg1">
                        <a:lumMod val="50000"/>
                      </a:schemeClr>
                    </a:outerShdw>
                  </a:effectLst>
                  <a:latin typeface="NikoshBAN" pitchFamily="2" charset="0"/>
                  <a:cs typeface="NikoshBAN" pitchFamily="2" charset="0"/>
                </a:rPr>
                <a:t>মাল্টিমিডিয়া</a:t>
              </a:r>
              <a:r>
                <a:rPr lang="en-US" sz="9600" b="1" dirty="0">
                  <a:ln w="9525">
                    <a:solidFill>
                      <a:schemeClr val="bg1"/>
                    </a:solidFill>
                    <a:prstDash val="solid"/>
                  </a:ln>
                  <a:solidFill>
                    <a:srgbClr val="9900FF"/>
                  </a:solidFill>
                  <a:effectLst>
                    <a:outerShdw blurRad="12700" dist="38100" dir="2700000" algn="tl" rotWithShape="0">
                      <a:schemeClr val="bg1">
                        <a:lumMod val="50000"/>
                      </a:schemeClr>
                    </a:outerShdw>
                  </a:effectLst>
                  <a:latin typeface="NikoshBAN" pitchFamily="2" charset="0"/>
                  <a:cs typeface="NikoshBAN" pitchFamily="2" charset="0"/>
                </a:rPr>
                <a:t> </a:t>
              </a:r>
              <a:r>
                <a:rPr lang="bn-BD" sz="9600" b="1" dirty="0">
                  <a:ln w="9525">
                    <a:solidFill>
                      <a:schemeClr val="bg1"/>
                    </a:solidFill>
                    <a:prstDash val="solid"/>
                  </a:ln>
                  <a:solidFill>
                    <a:srgbClr val="9900FF"/>
                  </a:solidFill>
                  <a:effectLst>
                    <a:outerShdw blurRad="12700" dist="38100" dir="2700000" algn="tl" rotWithShape="0">
                      <a:schemeClr val="bg1">
                        <a:lumMod val="50000"/>
                      </a:schemeClr>
                    </a:outerShdw>
                  </a:effectLst>
                  <a:latin typeface="NikoshBAN" pitchFamily="2" charset="0"/>
                  <a:cs typeface="NikoshBAN" pitchFamily="2" charset="0"/>
                </a:rPr>
                <a:t> </a:t>
              </a:r>
              <a:r>
                <a:rPr lang="en-US" sz="9600" b="1" dirty="0">
                  <a:ln w="9525">
                    <a:solidFill>
                      <a:schemeClr val="bg1"/>
                    </a:solidFill>
                    <a:prstDash val="solid"/>
                  </a:ln>
                  <a:solidFill>
                    <a:srgbClr val="9900FF"/>
                  </a:solidFill>
                  <a:effectLst>
                    <a:outerShdw blurRad="12700" dist="38100" dir="2700000" algn="tl" rotWithShape="0">
                      <a:schemeClr val="bg1">
                        <a:lumMod val="50000"/>
                      </a:schemeClr>
                    </a:outerShdw>
                  </a:effectLst>
                  <a:latin typeface="NikoshBAN" pitchFamily="2" charset="0"/>
                  <a:cs typeface="NikoshBAN" pitchFamily="2" charset="0"/>
                </a:rPr>
                <a:t>ক্লাসে </a:t>
              </a:r>
              <a:r>
                <a:rPr lang="bn-BD" sz="9600" b="1" dirty="0">
                  <a:ln w="9525">
                    <a:solidFill>
                      <a:schemeClr val="bg1"/>
                    </a:solidFill>
                    <a:prstDash val="solid"/>
                  </a:ln>
                  <a:solidFill>
                    <a:srgbClr val="9900FF"/>
                  </a:solidFill>
                  <a:effectLst>
                    <a:outerShdw blurRad="12700" dist="38100" dir="2700000" algn="tl" rotWithShape="0">
                      <a:schemeClr val="bg1">
                        <a:lumMod val="50000"/>
                      </a:schemeClr>
                    </a:outerShdw>
                  </a:effectLst>
                  <a:latin typeface="NikoshBAN" pitchFamily="2" charset="0"/>
                  <a:cs typeface="NikoshBAN" pitchFamily="2" charset="0"/>
                </a:rPr>
                <a:t>সবাইকে স্বাগত </a:t>
              </a:r>
              <a:endParaRPr lang="en-US" sz="9600" b="1" dirty="0">
                <a:ln w="9525">
                  <a:solidFill>
                    <a:schemeClr val="bg1"/>
                  </a:solidFill>
                  <a:prstDash val="solid"/>
                </a:ln>
                <a:solidFill>
                  <a:srgbClr val="9900FF"/>
                </a:solidFill>
                <a:effectLst>
                  <a:outerShdw blurRad="12700" dist="38100" dir="2700000" algn="tl" rotWithShape="0">
                    <a:schemeClr val="bg1">
                      <a:lumMod val="50000"/>
                    </a:schemeClr>
                  </a:outerShdw>
                </a:effectLst>
                <a:latin typeface="NikoshBAN" pitchFamily="2" charset="0"/>
                <a:cs typeface="NikoshBAN" pitchFamily="2" charset="0"/>
              </a:endParaRPr>
            </a:p>
          </p:txBody>
        </p:sp>
        <p:sp>
          <p:nvSpPr>
            <p:cNvPr id="17" name="Smiley Face 16"/>
            <p:cNvSpPr/>
            <p:nvPr/>
          </p:nvSpPr>
          <p:spPr>
            <a:xfrm>
              <a:off x="8486775" y="3429000"/>
              <a:ext cx="365760" cy="365760"/>
            </a:xfrm>
            <a:prstGeom prst="smileyFace">
              <a:avLst/>
            </a:prstGeom>
            <a:solidFill>
              <a:srgbClr val="F2F2F2"/>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miley Face 17"/>
            <p:cNvSpPr/>
            <p:nvPr/>
          </p:nvSpPr>
          <p:spPr>
            <a:xfrm>
              <a:off x="276225" y="3438525"/>
              <a:ext cx="365760" cy="365760"/>
            </a:xfrm>
            <a:prstGeom prst="smileyFace">
              <a:avLst/>
            </a:prstGeom>
            <a:solidFill>
              <a:srgbClr val="F2F2F2"/>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71710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914400"/>
            <a:ext cx="3313728" cy="584775"/>
          </a:xfrm>
          <a:prstGeom prst="rect">
            <a:avLst/>
          </a:prstGeom>
        </p:spPr>
        <p:txBody>
          <a:bodyPr wrap="none">
            <a:spAutoFit/>
          </a:bodyPr>
          <a:lstStyle/>
          <a:p>
            <a:r>
              <a:rPr lang="as-IN" sz="3200" b="1" u="sng" dirty="0">
                <a:solidFill>
                  <a:srgbClr val="0000FF"/>
                </a:solidFill>
                <a:latin typeface="NikoshBAN" panose="02000000000000000000" pitchFamily="2" charset="0"/>
                <a:cs typeface="NikoshBAN" panose="02000000000000000000" pitchFamily="2" charset="0"/>
              </a:rPr>
              <a:t>জিনসন জেমস অ্যানচেতা</a:t>
            </a:r>
            <a:endParaRPr lang="en-US" sz="3200" u="sng" dirty="0">
              <a:solidFill>
                <a:srgbClr val="0000FF"/>
              </a:solidFill>
              <a:latin typeface="NikoshBAN" panose="02000000000000000000" pitchFamily="2" charset="0"/>
              <a:cs typeface="NikoshBAN" panose="02000000000000000000" pitchFamily="2" charset="0"/>
            </a:endParaRPr>
          </a:p>
        </p:txBody>
      </p:sp>
      <p:sp>
        <p:nvSpPr>
          <p:cNvPr id="3" name="Rectangle 2"/>
          <p:cNvSpPr/>
          <p:nvPr/>
        </p:nvSpPr>
        <p:spPr>
          <a:xfrm>
            <a:off x="152400" y="1371600"/>
            <a:ext cx="8611844" cy="1938992"/>
          </a:xfrm>
          <a:prstGeom prst="rect">
            <a:avLst/>
          </a:prstGeom>
        </p:spPr>
        <p:txBody>
          <a:bodyPr wrap="square">
            <a:spAutoFit/>
          </a:bodyPr>
          <a:lstStyle/>
          <a:p>
            <a:pPr algn="just"/>
            <a:r>
              <a:rPr lang="as-IN" sz="2400" dirty="0">
                <a:solidFill>
                  <a:srgbClr val="333333"/>
                </a:solidFill>
                <a:latin typeface="NikoshBAN" panose="02000000000000000000" pitchFamily="2" charset="0"/>
                <a:cs typeface="NikoshBAN" panose="02000000000000000000" pitchFamily="2" charset="0"/>
              </a:rPr>
              <a:t>৩০ বছর বয়সি এ হ্যাকারকে ‘রিসাইলিয়েন্ট’ নামেও ডাকা হয়। তিনি প্রথম হ্যাকার যার বিরুদ্ধে হাইজ্যাককৃত একাধিক কম্পিউটার ব্যবহার করে হ্যাকিংয়ের অভিযোগ আনা হয়, যাকে বটনেট বলে। ২০০৪ সালে তিনি এ কাজে পাঁচ লাখ কম্পিউটার ব্যবহার করেন, যার মধ্যে ছিল মার্কিন সামরিক বাহিনীর হাইজ্যাককৃত কম্পিউটারও। ২০০৫ সালে গ্রেপ্তারের পর তার ৬০ মাসের জেল ও অর্থদণ্ড হয়।</a:t>
            </a:r>
            <a:endParaRPr lang="en-US" sz="2400" dirty="0">
              <a:latin typeface="NikoshBAN" panose="02000000000000000000" pitchFamily="2" charset="0"/>
              <a:cs typeface="NikoshBAN" panose="02000000000000000000" pitchFamily="2" charset="0"/>
            </a:endParaRPr>
          </a:p>
        </p:txBody>
      </p:sp>
      <p:sp>
        <p:nvSpPr>
          <p:cNvPr id="5" name="Rectangle 4">
            <a:extLst>
              <a:ext uri="{FF2B5EF4-FFF2-40B4-BE49-F238E27FC236}">
                <a16:creationId xmlns:a16="http://schemas.microsoft.com/office/drawing/2014/main" xmlns="" id="{A4B76565-76B2-463A-9C4E-9DCFA82D0610}"/>
              </a:ext>
            </a:extLst>
          </p:cNvPr>
          <p:cNvSpPr/>
          <p:nvPr/>
        </p:nvSpPr>
        <p:spPr>
          <a:xfrm>
            <a:off x="306044" y="4267200"/>
            <a:ext cx="8458200" cy="1938992"/>
          </a:xfrm>
          <a:prstGeom prst="rect">
            <a:avLst/>
          </a:prstGeom>
        </p:spPr>
        <p:txBody>
          <a:bodyPr wrap="square">
            <a:spAutoFit/>
          </a:bodyPr>
          <a:lstStyle/>
          <a:p>
            <a:pPr algn="just"/>
            <a:r>
              <a:rPr lang="as-IN" sz="2400" dirty="0">
                <a:solidFill>
                  <a:srgbClr val="333333"/>
                </a:solidFill>
                <a:latin typeface="NikoshBAN" panose="02000000000000000000" pitchFamily="2" charset="0"/>
                <a:cs typeface="NikoshBAN" panose="02000000000000000000" pitchFamily="2" charset="0"/>
              </a:rPr>
              <a:t>৪৯ বছর বয়সী এ হ্যাকারের অপর নাম ডার্ক ড্যানটি। কেভিন প্রথম মার্কিন হ্যাকার, যাকে কম্পিউটার ও ইন্টারনেট ব্যবহারের ওপর নিষেধাজ্ঞা দেওয়া হয়েছিল। ৮০ ও ৯০ দশকে তিনি টেলিফোন লাইন হ্যাক করতেন। এরপর আরও কিছু ঘটনার পর এফবিআইয়ের হাতে গ্রেপ্তার হওয়ার পর পাঁচ বছরের জেল খাটতে হয় কেভিনকে। বর্তমানে তিনি একটি সাময়িকীতে লেখালেখি করেন।</a:t>
            </a:r>
            <a:endParaRPr lang="en-US" sz="2400" b="1" dirty="0">
              <a:solidFill>
                <a:srgbClr val="333333"/>
              </a:solidFill>
              <a:latin typeface="NikoshBAN" panose="02000000000000000000" pitchFamily="2" charset="0"/>
              <a:cs typeface="NikoshBAN" panose="02000000000000000000" pitchFamily="2" charset="0"/>
            </a:endParaRPr>
          </a:p>
        </p:txBody>
      </p:sp>
      <p:sp>
        <p:nvSpPr>
          <p:cNvPr id="7" name="Rectangle 6">
            <a:extLst>
              <a:ext uri="{FF2B5EF4-FFF2-40B4-BE49-F238E27FC236}">
                <a16:creationId xmlns:a16="http://schemas.microsoft.com/office/drawing/2014/main" xmlns="" id="{9913925C-71BF-47FA-896D-F641D222B6BB}"/>
              </a:ext>
            </a:extLst>
          </p:cNvPr>
          <p:cNvSpPr/>
          <p:nvPr/>
        </p:nvSpPr>
        <p:spPr>
          <a:xfrm>
            <a:off x="1982444" y="3657025"/>
            <a:ext cx="4572000" cy="584775"/>
          </a:xfrm>
          <a:prstGeom prst="rect">
            <a:avLst/>
          </a:prstGeom>
        </p:spPr>
        <p:txBody>
          <a:bodyPr>
            <a:spAutoFit/>
          </a:bodyPr>
          <a:lstStyle/>
          <a:p>
            <a:pPr algn="ctr"/>
            <a:r>
              <a:rPr lang="as-IN" sz="3200" b="1" u="sng" dirty="0">
                <a:solidFill>
                  <a:srgbClr val="0000FF"/>
                </a:solidFill>
                <a:latin typeface="NikoshBAN" panose="02000000000000000000" pitchFamily="2" charset="0"/>
                <a:cs typeface="NikoshBAN" panose="02000000000000000000" pitchFamily="2" charset="0"/>
              </a:rPr>
              <a:t>কেভিন পৌলসেন</a:t>
            </a:r>
            <a:endParaRPr lang="en-US" sz="3200" u="sng" dirty="0">
              <a:solidFill>
                <a:srgbClr val="0000FF"/>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737031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2100" y="3985449"/>
            <a:ext cx="8623300" cy="2246769"/>
          </a:xfrm>
          <a:prstGeom prst="rect">
            <a:avLst/>
          </a:prstGeom>
        </p:spPr>
        <p:txBody>
          <a:bodyPr wrap="square">
            <a:spAutoFit/>
          </a:bodyPr>
          <a:lstStyle/>
          <a:p>
            <a:pPr algn="just"/>
            <a:r>
              <a:rPr lang="as-IN" sz="2800" dirty="0">
                <a:solidFill>
                  <a:srgbClr val="333333"/>
                </a:solidFill>
                <a:latin typeface="NikoshBAN" panose="02000000000000000000" pitchFamily="2" charset="0"/>
                <a:cs typeface="NikoshBAN" panose="02000000000000000000" pitchFamily="2" charset="0"/>
              </a:rPr>
              <a:t>২৫ বছর বয়সী এ হ্যাকারের অপর ন্যাক একিল (উপরের ছবি)। ২০০৮ সালে তার বিরুদ্ধে সাইবার অপরাদের ছয়টি অভিযোগ আনা হয়। তিনি আন্তর্জাতিক একটি হ্যাকার সংগঠনের প্রধান, যারা ১.৩ মিলিয়ন কম্পিউটারের হ্যাকিংয়ের সঙ্গে জড়িত। মাত্র ১৭ বছর বয়সে তিনি কম্পিউটার নেটওয়ার্ক থেকে চৌর্যবৃত্তি শুরু করেন।</a:t>
            </a:r>
            <a:endParaRPr lang="en-US" sz="2800" dirty="0">
              <a:latin typeface="NikoshBAN" panose="02000000000000000000" pitchFamily="2" charset="0"/>
              <a:cs typeface="NikoshBAN" panose="02000000000000000000" pitchFamily="2" charset="0"/>
            </a:endParaRPr>
          </a:p>
        </p:txBody>
      </p:sp>
      <p:sp>
        <p:nvSpPr>
          <p:cNvPr id="7" name="Rectangle 6"/>
          <p:cNvSpPr/>
          <p:nvPr/>
        </p:nvSpPr>
        <p:spPr>
          <a:xfrm>
            <a:off x="1828800" y="3200400"/>
            <a:ext cx="4572000" cy="523220"/>
          </a:xfrm>
          <a:prstGeom prst="rect">
            <a:avLst/>
          </a:prstGeom>
        </p:spPr>
        <p:txBody>
          <a:bodyPr>
            <a:spAutoFit/>
          </a:bodyPr>
          <a:lstStyle/>
          <a:p>
            <a:pPr algn="ctr"/>
            <a:r>
              <a:rPr lang="as-IN" sz="2800" b="1" u="sng" dirty="0">
                <a:solidFill>
                  <a:srgbClr val="0000FF"/>
                </a:solidFill>
                <a:latin typeface="NikoshBAN" panose="02000000000000000000" pitchFamily="2" charset="0"/>
                <a:cs typeface="NikoshBAN" panose="02000000000000000000" pitchFamily="2" charset="0"/>
              </a:rPr>
              <a:t>ওউয়েন থোর ওয়াকার</a:t>
            </a:r>
            <a:endParaRPr lang="en-US" sz="2800" u="sng" dirty="0">
              <a:solidFill>
                <a:srgbClr val="0000FF"/>
              </a:solidFill>
              <a:latin typeface="NikoshBAN" panose="02000000000000000000" pitchFamily="2" charset="0"/>
              <a:cs typeface="NikoshBAN" panose="02000000000000000000" pitchFamily="2" charset="0"/>
            </a:endParaRPr>
          </a:p>
        </p:txBody>
      </p:sp>
      <p:sp>
        <p:nvSpPr>
          <p:cNvPr id="6" name="Rectangle 5">
            <a:extLst>
              <a:ext uri="{FF2B5EF4-FFF2-40B4-BE49-F238E27FC236}">
                <a16:creationId xmlns:a16="http://schemas.microsoft.com/office/drawing/2014/main" xmlns="" id="{A05A26A8-8478-4D5D-9B1D-C2BE8AE8CBA7}"/>
              </a:ext>
            </a:extLst>
          </p:cNvPr>
          <p:cNvSpPr/>
          <p:nvPr/>
        </p:nvSpPr>
        <p:spPr>
          <a:xfrm>
            <a:off x="76200" y="1390810"/>
            <a:ext cx="8763000" cy="1569660"/>
          </a:xfrm>
          <a:prstGeom prst="rect">
            <a:avLst/>
          </a:prstGeom>
        </p:spPr>
        <p:txBody>
          <a:bodyPr wrap="square">
            <a:spAutoFit/>
          </a:bodyPr>
          <a:lstStyle/>
          <a:p>
            <a:pPr algn="just"/>
            <a:r>
              <a:rPr lang="as-IN" sz="2400" dirty="0">
                <a:solidFill>
                  <a:srgbClr val="333333"/>
                </a:solidFill>
                <a:latin typeface="NikoshBAN" panose="02000000000000000000" pitchFamily="2" charset="0"/>
                <a:cs typeface="NikoshBAN" panose="02000000000000000000" pitchFamily="2" charset="0"/>
              </a:rPr>
              <a:t>৩৩ বছর বয়সী এ হ্যাকারের অপর নাম কুম্বাজনি, সেগভেগ, সুপনাজি ও কিংচিলি। তিনি শ্যাডোক্রু ওয়েবসাইটেরও প্রতিষ্ঠাতা। এ সাইটে বিক্রি করা হতো চুরি করা ব্যাংক অ্রাকাউন্টের তথ্য, ভুয়া পাসপোর্ট, ড্রাইভিং লাইসেন্স, ক্রেডিট ও ডেবিট কার্ড। ২০০৮ সালে তিনি গ্রেপ্তার হন। সাজার মেয়াদ পূর্ণ হওয়ার জন্য ২০২৫ সাল পর্যন্ত তার জেলে থাকার কথা রয়েছে।</a:t>
            </a:r>
            <a:endParaRPr lang="en-US" sz="2400" dirty="0">
              <a:latin typeface="NikoshBAN" panose="02000000000000000000" pitchFamily="2" charset="0"/>
              <a:cs typeface="NikoshBAN" panose="02000000000000000000" pitchFamily="2" charset="0"/>
            </a:endParaRPr>
          </a:p>
        </p:txBody>
      </p:sp>
      <p:sp>
        <p:nvSpPr>
          <p:cNvPr id="8" name="Rectangle 7">
            <a:extLst>
              <a:ext uri="{FF2B5EF4-FFF2-40B4-BE49-F238E27FC236}">
                <a16:creationId xmlns:a16="http://schemas.microsoft.com/office/drawing/2014/main" xmlns="" id="{85A02BC9-987C-4231-A465-F6297FADAA34}"/>
              </a:ext>
            </a:extLst>
          </p:cNvPr>
          <p:cNvSpPr/>
          <p:nvPr/>
        </p:nvSpPr>
        <p:spPr>
          <a:xfrm>
            <a:off x="2171700" y="773668"/>
            <a:ext cx="4572000" cy="584775"/>
          </a:xfrm>
          <a:prstGeom prst="rect">
            <a:avLst/>
          </a:prstGeom>
        </p:spPr>
        <p:txBody>
          <a:bodyPr>
            <a:spAutoFit/>
          </a:bodyPr>
          <a:lstStyle/>
          <a:p>
            <a:pPr algn="ctr"/>
            <a:r>
              <a:rPr lang="as-IN" sz="3200" b="1" dirty="0">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অ্যালবার্ট গঞ্জালেজ</a:t>
            </a:r>
            <a:endParaRPr lang="en-US" sz="3200" dirty="0">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492512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 y="4038600"/>
            <a:ext cx="8610600" cy="2286000"/>
          </a:xfrm>
          <a:prstGeom prst="rect">
            <a:avLst/>
          </a:prstGeom>
        </p:spPr>
        <p:txBody>
          <a:bodyPr wrap="square">
            <a:spAutoFit/>
          </a:bodyPr>
          <a:lstStyle/>
          <a:p>
            <a:pPr algn="just"/>
            <a:r>
              <a:rPr lang="as-IN" sz="2400" dirty="0">
                <a:solidFill>
                  <a:srgbClr val="333333"/>
                </a:solidFill>
                <a:latin typeface="NikoshBAN" panose="02000000000000000000" pitchFamily="2" charset="0"/>
                <a:cs typeface="NikoshBAN" panose="02000000000000000000" pitchFamily="2" charset="0"/>
              </a:rPr>
              <a:t>৫১ বছর বয়সী এ হ্যাকারের অপর নাম দ্য কনডর ও দ্য ডার্কসাইড হ্যাকার। কেভিন অবশ্য তার হ্যাকিংকাণ্ডকে ‘সামাজিক ইঞ্জিনিয়ারিং’ বলতেই ভালোবাসেন। ১৫ বছর বয়সেই তিনি এ কাজ শুরু করেন। প্যাসিফিক বেল, নোকিয়া, আইবিএম, মটোরোলাসহ বিশ্বের বহু প্রতিষ্ঠানে হ্যাকিং করে তিনি হাত পাকিয়েছেন। ১৯৯৫ সালে গ্রেপ্তার হওয়ার পর তার এক বছরের জেল হয়। এরপর অনুরূপ অপরাধে তার আবার চার বছরের জেল হয়। বর্তমানে অবশ্য তিনি একটি কম্পিউটার নিরাপত্তা প্রতিষ্ঠানের পরামর্শক হিসেবে কাজ করছেন।</a:t>
            </a:r>
            <a:endParaRPr lang="en-US" sz="2400" dirty="0">
              <a:solidFill>
                <a:srgbClr val="333333"/>
              </a:solidFill>
              <a:latin typeface="NikoshBAN" panose="02000000000000000000" pitchFamily="2" charset="0"/>
              <a:cs typeface="NikoshBAN" panose="02000000000000000000" pitchFamily="2" charset="0"/>
            </a:endParaRPr>
          </a:p>
          <a:p>
            <a:pPr algn="just"/>
            <a:r>
              <a:rPr lang="as-IN" sz="2400" dirty="0">
                <a:latin typeface="NikoshBAN" panose="02000000000000000000" pitchFamily="2" charset="0"/>
                <a:cs typeface="NikoshBAN" panose="02000000000000000000" pitchFamily="2" charset="0"/>
              </a:rPr>
              <a:t/>
            </a:r>
            <a:br>
              <a:rPr lang="as-IN" sz="2400" dirty="0">
                <a:latin typeface="NikoshBAN" panose="02000000000000000000" pitchFamily="2" charset="0"/>
                <a:cs typeface="NikoshBAN" panose="02000000000000000000" pitchFamily="2" charset="0"/>
              </a:rPr>
            </a:br>
            <a:endParaRPr lang="en-US" sz="2400" dirty="0">
              <a:latin typeface="NikoshBAN" panose="02000000000000000000" pitchFamily="2" charset="0"/>
              <a:cs typeface="NikoshBAN" panose="02000000000000000000" pitchFamily="2" charset="0"/>
            </a:endParaRPr>
          </a:p>
        </p:txBody>
      </p:sp>
      <p:sp>
        <p:nvSpPr>
          <p:cNvPr id="4" name="Rectangle 3"/>
          <p:cNvSpPr/>
          <p:nvPr/>
        </p:nvSpPr>
        <p:spPr>
          <a:xfrm>
            <a:off x="3491415" y="3595837"/>
            <a:ext cx="2161169" cy="584775"/>
          </a:xfrm>
          <a:prstGeom prst="rect">
            <a:avLst/>
          </a:prstGeom>
        </p:spPr>
        <p:txBody>
          <a:bodyPr wrap="none">
            <a:spAutoFit/>
          </a:bodyPr>
          <a:lstStyle/>
          <a:p>
            <a:pPr algn="just"/>
            <a:r>
              <a:rPr lang="as-IN" sz="3200" b="1" dirty="0">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কেভিন</a:t>
            </a:r>
            <a:r>
              <a:rPr lang="en-US" sz="3200" b="1" dirty="0">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as-IN" sz="3200" b="1" dirty="0">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মিটনিক</a:t>
            </a:r>
            <a:endParaRPr lang="en-US" sz="3200" b="1" dirty="0">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6" name="Rectangle 5">
            <a:extLst>
              <a:ext uri="{FF2B5EF4-FFF2-40B4-BE49-F238E27FC236}">
                <a16:creationId xmlns:a16="http://schemas.microsoft.com/office/drawing/2014/main" xmlns="" id="{44E0787F-FC9E-4FC0-B870-B5584432F6B1}"/>
              </a:ext>
            </a:extLst>
          </p:cNvPr>
          <p:cNvSpPr/>
          <p:nvPr/>
        </p:nvSpPr>
        <p:spPr>
          <a:xfrm>
            <a:off x="209550" y="1206758"/>
            <a:ext cx="8667750" cy="2677656"/>
          </a:xfrm>
          <a:prstGeom prst="rect">
            <a:avLst/>
          </a:prstGeom>
        </p:spPr>
        <p:txBody>
          <a:bodyPr wrap="square">
            <a:spAutoFit/>
          </a:bodyPr>
          <a:lstStyle/>
          <a:p>
            <a:pPr algn="just"/>
            <a:r>
              <a:rPr lang="as-IN" sz="2400" dirty="0">
                <a:solidFill>
                  <a:srgbClr val="333333"/>
                </a:solidFill>
                <a:latin typeface="NikoshBAN" panose="02000000000000000000" pitchFamily="2" charset="0"/>
                <a:cs typeface="NikoshBAN" panose="02000000000000000000" pitchFamily="2" charset="0"/>
              </a:rPr>
              <a:t>জনাথন ২৪ বছর বয়সে আত্মহত্যা করেন। তাকে কমরেড নামেও ডাকা হতো। মাত্র ১৫ বছর বয়সে শুরু করে বেল সাউথ, নাসা ও মার্কিন প্রতিরক্ষা দপ্তরে হ্যাকিং করেন তিনি। তিনি ১.৭ মিলিয়ন ডলার মূল্যের সফটওয়্যার চুরি করেন। তার হ্যাকিংয়ের কারণে নাসার ক্ষতিগ্রস্ত কম্পিউটার তিন সপ্তাহ বন্ধ রাখতে হয়। ধরা পড়ার পর ছয় মাস গৃহবন্দী অবস্থায় কাটাতে হয় জনাথনকে (১৮ বছরের কম বয়স হওয়ায়)। এরপর ক্রেডিট ও ডেবিট কার্ডের তথ্য চুরির অপরাধে তাকে গ্রেপ্তার করা হয় ২০০৭ সালে। ২০০৮ সালে তিনি সেই অপরাধ অস্বীকার করে আত্মহত্যা করেন।</a:t>
            </a:r>
            <a:endParaRPr lang="en-US" sz="2400" dirty="0">
              <a:latin typeface="NikoshBAN" panose="02000000000000000000" pitchFamily="2" charset="0"/>
              <a:cs typeface="NikoshBAN" panose="02000000000000000000" pitchFamily="2" charset="0"/>
            </a:endParaRPr>
          </a:p>
        </p:txBody>
      </p:sp>
      <p:sp>
        <p:nvSpPr>
          <p:cNvPr id="7" name="TextBox 6">
            <a:extLst>
              <a:ext uri="{FF2B5EF4-FFF2-40B4-BE49-F238E27FC236}">
                <a16:creationId xmlns:a16="http://schemas.microsoft.com/office/drawing/2014/main" xmlns="" id="{CD995907-5D01-4274-94DC-B17B3BE615F0}"/>
              </a:ext>
            </a:extLst>
          </p:cNvPr>
          <p:cNvSpPr txBox="1"/>
          <p:nvPr/>
        </p:nvSpPr>
        <p:spPr>
          <a:xfrm>
            <a:off x="609600" y="685800"/>
            <a:ext cx="7606664" cy="584775"/>
          </a:xfrm>
          <a:prstGeom prst="rect">
            <a:avLst/>
          </a:prstGeom>
          <a:noFill/>
        </p:spPr>
        <p:txBody>
          <a:bodyPr wrap="square">
            <a:spAutoFit/>
          </a:bodyPr>
          <a:lstStyle/>
          <a:p>
            <a:pPr algn="ctr"/>
            <a:r>
              <a:rPr lang="as-IN" sz="3200" b="1" u="sng" dirty="0">
                <a:solidFill>
                  <a:srgbClr val="0000FF"/>
                </a:solidFill>
                <a:latin typeface="NikoshBAN" panose="02000000000000000000" pitchFamily="2" charset="0"/>
                <a:cs typeface="NikoshBAN" panose="02000000000000000000" pitchFamily="2" charset="0"/>
              </a:rPr>
              <a:t>জনাথন জেমস</a:t>
            </a:r>
            <a:endParaRPr lang="en-US" sz="3200" dirty="0"/>
          </a:p>
        </p:txBody>
      </p:sp>
    </p:spTree>
    <p:extLst>
      <p:ext uri="{BB962C8B-B14F-4D97-AF65-F5344CB8AC3E}">
        <p14:creationId xmlns:p14="http://schemas.microsoft.com/office/powerpoint/2010/main" val="12581935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2"/>
          <p:cNvSpPr txBox="1">
            <a:spLocks/>
          </p:cNvSpPr>
          <p:nvPr/>
        </p:nvSpPr>
        <p:spPr>
          <a:xfrm>
            <a:off x="436684" y="5183928"/>
            <a:ext cx="8326316" cy="114300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en-US" sz="2800" dirty="0" err="1">
                <a:effectLst>
                  <a:outerShdw blurRad="38100" dist="38100" dir="2700000" algn="tl">
                    <a:srgbClr val="000000">
                      <a:alpha val="43137"/>
                    </a:srgbClr>
                  </a:outerShdw>
                </a:effectLst>
                <a:latin typeface="NikoshBAN" pitchFamily="2" charset="0"/>
                <a:cs typeface="NikoshBAN" pitchFamily="2" charset="0"/>
              </a:rPr>
              <a:t>দিন</a:t>
            </a:r>
            <a:r>
              <a:rPr lang="en-US" sz="2800" dirty="0">
                <a:effectLst>
                  <a:outerShdw blurRad="38100" dist="38100" dir="2700000" algn="tl">
                    <a:srgbClr val="000000">
                      <a:alpha val="43137"/>
                    </a:srgbClr>
                  </a:outerShdw>
                </a:effectLst>
                <a:latin typeface="NikoshBAN" pitchFamily="2" charset="0"/>
                <a:cs typeface="NikoshBAN" pitchFamily="2" charset="0"/>
              </a:rPr>
              <a:t> </a:t>
            </a:r>
            <a:r>
              <a:rPr lang="en-US" sz="2800" dirty="0" err="1">
                <a:effectLst>
                  <a:outerShdw blurRad="38100" dist="38100" dir="2700000" algn="tl">
                    <a:srgbClr val="000000">
                      <a:alpha val="43137"/>
                    </a:srgbClr>
                  </a:outerShdw>
                </a:effectLst>
                <a:latin typeface="NikoshBAN" pitchFamily="2" charset="0"/>
                <a:cs typeface="NikoshBAN" pitchFamily="2" charset="0"/>
              </a:rPr>
              <a:t>দিন</a:t>
            </a:r>
            <a:r>
              <a:rPr lang="en-US" sz="2800" dirty="0">
                <a:effectLst>
                  <a:outerShdw blurRad="38100" dist="38100" dir="2700000" algn="tl">
                    <a:srgbClr val="000000">
                      <a:alpha val="43137"/>
                    </a:srgbClr>
                  </a:outerShdw>
                </a:effectLst>
                <a:latin typeface="NikoshBAN" pitchFamily="2" charset="0"/>
                <a:cs typeface="NikoshBAN" pitchFamily="2" charset="0"/>
              </a:rPr>
              <a:t> </a:t>
            </a:r>
            <a:r>
              <a:rPr lang="en-US" sz="2800" dirty="0" err="1">
                <a:effectLst>
                  <a:outerShdw blurRad="38100" dist="38100" dir="2700000" algn="tl">
                    <a:srgbClr val="000000">
                      <a:alpha val="43137"/>
                    </a:srgbClr>
                  </a:outerShdw>
                </a:effectLst>
                <a:latin typeface="NikoshBAN" pitchFamily="2" charset="0"/>
                <a:cs typeface="NikoshBAN" pitchFamily="2" charset="0"/>
              </a:rPr>
              <a:t>আমরা</a:t>
            </a:r>
            <a:r>
              <a:rPr lang="en-US" sz="2800" dirty="0">
                <a:effectLst>
                  <a:outerShdw blurRad="38100" dist="38100" dir="2700000" algn="tl">
                    <a:srgbClr val="000000">
                      <a:alpha val="43137"/>
                    </a:srgbClr>
                  </a:outerShdw>
                </a:effectLst>
                <a:latin typeface="NikoshBAN" pitchFamily="2" charset="0"/>
                <a:cs typeface="NikoshBAN" pitchFamily="2" charset="0"/>
              </a:rPr>
              <a:t> </a:t>
            </a:r>
            <a:r>
              <a:rPr lang="en-US" sz="2800" dirty="0" err="1">
                <a:effectLst>
                  <a:outerShdw blurRad="38100" dist="38100" dir="2700000" algn="tl">
                    <a:srgbClr val="000000">
                      <a:alpha val="43137"/>
                    </a:srgbClr>
                  </a:outerShdw>
                </a:effectLst>
                <a:latin typeface="NikoshBAN" pitchFamily="2" charset="0"/>
                <a:cs typeface="NikoshBAN" pitchFamily="2" charset="0"/>
              </a:rPr>
              <a:t>তথ্যপ্রযুক্তি</a:t>
            </a:r>
            <a:r>
              <a:rPr lang="en-US" sz="2800" dirty="0">
                <a:effectLst>
                  <a:outerShdw blurRad="38100" dist="38100" dir="2700000" algn="tl">
                    <a:srgbClr val="000000">
                      <a:alpha val="43137"/>
                    </a:srgbClr>
                  </a:outerShdw>
                </a:effectLst>
                <a:latin typeface="NikoshBAN" pitchFamily="2" charset="0"/>
                <a:cs typeface="NikoshBAN" pitchFamily="2" charset="0"/>
              </a:rPr>
              <a:t> ও </a:t>
            </a:r>
            <a:r>
              <a:rPr lang="en-US" sz="2800" dirty="0" err="1">
                <a:effectLst>
                  <a:outerShdw blurRad="38100" dist="38100" dir="2700000" algn="tl">
                    <a:srgbClr val="000000">
                      <a:alpha val="43137"/>
                    </a:srgbClr>
                  </a:outerShdw>
                </a:effectLst>
                <a:latin typeface="NikoshBAN" pitchFamily="2" charset="0"/>
                <a:cs typeface="NikoshBAN" pitchFamily="2" charset="0"/>
              </a:rPr>
              <a:t>নেটওয়ার্কের</a:t>
            </a:r>
            <a:r>
              <a:rPr lang="en-US" sz="2800" dirty="0">
                <a:effectLst>
                  <a:outerShdw blurRad="38100" dist="38100" dir="2700000" algn="tl">
                    <a:srgbClr val="000000">
                      <a:alpha val="43137"/>
                    </a:srgbClr>
                  </a:outerShdw>
                </a:effectLst>
                <a:latin typeface="NikoshBAN" pitchFamily="2" charset="0"/>
                <a:cs typeface="NikoshBAN" pitchFamily="2" charset="0"/>
              </a:rPr>
              <a:t> </a:t>
            </a:r>
            <a:r>
              <a:rPr lang="en-US" sz="2800" dirty="0" err="1">
                <a:effectLst>
                  <a:outerShdw blurRad="38100" dist="38100" dir="2700000" algn="tl">
                    <a:srgbClr val="000000">
                      <a:alpha val="43137"/>
                    </a:srgbClr>
                  </a:outerShdw>
                </a:effectLst>
                <a:latin typeface="NikoshBAN" pitchFamily="2" charset="0"/>
                <a:cs typeface="NikoshBAN" pitchFamily="2" charset="0"/>
              </a:rPr>
              <a:t>উপর</a:t>
            </a:r>
            <a:r>
              <a:rPr lang="en-US" sz="2800" dirty="0">
                <a:effectLst>
                  <a:outerShdw blurRad="38100" dist="38100" dir="2700000" algn="tl">
                    <a:srgbClr val="000000">
                      <a:alpha val="43137"/>
                    </a:srgbClr>
                  </a:outerShdw>
                </a:effectLst>
                <a:latin typeface="NikoshBAN" pitchFamily="2" charset="0"/>
                <a:cs typeface="NikoshBAN" pitchFamily="2" charset="0"/>
              </a:rPr>
              <a:t> </a:t>
            </a:r>
            <a:r>
              <a:rPr lang="en-US" sz="2800" dirty="0" err="1">
                <a:effectLst>
                  <a:outerShdw blurRad="38100" dist="38100" dir="2700000" algn="tl">
                    <a:srgbClr val="000000">
                      <a:alpha val="43137"/>
                    </a:srgbClr>
                  </a:outerShdw>
                </a:effectLst>
                <a:latin typeface="NikoshBAN" pitchFamily="2" charset="0"/>
                <a:cs typeface="NikoshBAN" pitchFamily="2" charset="0"/>
              </a:rPr>
              <a:t>নির্ভরশীল</a:t>
            </a:r>
            <a:r>
              <a:rPr lang="en-US" sz="2800" dirty="0">
                <a:effectLst>
                  <a:outerShdw blurRad="38100" dist="38100" dir="2700000" algn="tl">
                    <a:srgbClr val="000000">
                      <a:alpha val="43137"/>
                    </a:srgbClr>
                  </a:outerShdw>
                </a:effectLst>
                <a:latin typeface="NikoshBAN" pitchFamily="2" charset="0"/>
                <a:cs typeface="NikoshBAN" pitchFamily="2" charset="0"/>
              </a:rPr>
              <a:t> </a:t>
            </a:r>
            <a:r>
              <a:rPr lang="en-US" sz="2800" dirty="0" err="1">
                <a:effectLst>
                  <a:outerShdw blurRad="38100" dist="38100" dir="2700000" algn="tl">
                    <a:srgbClr val="000000">
                      <a:alpha val="43137"/>
                    </a:srgbClr>
                  </a:outerShdw>
                </a:effectLst>
                <a:latin typeface="NikoshBAN" pitchFamily="2" charset="0"/>
                <a:cs typeface="NikoshBAN" pitchFamily="2" charset="0"/>
              </a:rPr>
              <a:t>হয়ে</a:t>
            </a:r>
            <a:r>
              <a:rPr lang="en-US" sz="2800" dirty="0">
                <a:effectLst>
                  <a:outerShdw blurRad="38100" dist="38100" dir="2700000" algn="tl">
                    <a:srgbClr val="000000">
                      <a:alpha val="43137"/>
                    </a:srgbClr>
                  </a:outerShdw>
                </a:effectLst>
                <a:latin typeface="NikoshBAN" pitchFamily="2" charset="0"/>
                <a:cs typeface="NikoshBAN" pitchFamily="2" charset="0"/>
              </a:rPr>
              <a:t> </a:t>
            </a:r>
            <a:r>
              <a:rPr lang="en-US" sz="2800" dirty="0" err="1">
                <a:effectLst>
                  <a:outerShdw blurRad="38100" dist="38100" dir="2700000" algn="tl">
                    <a:srgbClr val="000000">
                      <a:alpha val="43137"/>
                    </a:srgbClr>
                  </a:outerShdw>
                </a:effectLst>
                <a:latin typeface="NikoshBAN" pitchFamily="2" charset="0"/>
                <a:cs typeface="NikoshBAN" pitchFamily="2" charset="0"/>
              </a:rPr>
              <a:t>পড়ছি</a:t>
            </a:r>
            <a:r>
              <a:rPr lang="en-US" sz="2800" dirty="0">
                <a:effectLst>
                  <a:outerShdw blurRad="38100" dist="38100" dir="2700000" algn="tl">
                    <a:srgbClr val="000000">
                      <a:alpha val="43137"/>
                    </a:srgbClr>
                  </a:outerShdw>
                </a:effectLst>
                <a:latin typeface="NikoshBAN" pitchFamily="2" charset="0"/>
                <a:cs typeface="NikoshBAN" pitchFamily="2" charset="0"/>
              </a:rPr>
              <a:t>।</a:t>
            </a:r>
            <a:br>
              <a:rPr lang="en-US" sz="2800" dirty="0">
                <a:effectLst>
                  <a:outerShdw blurRad="38100" dist="38100" dir="2700000" algn="tl">
                    <a:srgbClr val="000000">
                      <a:alpha val="43137"/>
                    </a:srgbClr>
                  </a:outerShdw>
                </a:effectLst>
                <a:latin typeface="NikoshBAN" pitchFamily="2" charset="0"/>
                <a:cs typeface="NikoshBAN" pitchFamily="2" charset="0"/>
              </a:rPr>
            </a:br>
            <a:r>
              <a:rPr lang="en-US" sz="2800" dirty="0" err="1">
                <a:effectLst>
                  <a:outerShdw blurRad="38100" dist="38100" dir="2700000" algn="tl">
                    <a:srgbClr val="000000">
                      <a:alpha val="43137"/>
                    </a:srgbClr>
                  </a:outerShdw>
                </a:effectLst>
                <a:latin typeface="NikoshBAN" pitchFamily="2" charset="0"/>
                <a:cs typeface="NikoshBAN" pitchFamily="2" charset="0"/>
              </a:rPr>
              <a:t>আর</a:t>
            </a:r>
            <a:r>
              <a:rPr lang="en-US" sz="2800" dirty="0">
                <a:effectLst>
                  <a:outerShdw blurRad="38100" dist="38100" dir="2700000" algn="tl">
                    <a:srgbClr val="000000">
                      <a:alpha val="43137"/>
                    </a:srgbClr>
                  </a:outerShdw>
                </a:effectLst>
                <a:latin typeface="NikoshBAN" pitchFamily="2" charset="0"/>
                <a:cs typeface="NikoshBAN" pitchFamily="2" charset="0"/>
              </a:rPr>
              <a:t> </a:t>
            </a:r>
            <a:r>
              <a:rPr lang="en-US" sz="2800" dirty="0" err="1">
                <a:effectLst>
                  <a:outerShdw blurRad="38100" dist="38100" dir="2700000" algn="tl">
                    <a:srgbClr val="000000">
                      <a:alpha val="43137"/>
                    </a:srgbClr>
                  </a:outerShdw>
                </a:effectLst>
                <a:latin typeface="NikoshBAN" pitchFamily="2" charset="0"/>
                <a:cs typeface="NikoshBAN" pitchFamily="2" charset="0"/>
              </a:rPr>
              <a:t>দিন</a:t>
            </a:r>
            <a:r>
              <a:rPr lang="en-US" sz="2800" dirty="0">
                <a:effectLst>
                  <a:outerShdw blurRad="38100" dist="38100" dir="2700000" algn="tl">
                    <a:srgbClr val="000000">
                      <a:alpha val="43137"/>
                    </a:srgbClr>
                  </a:outerShdw>
                </a:effectLst>
                <a:latin typeface="NikoshBAN" pitchFamily="2" charset="0"/>
                <a:cs typeface="NikoshBAN" pitchFamily="2" charset="0"/>
              </a:rPr>
              <a:t> </a:t>
            </a:r>
            <a:r>
              <a:rPr lang="en-US" sz="2800" dirty="0" err="1">
                <a:effectLst>
                  <a:outerShdw blurRad="38100" dist="38100" dir="2700000" algn="tl">
                    <a:srgbClr val="000000">
                      <a:alpha val="43137"/>
                    </a:srgbClr>
                  </a:outerShdw>
                </a:effectLst>
                <a:latin typeface="NikoshBAN" pitchFamily="2" charset="0"/>
                <a:cs typeface="NikoshBAN" pitchFamily="2" charset="0"/>
              </a:rPr>
              <a:t>দিন</a:t>
            </a:r>
            <a:r>
              <a:rPr lang="en-US" sz="2800" dirty="0">
                <a:effectLst>
                  <a:outerShdw blurRad="38100" dist="38100" dir="2700000" algn="tl">
                    <a:srgbClr val="000000">
                      <a:alpha val="43137"/>
                    </a:srgbClr>
                  </a:outerShdw>
                </a:effectLst>
                <a:latin typeface="NikoshBAN" pitchFamily="2" charset="0"/>
                <a:cs typeface="NikoshBAN" pitchFamily="2" charset="0"/>
              </a:rPr>
              <a:t> </a:t>
            </a:r>
            <a:r>
              <a:rPr lang="en-US" sz="2800" dirty="0" err="1">
                <a:effectLst>
                  <a:outerShdw blurRad="38100" dist="38100" dir="2700000" algn="tl">
                    <a:srgbClr val="000000">
                      <a:alpha val="43137"/>
                    </a:srgbClr>
                  </a:outerShdw>
                </a:effectLst>
                <a:latin typeface="NikoshBAN" pitchFamily="2" charset="0"/>
                <a:cs typeface="NikoshBAN" pitchFamily="2" charset="0"/>
              </a:rPr>
              <a:t>এই</a:t>
            </a:r>
            <a:r>
              <a:rPr lang="en-US" sz="2800" dirty="0">
                <a:effectLst>
                  <a:outerShdw blurRad="38100" dist="38100" dir="2700000" algn="tl">
                    <a:srgbClr val="000000">
                      <a:alpha val="43137"/>
                    </a:srgbClr>
                  </a:outerShdw>
                </a:effectLst>
                <a:latin typeface="NikoshBAN" pitchFamily="2" charset="0"/>
                <a:cs typeface="NikoshBAN" pitchFamily="2" charset="0"/>
              </a:rPr>
              <a:t> </a:t>
            </a:r>
            <a:r>
              <a:rPr lang="en-US" sz="2800" dirty="0" err="1">
                <a:effectLst>
                  <a:outerShdw blurRad="38100" dist="38100" dir="2700000" algn="tl">
                    <a:srgbClr val="000000">
                      <a:alpha val="43137"/>
                    </a:srgbClr>
                  </a:outerShdw>
                </a:effectLst>
                <a:latin typeface="NikoshBAN" pitchFamily="2" charset="0"/>
                <a:cs typeface="NikoshBAN" pitchFamily="2" charset="0"/>
              </a:rPr>
              <a:t>নেটওয়ার্কে</a:t>
            </a:r>
            <a:r>
              <a:rPr lang="en-US" sz="2800" dirty="0">
                <a:effectLst>
                  <a:outerShdw blurRad="38100" dist="38100" dir="2700000" algn="tl">
                    <a:srgbClr val="000000">
                      <a:alpha val="43137"/>
                    </a:srgbClr>
                  </a:outerShdw>
                </a:effectLst>
                <a:latin typeface="NikoshBAN" pitchFamily="2" charset="0"/>
                <a:cs typeface="NikoshBAN" pitchFamily="2" charset="0"/>
              </a:rPr>
              <a:t> </a:t>
            </a:r>
            <a:r>
              <a:rPr lang="en-US" sz="2800" dirty="0" err="1">
                <a:effectLst>
                  <a:outerShdw blurRad="38100" dist="38100" dir="2700000" algn="tl">
                    <a:srgbClr val="000000">
                      <a:alpha val="43137"/>
                    </a:srgbClr>
                  </a:outerShdw>
                </a:effectLst>
                <a:latin typeface="NikoshBAN" pitchFamily="2" charset="0"/>
                <a:cs typeface="NikoshBAN" pitchFamily="2" charset="0"/>
              </a:rPr>
              <a:t>হ্যাকারদের</a:t>
            </a:r>
            <a:r>
              <a:rPr lang="en-US" sz="2800" dirty="0">
                <a:effectLst>
                  <a:outerShdw blurRad="38100" dist="38100" dir="2700000" algn="tl">
                    <a:srgbClr val="000000">
                      <a:alpha val="43137"/>
                    </a:srgbClr>
                  </a:outerShdw>
                </a:effectLst>
                <a:latin typeface="NikoshBAN" pitchFamily="2" charset="0"/>
                <a:cs typeface="NikoshBAN" pitchFamily="2" charset="0"/>
              </a:rPr>
              <a:t> </a:t>
            </a:r>
            <a:r>
              <a:rPr lang="en-US" sz="2800" dirty="0" err="1">
                <a:effectLst>
                  <a:outerShdw blurRad="38100" dist="38100" dir="2700000" algn="tl">
                    <a:srgbClr val="000000">
                      <a:alpha val="43137"/>
                    </a:srgbClr>
                  </a:outerShdw>
                </a:effectLst>
                <a:latin typeface="NikoshBAN" pitchFamily="2" charset="0"/>
                <a:cs typeface="NikoshBAN" pitchFamily="2" charset="0"/>
              </a:rPr>
              <a:t>আক্রমণ</a:t>
            </a:r>
            <a:r>
              <a:rPr lang="en-US" sz="2800" dirty="0">
                <a:effectLst>
                  <a:outerShdw blurRad="38100" dist="38100" dir="2700000" algn="tl">
                    <a:srgbClr val="000000">
                      <a:alpha val="43137"/>
                    </a:srgbClr>
                  </a:outerShdw>
                </a:effectLst>
                <a:latin typeface="NikoshBAN" pitchFamily="2" charset="0"/>
                <a:cs typeface="NikoshBAN" pitchFamily="2" charset="0"/>
              </a:rPr>
              <a:t> </a:t>
            </a:r>
            <a:r>
              <a:rPr lang="en-US" sz="2800" dirty="0" err="1">
                <a:effectLst>
                  <a:outerShdw blurRad="38100" dist="38100" dir="2700000" algn="tl">
                    <a:srgbClr val="000000">
                      <a:alpha val="43137"/>
                    </a:srgbClr>
                  </a:outerShdw>
                </a:effectLst>
                <a:latin typeface="NikoshBAN" pitchFamily="2" charset="0"/>
                <a:cs typeface="NikoshBAN" pitchFamily="2" charset="0"/>
              </a:rPr>
              <a:t>বেড়েই</a:t>
            </a:r>
            <a:r>
              <a:rPr lang="en-US" sz="2800" dirty="0">
                <a:effectLst>
                  <a:outerShdw blurRad="38100" dist="38100" dir="2700000" algn="tl">
                    <a:srgbClr val="000000">
                      <a:alpha val="43137"/>
                    </a:srgbClr>
                  </a:outerShdw>
                </a:effectLst>
                <a:latin typeface="NikoshBAN" pitchFamily="2" charset="0"/>
                <a:cs typeface="NikoshBAN" pitchFamily="2" charset="0"/>
              </a:rPr>
              <a:t> </a:t>
            </a:r>
            <a:r>
              <a:rPr lang="en-US" sz="2800" dirty="0" err="1">
                <a:effectLst>
                  <a:outerShdw blurRad="38100" dist="38100" dir="2700000" algn="tl">
                    <a:srgbClr val="000000">
                      <a:alpha val="43137"/>
                    </a:srgbClr>
                  </a:outerShdw>
                </a:effectLst>
                <a:latin typeface="NikoshBAN" pitchFamily="2" charset="0"/>
                <a:cs typeface="NikoshBAN" pitchFamily="2" charset="0"/>
              </a:rPr>
              <a:t>চলেছে</a:t>
            </a:r>
            <a:r>
              <a:rPr lang="en-US" sz="2800" dirty="0">
                <a:effectLst>
                  <a:outerShdw blurRad="38100" dist="38100" dir="2700000" algn="tl">
                    <a:srgbClr val="000000">
                      <a:alpha val="43137"/>
                    </a:srgbClr>
                  </a:outerShdw>
                </a:effectLst>
                <a:latin typeface="NikoshBAN" pitchFamily="2" charset="0"/>
                <a:cs typeface="NikoshBAN" pitchFamily="2" charset="0"/>
              </a:rPr>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1" y="937904"/>
            <a:ext cx="4114800" cy="372169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937904"/>
            <a:ext cx="4211516" cy="3721696"/>
          </a:xfrm>
          <a:prstGeom prst="rect">
            <a:avLst/>
          </a:prstGeom>
        </p:spPr>
      </p:pic>
    </p:spTree>
    <p:extLst>
      <p:ext uri="{BB962C8B-B14F-4D97-AF65-F5344CB8AC3E}">
        <p14:creationId xmlns:p14="http://schemas.microsoft.com/office/powerpoint/2010/main" val="27821475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1071" y="1600200"/>
            <a:ext cx="4167686" cy="3234519"/>
          </a:xfrm>
          <a:prstGeom prst="rect">
            <a:avLst/>
          </a:prstGeom>
        </p:spPr>
      </p:pic>
      <p:sp>
        <p:nvSpPr>
          <p:cNvPr id="15" name="Rectangle 14"/>
          <p:cNvSpPr/>
          <p:nvPr/>
        </p:nvSpPr>
        <p:spPr>
          <a:xfrm>
            <a:off x="320688" y="914400"/>
            <a:ext cx="4251311" cy="5105400"/>
          </a:xfrm>
          <a:prstGeom prst="rect">
            <a:avLst/>
          </a:prstGeom>
          <a:noFill/>
        </p:spPr>
        <p:style>
          <a:lnRef idx="2">
            <a:schemeClr val="accent1">
              <a:shade val="50000"/>
            </a:schemeClr>
          </a:lnRef>
          <a:fillRef idx="1001">
            <a:schemeClr val="dk2"/>
          </a:fillRef>
          <a:effectRef idx="0">
            <a:schemeClr val="accent1"/>
          </a:effectRef>
          <a:fontRef idx="minor">
            <a:schemeClr val="lt1"/>
          </a:fontRef>
        </p:style>
        <p:txBody>
          <a:bodyPr rtlCol="0" anchor="t" anchorCtr="0"/>
          <a:lstStyle/>
          <a:p>
            <a:pPr algn="just"/>
            <a:r>
              <a:rPr lang="en-US" sz="3300" dirty="0" err="1">
                <a:solidFill>
                  <a:schemeClr val="tx1"/>
                </a:solidFill>
                <a:latin typeface="NikoshBAN" panose="02000000000000000000" pitchFamily="2" charset="0"/>
                <a:cs typeface="NikoshBAN" panose="02000000000000000000" pitchFamily="2" charset="0"/>
              </a:rPr>
              <a:t>হ্যাকাররা</a:t>
            </a:r>
            <a:r>
              <a:rPr lang="en-US" sz="3300" dirty="0">
                <a:solidFill>
                  <a:schemeClr val="tx1"/>
                </a:solidFill>
                <a:latin typeface="NikoshBAN" panose="02000000000000000000" pitchFamily="2" charset="0"/>
                <a:cs typeface="NikoshBAN" panose="02000000000000000000" pitchFamily="2" charset="0"/>
              </a:rPr>
              <a:t> </a:t>
            </a:r>
            <a:r>
              <a:rPr lang="en-US" sz="3300" dirty="0" err="1">
                <a:solidFill>
                  <a:schemeClr val="tx1"/>
                </a:solidFill>
                <a:latin typeface="NikoshBAN" panose="02000000000000000000" pitchFamily="2" charset="0"/>
                <a:cs typeface="NikoshBAN" panose="02000000000000000000" pitchFamily="2" charset="0"/>
              </a:rPr>
              <a:t>নেটওয়ার্কের</a:t>
            </a:r>
            <a:r>
              <a:rPr lang="en-US" sz="3300" dirty="0">
                <a:solidFill>
                  <a:schemeClr val="tx1"/>
                </a:solidFill>
                <a:latin typeface="NikoshBAN" panose="02000000000000000000" pitchFamily="2" charset="0"/>
                <a:cs typeface="NikoshBAN" panose="02000000000000000000" pitchFamily="2" charset="0"/>
              </a:rPr>
              <a:t> </a:t>
            </a:r>
            <a:r>
              <a:rPr lang="en-US" sz="3300" dirty="0" err="1">
                <a:solidFill>
                  <a:schemeClr val="tx1"/>
                </a:solidFill>
                <a:latin typeface="NikoshBAN" panose="02000000000000000000" pitchFamily="2" charset="0"/>
                <a:cs typeface="NikoshBAN" panose="02000000000000000000" pitchFamily="2" charset="0"/>
              </a:rPr>
              <a:t>মাধ্যমে</a:t>
            </a:r>
            <a:r>
              <a:rPr lang="en-US" sz="3300" dirty="0">
                <a:solidFill>
                  <a:schemeClr val="tx1"/>
                </a:solidFill>
                <a:latin typeface="NikoshBAN" panose="02000000000000000000" pitchFamily="2" charset="0"/>
                <a:cs typeface="NikoshBAN" panose="02000000000000000000" pitchFamily="2" charset="0"/>
              </a:rPr>
              <a:t> </a:t>
            </a:r>
            <a:r>
              <a:rPr lang="en-US" sz="3300" dirty="0" err="1">
                <a:solidFill>
                  <a:schemeClr val="tx1"/>
                </a:solidFill>
                <a:latin typeface="NikoshBAN" panose="02000000000000000000" pitchFamily="2" charset="0"/>
                <a:cs typeface="NikoshBAN" panose="02000000000000000000" pitchFamily="2" charset="0"/>
              </a:rPr>
              <a:t>দূরবর্তী</a:t>
            </a:r>
            <a:r>
              <a:rPr lang="en-US" sz="3300" dirty="0">
                <a:solidFill>
                  <a:schemeClr val="tx1"/>
                </a:solidFill>
                <a:latin typeface="NikoshBAN" panose="02000000000000000000" pitchFamily="2" charset="0"/>
                <a:cs typeface="NikoshBAN" panose="02000000000000000000" pitchFamily="2" charset="0"/>
              </a:rPr>
              <a:t> </a:t>
            </a:r>
            <a:r>
              <a:rPr lang="en-US" sz="3300" dirty="0" err="1">
                <a:solidFill>
                  <a:schemeClr val="tx1"/>
                </a:solidFill>
                <a:latin typeface="NikoshBAN" panose="02000000000000000000" pitchFamily="2" charset="0"/>
                <a:cs typeface="NikoshBAN" panose="02000000000000000000" pitchFamily="2" charset="0"/>
              </a:rPr>
              <a:t>বা</a:t>
            </a:r>
            <a:r>
              <a:rPr lang="en-US" sz="3300" dirty="0">
                <a:solidFill>
                  <a:schemeClr val="tx1"/>
                </a:solidFill>
                <a:latin typeface="NikoshBAN" panose="02000000000000000000" pitchFamily="2" charset="0"/>
                <a:cs typeface="NikoshBAN" panose="02000000000000000000" pitchFamily="2" charset="0"/>
              </a:rPr>
              <a:t> </a:t>
            </a:r>
            <a:r>
              <a:rPr lang="en-US" sz="3300" dirty="0" err="1">
                <a:solidFill>
                  <a:schemeClr val="tx1"/>
                </a:solidFill>
                <a:latin typeface="NikoshBAN" panose="02000000000000000000" pitchFamily="2" charset="0"/>
                <a:cs typeface="NikoshBAN" panose="02000000000000000000" pitchFamily="2" charset="0"/>
              </a:rPr>
              <a:t>রিমোট</a:t>
            </a:r>
            <a:r>
              <a:rPr lang="en-US" sz="3300" dirty="0">
                <a:solidFill>
                  <a:schemeClr val="tx1"/>
                </a:solidFill>
                <a:latin typeface="NikoshBAN" panose="02000000000000000000" pitchFamily="2" charset="0"/>
                <a:cs typeface="NikoshBAN" panose="02000000000000000000" pitchFamily="2" charset="0"/>
              </a:rPr>
              <a:t> </a:t>
            </a:r>
            <a:r>
              <a:rPr lang="en-US" sz="3300" dirty="0" err="1">
                <a:solidFill>
                  <a:schemeClr val="tx1"/>
                </a:solidFill>
                <a:latin typeface="NikoshBAN" panose="02000000000000000000" pitchFamily="2" charset="0"/>
                <a:cs typeface="NikoshBAN" panose="02000000000000000000" pitchFamily="2" charset="0"/>
              </a:rPr>
              <a:t>কম্পিউটারে</a:t>
            </a:r>
            <a:r>
              <a:rPr lang="en-US" sz="3300" dirty="0">
                <a:solidFill>
                  <a:schemeClr val="tx1"/>
                </a:solidFill>
                <a:latin typeface="NikoshBAN" panose="02000000000000000000" pitchFamily="2" charset="0"/>
                <a:cs typeface="NikoshBAN" panose="02000000000000000000" pitchFamily="2" charset="0"/>
              </a:rPr>
              <a:t> </a:t>
            </a:r>
            <a:r>
              <a:rPr lang="en-US" sz="3300" dirty="0" err="1">
                <a:solidFill>
                  <a:schemeClr val="tx1"/>
                </a:solidFill>
                <a:latin typeface="NikoshBAN" panose="02000000000000000000" pitchFamily="2" charset="0"/>
                <a:cs typeface="NikoshBAN" panose="02000000000000000000" pitchFamily="2" charset="0"/>
              </a:rPr>
              <a:t>বিভিন্ন</a:t>
            </a:r>
            <a:r>
              <a:rPr lang="en-US" sz="3300" dirty="0">
                <a:solidFill>
                  <a:schemeClr val="tx1"/>
                </a:solidFill>
                <a:latin typeface="NikoshBAN" panose="02000000000000000000" pitchFamily="2" charset="0"/>
                <a:cs typeface="NikoshBAN" panose="02000000000000000000" pitchFamily="2" charset="0"/>
              </a:rPr>
              <a:t> </a:t>
            </a:r>
            <a:r>
              <a:rPr lang="en-US" sz="3300" dirty="0" err="1">
                <a:solidFill>
                  <a:schemeClr val="tx1"/>
                </a:solidFill>
                <a:latin typeface="NikoshBAN" panose="02000000000000000000" pitchFamily="2" charset="0"/>
                <a:cs typeface="NikoshBAN" panose="02000000000000000000" pitchFamily="2" charset="0"/>
              </a:rPr>
              <a:t>ধরনের</a:t>
            </a:r>
            <a:r>
              <a:rPr lang="en-US" sz="3300" dirty="0">
                <a:solidFill>
                  <a:schemeClr val="tx1"/>
                </a:solidFill>
                <a:latin typeface="NikoshBAN" panose="02000000000000000000" pitchFamily="2" charset="0"/>
                <a:cs typeface="NikoshBAN" panose="02000000000000000000" pitchFamily="2" charset="0"/>
              </a:rPr>
              <a:t> </a:t>
            </a:r>
            <a:r>
              <a:rPr lang="en-US" sz="3300" dirty="0" err="1">
                <a:solidFill>
                  <a:schemeClr val="tx1"/>
                </a:solidFill>
                <a:latin typeface="NikoshBAN" panose="02000000000000000000" pitchFamily="2" charset="0"/>
                <a:cs typeface="NikoshBAN" panose="02000000000000000000" pitchFamily="2" charset="0"/>
              </a:rPr>
              <a:t>প্রোগ্রাম</a:t>
            </a:r>
            <a:r>
              <a:rPr lang="en-US" sz="3300" dirty="0">
                <a:solidFill>
                  <a:schemeClr val="tx1"/>
                </a:solidFill>
                <a:latin typeface="NikoshBAN" panose="02000000000000000000" pitchFamily="2" charset="0"/>
                <a:cs typeface="NikoshBAN" panose="02000000000000000000" pitchFamily="2" charset="0"/>
              </a:rPr>
              <a:t> </a:t>
            </a:r>
            <a:r>
              <a:rPr lang="en-US" sz="3300" dirty="0" err="1">
                <a:solidFill>
                  <a:schemeClr val="tx1"/>
                </a:solidFill>
                <a:latin typeface="NikoshBAN" panose="02000000000000000000" pitchFamily="2" charset="0"/>
                <a:cs typeface="NikoshBAN" panose="02000000000000000000" pitchFamily="2" charset="0"/>
              </a:rPr>
              <a:t>রান</a:t>
            </a:r>
            <a:r>
              <a:rPr lang="en-US" sz="3300" dirty="0">
                <a:solidFill>
                  <a:schemeClr val="tx1"/>
                </a:solidFill>
                <a:latin typeface="NikoshBAN" panose="02000000000000000000" pitchFamily="2" charset="0"/>
                <a:cs typeface="NikoshBAN" panose="02000000000000000000" pitchFamily="2" charset="0"/>
              </a:rPr>
              <a:t> </a:t>
            </a:r>
            <a:r>
              <a:rPr lang="en-US" sz="3300" dirty="0" err="1">
                <a:solidFill>
                  <a:schemeClr val="tx1"/>
                </a:solidFill>
                <a:latin typeface="NikoshBAN" panose="02000000000000000000" pitchFamily="2" charset="0"/>
                <a:cs typeface="NikoshBAN" panose="02000000000000000000" pitchFamily="2" charset="0"/>
              </a:rPr>
              <a:t>করায়</a:t>
            </a:r>
            <a:r>
              <a:rPr lang="en-US" sz="3300" dirty="0">
                <a:solidFill>
                  <a:schemeClr val="tx1"/>
                </a:solidFill>
                <a:latin typeface="NikoshBAN" panose="02000000000000000000" pitchFamily="2" charset="0"/>
                <a:cs typeface="NikoshBAN" panose="02000000000000000000" pitchFamily="2" charset="0"/>
              </a:rPr>
              <a:t>। </a:t>
            </a:r>
            <a:r>
              <a:rPr lang="en-US" sz="3300" dirty="0" err="1">
                <a:solidFill>
                  <a:schemeClr val="tx1"/>
                </a:solidFill>
                <a:latin typeface="NikoshBAN" panose="02000000000000000000" pitchFamily="2" charset="0"/>
                <a:cs typeface="NikoshBAN" panose="02000000000000000000" pitchFamily="2" charset="0"/>
              </a:rPr>
              <a:t>এক্ষেত্রে</a:t>
            </a:r>
            <a:r>
              <a:rPr lang="en-US" sz="3300" dirty="0">
                <a:solidFill>
                  <a:schemeClr val="tx1"/>
                </a:solidFill>
                <a:latin typeface="NikoshBAN" panose="02000000000000000000" pitchFamily="2" charset="0"/>
                <a:cs typeface="NikoshBAN" panose="02000000000000000000" pitchFamily="2" charset="0"/>
              </a:rPr>
              <a:t>  </a:t>
            </a:r>
            <a:r>
              <a:rPr lang="en-US" sz="3300" dirty="0" err="1">
                <a:solidFill>
                  <a:schemeClr val="tx1"/>
                </a:solidFill>
                <a:latin typeface="NikoshBAN" panose="02000000000000000000" pitchFamily="2" charset="0"/>
                <a:cs typeface="NikoshBAN" panose="02000000000000000000" pitchFamily="2" charset="0"/>
              </a:rPr>
              <a:t>টেলনেট</a:t>
            </a:r>
            <a:r>
              <a:rPr lang="en-US" sz="3300" dirty="0">
                <a:solidFill>
                  <a:schemeClr val="tx1"/>
                </a:solidFill>
                <a:latin typeface="NikoshBAN" panose="02000000000000000000" pitchFamily="2" charset="0"/>
                <a:cs typeface="NikoshBAN" panose="02000000000000000000" pitchFamily="2" charset="0"/>
              </a:rPr>
              <a:t> </a:t>
            </a:r>
            <a:r>
              <a:rPr lang="en-US" sz="3300" dirty="0">
                <a:solidFill>
                  <a:schemeClr val="tx1"/>
                </a:solidFill>
                <a:latin typeface="KarnaphuliMJ" pitchFamily="2" charset="0"/>
                <a:cs typeface="KarnaphuliMJ" pitchFamily="2" charset="0"/>
              </a:rPr>
              <a:t> </a:t>
            </a:r>
            <a:r>
              <a:rPr lang="en-US" sz="3300" dirty="0">
                <a:solidFill>
                  <a:schemeClr val="tx1"/>
                </a:solidFill>
                <a:latin typeface="Adobe Fan Heiti Std B" panose="020B0700000000000000" pitchFamily="34" charset="-128"/>
                <a:ea typeface="Adobe Fan Heiti Std B" panose="020B0700000000000000" pitchFamily="34" charset="-128"/>
                <a:cs typeface="KarnaphuliMJ" pitchFamily="2" charset="0"/>
              </a:rPr>
              <a:t>(Telnet) </a:t>
            </a:r>
            <a:r>
              <a:rPr lang="en-US" sz="3300" dirty="0" err="1">
                <a:solidFill>
                  <a:schemeClr val="tx1"/>
                </a:solidFill>
                <a:latin typeface="NikoshBAN" panose="02000000000000000000" pitchFamily="2" charset="0"/>
                <a:ea typeface="Adobe Fan Heiti Std B" panose="020B0700000000000000" pitchFamily="34" charset="-128"/>
                <a:cs typeface="NikoshBAN" panose="02000000000000000000" pitchFamily="2" charset="0"/>
              </a:rPr>
              <a:t>নামে</a:t>
            </a:r>
            <a:r>
              <a:rPr lang="en-US" sz="3300" dirty="0">
                <a:solidFill>
                  <a:schemeClr val="tx1"/>
                </a:solidFill>
                <a:latin typeface="NikoshBAN" panose="02000000000000000000" pitchFamily="2" charset="0"/>
                <a:ea typeface="Adobe Fan Heiti Std B" panose="020B0700000000000000" pitchFamily="34" charset="-128"/>
                <a:cs typeface="NikoshBAN" panose="02000000000000000000" pitchFamily="2" charset="0"/>
              </a:rPr>
              <a:t> </a:t>
            </a:r>
            <a:r>
              <a:rPr lang="en-US" sz="3300" dirty="0" err="1">
                <a:solidFill>
                  <a:schemeClr val="tx1"/>
                </a:solidFill>
                <a:latin typeface="NikoshBAN" panose="02000000000000000000" pitchFamily="2" charset="0"/>
                <a:ea typeface="Adobe Fan Heiti Std B" panose="020B0700000000000000" pitchFamily="34" charset="-128"/>
                <a:cs typeface="NikoshBAN" panose="02000000000000000000" pitchFamily="2" charset="0"/>
              </a:rPr>
              <a:t>এক</a:t>
            </a:r>
            <a:r>
              <a:rPr lang="en-US" sz="3300" dirty="0">
                <a:solidFill>
                  <a:schemeClr val="tx1"/>
                </a:solidFill>
                <a:latin typeface="NikoshBAN" panose="02000000000000000000" pitchFamily="2" charset="0"/>
                <a:ea typeface="Adobe Fan Heiti Std B" panose="020B0700000000000000" pitchFamily="34" charset="-128"/>
                <a:cs typeface="NikoshBAN" panose="02000000000000000000" pitchFamily="2" charset="0"/>
              </a:rPr>
              <a:t> </a:t>
            </a:r>
            <a:r>
              <a:rPr lang="en-US" sz="3300" dirty="0" err="1">
                <a:solidFill>
                  <a:schemeClr val="tx1"/>
                </a:solidFill>
                <a:latin typeface="NikoshBAN" panose="02000000000000000000" pitchFamily="2" charset="0"/>
                <a:ea typeface="Adobe Fan Heiti Std B" panose="020B0700000000000000" pitchFamily="34" charset="-128"/>
                <a:cs typeface="NikoshBAN" panose="02000000000000000000" pitchFamily="2" charset="0"/>
              </a:rPr>
              <a:t>ধরনের</a:t>
            </a:r>
            <a:r>
              <a:rPr lang="en-US" sz="3300" dirty="0">
                <a:solidFill>
                  <a:schemeClr val="tx1"/>
                </a:solidFill>
                <a:latin typeface="NikoshBAN" panose="02000000000000000000" pitchFamily="2" charset="0"/>
                <a:ea typeface="Adobe Fan Heiti Std B" panose="020B0700000000000000" pitchFamily="34" charset="-128"/>
                <a:cs typeface="NikoshBAN" panose="02000000000000000000" pitchFamily="2" charset="0"/>
              </a:rPr>
              <a:t> </a:t>
            </a:r>
            <a:r>
              <a:rPr lang="en-US" sz="3300" dirty="0" err="1">
                <a:solidFill>
                  <a:schemeClr val="tx1"/>
                </a:solidFill>
                <a:latin typeface="NikoshBAN" panose="02000000000000000000" pitchFamily="2" charset="0"/>
                <a:ea typeface="Adobe Fan Heiti Std B" panose="020B0700000000000000" pitchFamily="34" charset="-128"/>
                <a:cs typeface="NikoshBAN" panose="02000000000000000000" pitchFamily="2" charset="0"/>
              </a:rPr>
              <a:t>টুলস</a:t>
            </a:r>
            <a:r>
              <a:rPr lang="en-US" sz="3300" dirty="0">
                <a:solidFill>
                  <a:schemeClr val="tx1"/>
                </a:solidFill>
                <a:latin typeface="NikoshBAN" panose="02000000000000000000" pitchFamily="2" charset="0"/>
                <a:ea typeface="Adobe Fan Heiti Std B" panose="020B0700000000000000" pitchFamily="34" charset="-128"/>
                <a:cs typeface="NikoshBAN" panose="02000000000000000000" pitchFamily="2" charset="0"/>
              </a:rPr>
              <a:t> </a:t>
            </a:r>
            <a:r>
              <a:rPr lang="en-US" sz="3300" dirty="0" err="1">
                <a:solidFill>
                  <a:schemeClr val="tx1"/>
                </a:solidFill>
                <a:latin typeface="NikoshBAN" panose="02000000000000000000" pitchFamily="2" charset="0"/>
                <a:ea typeface="Adobe Fan Heiti Std B" panose="020B0700000000000000" pitchFamily="34" charset="-128"/>
                <a:cs typeface="NikoshBAN" panose="02000000000000000000" pitchFamily="2" charset="0"/>
              </a:rPr>
              <a:t>বা</a:t>
            </a:r>
            <a:r>
              <a:rPr lang="en-US" sz="3300" dirty="0">
                <a:solidFill>
                  <a:schemeClr val="tx1"/>
                </a:solidFill>
                <a:latin typeface="NikoshBAN" panose="02000000000000000000" pitchFamily="2" charset="0"/>
                <a:ea typeface="Adobe Fan Heiti Std B" panose="020B0700000000000000" pitchFamily="34" charset="-128"/>
                <a:cs typeface="NikoshBAN" panose="02000000000000000000" pitchFamily="2" charset="0"/>
              </a:rPr>
              <a:t> </a:t>
            </a:r>
            <a:r>
              <a:rPr lang="en-US" sz="3300" dirty="0" err="1">
                <a:solidFill>
                  <a:schemeClr val="tx1"/>
                </a:solidFill>
                <a:latin typeface="NikoshBAN" panose="02000000000000000000" pitchFamily="2" charset="0"/>
                <a:ea typeface="Adobe Fan Heiti Std B" panose="020B0700000000000000" pitchFamily="34" charset="-128"/>
                <a:cs typeface="NikoshBAN" panose="02000000000000000000" pitchFamily="2" charset="0"/>
              </a:rPr>
              <a:t>সফটওয়্যার</a:t>
            </a:r>
            <a:r>
              <a:rPr lang="en-US" sz="3300" dirty="0">
                <a:solidFill>
                  <a:schemeClr val="tx1"/>
                </a:solidFill>
                <a:latin typeface="NikoshBAN" panose="02000000000000000000" pitchFamily="2" charset="0"/>
                <a:ea typeface="Adobe Fan Heiti Std B" panose="020B0700000000000000" pitchFamily="34" charset="-128"/>
                <a:cs typeface="NikoshBAN" panose="02000000000000000000" pitchFamily="2" charset="0"/>
              </a:rPr>
              <a:t> </a:t>
            </a:r>
            <a:r>
              <a:rPr lang="en-US" sz="3300" dirty="0" err="1">
                <a:solidFill>
                  <a:schemeClr val="tx1"/>
                </a:solidFill>
                <a:latin typeface="NikoshBAN" panose="02000000000000000000" pitchFamily="2" charset="0"/>
                <a:ea typeface="Adobe Fan Heiti Std B" panose="020B0700000000000000" pitchFamily="34" charset="-128"/>
                <a:cs typeface="NikoshBAN" panose="02000000000000000000" pitchFamily="2" charset="0"/>
              </a:rPr>
              <a:t>ব্যবহার</a:t>
            </a:r>
            <a:r>
              <a:rPr lang="en-US" sz="3300" dirty="0">
                <a:solidFill>
                  <a:schemeClr val="tx1"/>
                </a:solidFill>
                <a:latin typeface="NikoshBAN" panose="02000000000000000000" pitchFamily="2" charset="0"/>
                <a:ea typeface="Adobe Fan Heiti Std B" panose="020B0700000000000000" pitchFamily="34" charset="-128"/>
                <a:cs typeface="NikoshBAN" panose="02000000000000000000" pitchFamily="2" charset="0"/>
              </a:rPr>
              <a:t> </a:t>
            </a:r>
            <a:r>
              <a:rPr lang="en-US" sz="3300" dirty="0" err="1">
                <a:solidFill>
                  <a:schemeClr val="tx1"/>
                </a:solidFill>
                <a:latin typeface="NikoshBAN" panose="02000000000000000000" pitchFamily="2" charset="0"/>
                <a:ea typeface="Adobe Fan Heiti Std B" panose="020B0700000000000000" pitchFamily="34" charset="-128"/>
                <a:cs typeface="NikoshBAN" panose="02000000000000000000" pitchFamily="2" charset="0"/>
              </a:rPr>
              <a:t>করে</a:t>
            </a:r>
            <a:r>
              <a:rPr lang="en-US" sz="3300" dirty="0">
                <a:solidFill>
                  <a:schemeClr val="tx1"/>
                </a:solidFill>
                <a:latin typeface="NikoshBAN" panose="02000000000000000000" pitchFamily="2" charset="0"/>
                <a:ea typeface="Adobe Fan Heiti Std B" panose="020B0700000000000000" pitchFamily="34" charset="-128"/>
                <a:cs typeface="NikoshBAN" panose="02000000000000000000" pitchFamily="2" charset="0"/>
              </a:rPr>
              <a:t> </a:t>
            </a:r>
            <a:r>
              <a:rPr lang="en-US" sz="3300" dirty="0" err="1">
                <a:solidFill>
                  <a:schemeClr val="tx1"/>
                </a:solidFill>
                <a:latin typeface="NikoshBAN" panose="02000000000000000000" pitchFamily="2" charset="0"/>
                <a:ea typeface="Adobe Fan Heiti Std B" panose="020B0700000000000000" pitchFamily="34" charset="-128"/>
                <a:cs typeface="NikoshBAN" panose="02000000000000000000" pitchFamily="2" charset="0"/>
              </a:rPr>
              <a:t>ফলে</a:t>
            </a:r>
            <a:r>
              <a:rPr lang="en-US" sz="3300" dirty="0">
                <a:solidFill>
                  <a:schemeClr val="tx1"/>
                </a:solidFill>
                <a:latin typeface="NikoshBAN" panose="02000000000000000000" pitchFamily="2" charset="0"/>
                <a:ea typeface="Adobe Fan Heiti Std B" panose="020B0700000000000000" pitchFamily="34" charset="-128"/>
                <a:cs typeface="NikoshBAN" panose="02000000000000000000" pitchFamily="2" charset="0"/>
              </a:rPr>
              <a:t> </a:t>
            </a:r>
            <a:r>
              <a:rPr lang="en-US" sz="3300" dirty="0" err="1">
                <a:solidFill>
                  <a:schemeClr val="tx1"/>
                </a:solidFill>
                <a:latin typeface="NikoshBAN" panose="02000000000000000000" pitchFamily="2" charset="0"/>
                <a:ea typeface="Adobe Fan Heiti Std B" panose="020B0700000000000000" pitchFamily="34" charset="-128"/>
                <a:cs typeface="NikoshBAN" panose="02000000000000000000" pitchFamily="2" charset="0"/>
              </a:rPr>
              <a:t>রিমোট</a:t>
            </a:r>
            <a:r>
              <a:rPr lang="en-US" sz="3300" dirty="0">
                <a:solidFill>
                  <a:schemeClr val="tx1"/>
                </a:solidFill>
                <a:latin typeface="NikoshBAN" panose="02000000000000000000" pitchFamily="2" charset="0"/>
                <a:ea typeface="Adobe Fan Heiti Std B" panose="020B0700000000000000" pitchFamily="34" charset="-128"/>
                <a:cs typeface="NikoshBAN" panose="02000000000000000000" pitchFamily="2" charset="0"/>
              </a:rPr>
              <a:t> </a:t>
            </a:r>
            <a:r>
              <a:rPr lang="en-US" sz="3300" dirty="0" err="1">
                <a:solidFill>
                  <a:schemeClr val="tx1"/>
                </a:solidFill>
                <a:latin typeface="NikoshBAN" panose="02000000000000000000" pitchFamily="2" charset="0"/>
                <a:ea typeface="Adobe Fan Heiti Std B" panose="020B0700000000000000" pitchFamily="34" charset="-128"/>
                <a:cs typeface="NikoshBAN" panose="02000000000000000000" pitchFamily="2" charset="0"/>
              </a:rPr>
              <a:t>কম্পিউটারের</a:t>
            </a:r>
            <a:r>
              <a:rPr lang="en-US" sz="3300" dirty="0">
                <a:solidFill>
                  <a:schemeClr val="tx1"/>
                </a:solidFill>
                <a:latin typeface="NikoshBAN" panose="02000000000000000000" pitchFamily="2" charset="0"/>
                <a:ea typeface="Adobe Fan Heiti Std B" panose="020B0700000000000000" pitchFamily="34" charset="-128"/>
                <a:cs typeface="NikoshBAN" panose="02000000000000000000" pitchFamily="2" charset="0"/>
              </a:rPr>
              <a:t> </a:t>
            </a:r>
            <a:r>
              <a:rPr lang="en-US" sz="3300" dirty="0" err="1">
                <a:solidFill>
                  <a:schemeClr val="tx1"/>
                </a:solidFill>
                <a:latin typeface="NikoshBAN" panose="02000000000000000000" pitchFamily="2" charset="0"/>
                <a:ea typeface="Adobe Fan Heiti Std B" panose="020B0700000000000000" pitchFamily="34" charset="-128"/>
                <a:cs typeface="NikoshBAN" panose="02000000000000000000" pitchFamily="2" charset="0"/>
              </a:rPr>
              <a:t>ডেটা</a:t>
            </a:r>
            <a:r>
              <a:rPr lang="en-US" sz="3300" dirty="0">
                <a:solidFill>
                  <a:schemeClr val="tx1"/>
                </a:solidFill>
                <a:latin typeface="NikoshBAN" panose="02000000000000000000" pitchFamily="2" charset="0"/>
                <a:ea typeface="Adobe Fan Heiti Std B" panose="020B0700000000000000" pitchFamily="34" charset="-128"/>
                <a:cs typeface="NikoshBAN" panose="02000000000000000000" pitchFamily="2" charset="0"/>
              </a:rPr>
              <a:t> </a:t>
            </a:r>
            <a:r>
              <a:rPr lang="en-US" sz="3300" dirty="0" err="1">
                <a:solidFill>
                  <a:schemeClr val="tx1"/>
                </a:solidFill>
                <a:latin typeface="NikoshBAN" panose="02000000000000000000" pitchFamily="2" charset="0"/>
                <a:ea typeface="Adobe Fan Heiti Std B" panose="020B0700000000000000" pitchFamily="34" charset="-128"/>
                <a:cs typeface="NikoshBAN" panose="02000000000000000000" pitchFamily="2" charset="0"/>
              </a:rPr>
              <a:t>পড়া</a:t>
            </a:r>
            <a:r>
              <a:rPr lang="en-US" sz="3300" dirty="0">
                <a:solidFill>
                  <a:schemeClr val="tx1"/>
                </a:solidFill>
                <a:latin typeface="NikoshBAN" panose="02000000000000000000" pitchFamily="2" charset="0"/>
                <a:ea typeface="Adobe Fan Heiti Std B" panose="020B0700000000000000" pitchFamily="34" charset="-128"/>
                <a:cs typeface="NikoshBAN" panose="02000000000000000000" pitchFamily="2" charset="0"/>
              </a:rPr>
              <a:t> </a:t>
            </a:r>
            <a:r>
              <a:rPr lang="en-US" sz="3300" dirty="0" err="1">
                <a:solidFill>
                  <a:schemeClr val="tx1"/>
                </a:solidFill>
                <a:latin typeface="NikoshBAN" panose="02000000000000000000" pitchFamily="2" charset="0"/>
                <a:ea typeface="Adobe Fan Heiti Std B" panose="020B0700000000000000" pitchFamily="34" charset="-128"/>
                <a:cs typeface="NikoshBAN" panose="02000000000000000000" pitchFamily="2" charset="0"/>
              </a:rPr>
              <a:t>যায়</a:t>
            </a:r>
            <a:r>
              <a:rPr lang="en-US" sz="3300" dirty="0">
                <a:solidFill>
                  <a:schemeClr val="tx1"/>
                </a:solidFill>
                <a:latin typeface="NikoshBAN" panose="02000000000000000000" pitchFamily="2" charset="0"/>
                <a:ea typeface="Adobe Fan Heiti Std B" panose="020B0700000000000000" pitchFamily="34" charset="-128"/>
                <a:cs typeface="NikoshBAN" panose="02000000000000000000" pitchFamily="2" charset="0"/>
              </a:rPr>
              <a:t>। এ </a:t>
            </a:r>
            <a:r>
              <a:rPr lang="en-US" sz="3300" dirty="0" err="1">
                <a:solidFill>
                  <a:schemeClr val="tx1"/>
                </a:solidFill>
                <a:latin typeface="NikoshBAN" panose="02000000000000000000" pitchFamily="2" charset="0"/>
                <a:ea typeface="Adobe Fan Heiti Std B" panose="020B0700000000000000" pitchFamily="34" charset="-128"/>
                <a:cs typeface="NikoshBAN" panose="02000000000000000000" pitchFamily="2" charset="0"/>
              </a:rPr>
              <a:t>থেকেই</a:t>
            </a:r>
            <a:r>
              <a:rPr lang="en-US" sz="3300" dirty="0">
                <a:solidFill>
                  <a:schemeClr val="tx1"/>
                </a:solidFill>
                <a:latin typeface="NikoshBAN" panose="02000000000000000000" pitchFamily="2" charset="0"/>
                <a:ea typeface="Adobe Fan Heiti Std B" panose="020B0700000000000000" pitchFamily="34" charset="-128"/>
                <a:cs typeface="NikoshBAN" panose="02000000000000000000" pitchFamily="2" charset="0"/>
              </a:rPr>
              <a:t> </a:t>
            </a:r>
            <a:r>
              <a:rPr lang="en-US" sz="3300" dirty="0" err="1">
                <a:solidFill>
                  <a:schemeClr val="tx1"/>
                </a:solidFill>
                <a:latin typeface="NikoshBAN" panose="02000000000000000000" pitchFamily="2" charset="0"/>
                <a:ea typeface="Adobe Fan Heiti Std B" panose="020B0700000000000000" pitchFamily="34" charset="-128"/>
                <a:cs typeface="NikoshBAN" panose="02000000000000000000" pitchFamily="2" charset="0"/>
              </a:rPr>
              <a:t>হ্যাকারা</a:t>
            </a:r>
            <a:r>
              <a:rPr lang="en-US" sz="3300" dirty="0">
                <a:solidFill>
                  <a:schemeClr val="tx1"/>
                </a:solidFill>
                <a:latin typeface="NikoshBAN" panose="02000000000000000000" pitchFamily="2" charset="0"/>
                <a:ea typeface="Adobe Fan Heiti Std B" panose="020B0700000000000000" pitchFamily="34" charset="-128"/>
                <a:cs typeface="NikoshBAN" panose="02000000000000000000" pitchFamily="2" charset="0"/>
              </a:rPr>
              <a:t> </a:t>
            </a:r>
            <a:r>
              <a:rPr lang="en-US" sz="3300" dirty="0" err="1">
                <a:solidFill>
                  <a:schemeClr val="tx1"/>
                </a:solidFill>
                <a:latin typeface="NikoshBAN" panose="02000000000000000000" pitchFamily="2" charset="0"/>
                <a:ea typeface="Adobe Fan Heiti Std B" panose="020B0700000000000000" pitchFamily="34" charset="-128"/>
                <a:cs typeface="NikoshBAN" panose="02000000000000000000" pitchFamily="2" charset="0"/>
              </a:rPr>
              <a:t>সিষ্টেমের</a:t>
            </a:r>
            <a:r>
              <a:rPr lang="en-US" sz="3300" dirty="0">
                <a:solidFill>
                  <a:schemeClr val="tx1"/>
                </a:solidFill>
                <a:latin typeface="NikoshBAN" panose="02000000000000000000" pitchFamily="2" charset="0"/>
                <a:ea typeface="Adobe Fan Heiti Std B" panose="020B0700000000000000" pitchFamily="34" charset="-128"/>
                <a:cs typeface="NikoshBAN" panose="02000000000000000000" pitchFamily="2" charset="0"/>
              </a:rPr>
              <a:t> </a:t>
            </a:r>
            <a:r>
              <a:rPr lang="en-US" sz="3300" dirty="0" err="1">
                <a:solidFill>
                  <a:schemeClr val="tx1"/>
                </a:solidFill>
                <a:latin typeface="NikoshBAN" panose="02000000000000000000" pitchFamily="2" charset="0"/>
                <a:ea typeface="Adobe Fan Heiti Std B" panose="020B0700000000000000" pitchFamily="34" charset="-128"/>
                <a:cs typeface="NikoshBAN" panose="02000000000000000000" pitchFamily="2" charset="0"/>
              </a:rPr>
              <a:t>তথ্য</a:t>
            </a:r>
            <a:r>
              <a:rPr lang="en-US" sz="3300" dirty="0">
                <a:solidFill>
                  <a:schemeClr val="tx1"/>
                </a:solidFill>
                <a:latin typeface="NikoshBAN" panose="02000000000000000000" pitchFamily="2" charset="0"/>
                <a:ea typeface="Adobe Fan Heiti Std B" panose="020B0700000000000000" pitchFamily="34" charset="-128"/>
                <a:cs typeface="NikoshBAN" panose="02000000000000000000" pitchFamily="2" charset="0"/>
              </a:rPr>
              <a:t> </a:t>
            </a:r>
            <a:r>
              <a:rPr lang="en-US" sz="3300" dirty="0" err="1">
                <a:solidFill>
                  <a:schemeClr val="tx1"/>
                </a:solidFill>
                <a:latin typeface="NikoshBAN" panose="02000000000000000000" pitchFamily="2" charset="0"/>
                <a:ea typeface="Adobe Fan Heiti Std B" panose="020B0700000000000000" pitchFamily="34" charset="-128"/>
                <a:cs typeface="NikoshBAN" panose="02000000000000000000" pitchFamily="2" charset="0"/>
              </a:rPr>
              <a:t>জেনে</a:t>
            </a:r>
            <a:r>
              <a:rPr lang="en-US" sz="3300" dirty="0">
                <a:solidFill>
                  <a:schemeClr val="tx1"/>
                </a:solidFill>
                <a:latin typeface="NikoshBAN" panose="02000000000000000000" pitchFamily="2" charset="0"/>
                <a:ea typeface="Adobe Fan Heiti Std B" panose="020B0700000000000000" pitchFamily="34" charset="-128"/>
                <a:cs typeface="NikoshBAN" panose="02000000000000000000" pitchFamily="2" charset="0"/>
              </a:rPr>
              <a:t> </a:t>
            </a:r>
            <a:r>
              <a:rPr lang="en-US" sz="3300" dirty="0" err="1">
                <a:solidFill>
                  <a:schemeClr val="tx1"/>
                </a:solidFill>
                <a:latin typeface="NikoshBAN" panose="02000000000000000000" pitchFamily="2" charset="0"/>
                <a:ea typeface="Adobe Fan Heiti Std B" panose="020B0700000000000000" pitchFamily="34" charset="-128"/>
                <a:cs typeface="NikoshBAN" panose="02000000000000000000" pitchFamily="2" charset="0"/>
              </a:rPr>
              <a:t>নেয়</a:t>
            </a:r>
            <a:r>
              <a:rPr lang="en-US" sz="3300" dirty="0">
                <a:solidFill>
                  <a:schemeClr val="tx1"/>
                </a:solidFill>
                <a:latin typeface="NikoshBAN" panose="02000000000000000000" pitchFamily="2" charset="0"/>
                <a:ea typeface="Adobe Fan Heiti Std B" panose="020B0700000000000000" pitchFamily="34" charset="-128"/>
                <a:cs typeface="NikoshBAN" panose="02000000000000000000" pitchFamily="2" charset="0"/>
              </a:rPr>
              <a:t> </a:t>
            </a:r>
            <a:r>
              <a:rPr lang="en-US" sz="3300" dirty="0" err="1">
                <a:solidFill>
                  <a:schemeClr val="tx1"/>
                </a:solidFill>
                <a:latin typeface="NikoshBAN" panose="02000000000000000000" pitchFamily="2" charset="0"/>
                <a:ea typeface="Adobe Fan Heiti Std B" panose="020B0700000000000000" pitchFamily="34" charset="-128"/>
                <a:cs typeface="NikoshBAN" panose="02000000000000000000" pitchFamily="2" charset="0"/>
              </a:rPr>
              <a:t>এবং</a:t>
            </a:r>
            <a:r>
              <a:rPr lang="en-US" sz="3300" dirty="0">
                <a:solidFill>
                  <a:schemeClr val="tx1"/>
                </a:solidFill>
                <a:latin typeface="NikoshBAN" panose="02000000000000000000" pitchFamily="2" charset="0"/>
                <a:ea typeface="Adobe Fan Heiti Std B" panose="020B0700000000000000" pitchFamily="34" charset="-128"/>
                <a:cs typeface="NikoshBAN" panose="02000000000000000000" pitchFamily="2" charset="0"/>
              </a:rPr>
              <a:t> </a:t>
            </a:r>
            <a:r>
              <a:rPr lang="en-US" sz="3300" dirty="0" err="1">
                <a:solidFill>
                  <a:schemeClr val="tx1"/>
                </a:solidFill>
                <a:latin typeface="NikoshBAN" panose="02000000000000000000" pitchFamily="2" charset="0"/>
                <a:ea typeface="Adobe Fan Heiti Std B" panose="020B0700000000000000" pitchFamily="34" charset="-128"/>
                <a:cs typeface="NikoshBAN" panose="02000000000000000000" pitchFamily="2" charset="0"/>
              </a:rPr>
              <a:t>হ্যাক</a:t>
            </a:r>
            <a:r>
              <a:rPr lang="en-US" sz="3300" dirty="0">
                <a:solidFill>
                  <a:schemeClr val="tx1"/>
                </a:solidFill>
                <a:latin typeface="NikoshBAN" panose="02000000000000000000" pitchFamily="2" charset="0"/>
                <a:ea typeface="Adobe Fan Heiti Std B" panose="020B0700000000000000" pitchFamily="34" charset="-128"/>
                <a:cs typeface="NikoshBAN" panose="02000000000000000000" pitchFamily="2" charset="0"/>
              </a:rPr>
              <a:t> </a:t>
            </a:r>
            <a:r>
              <a:rPr lang="en-US" sz="3300" dirty="0" err="1">
                <a:solidFill>
                  <a:schemeClr val="tx1"/>
                </a:solidFill>
                <a:latin typeface="NikoshBAN" panose="02000000000000000000" pitchFamily="2" charset="0"/>
                <a:ea typeface="Adobe Fan Heiti Std B" panose="020B0700000000000000" pitchFamily="34" charset="-128"/>
                <a:cs typeface="NikoshBAN" panose="02000000000000000000" pitchFamily="2" charset="0"/>
              </a:rPr>
              <a:t>করে</a:t>
            </a:r>
            <a:r>
              <a:rPr lang="en-US" sz="3300" dirty="0">
                <a:solidFill>
                  <a:schemeClr val="tx1"/>
                </a:solidFill>
                <a:latin typeface="NikoshBAN" panose="02000000000000000000" pitchFamily="2" charset="0"/>
                <a:ea typeface="Adobe Fan Heiti Std B" panose="020B0700000000000000" pitchFamily="34" charset="-128"/>
                <a:cs typeface="NikoshBAN" panose="02000000000000000000" pitchFamily="2" charset="0"/>
              </a:rPr>
              <a:t>। </a:t>
            </a:r>
            <a:endParaRPr lang="en-US" sz="3300" dirty="0">
              <a:solidFill>
                <a:schemeClr val="tx1"/>
              </a:solidFill>
              <a:latin typeface="Adobe Fan Heiti Std B" panose="020B0700000000000000" pitchFamily="34" charset="-128"/>
              <a:ea typeface="Adobe Fan Heiti Std B" panose="020B0700000000000000" pitchFamily="34" charset="-128"/>
              <a:cs typeface="KarnaphuliMJ" pitchFamily="2" charset="0"/>
            </a:endParaRPr>
          </a:p>
        </p:txBody>
      </p:sp>
    </p:spTree>
    <p:extLst>
      <p:ext uri="{BB962C8B-B14F-4D97-AF65-F5344CB8AC3E}">
        <p14:creationId xmlns:p14="http://schemas.microsoft.com/office/powerpoint/2010/main" val="170590453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1+#ppt_w/2"/>
                                          </p:val>
                                        </p:tav>
                                        <p:tav tm="100000">
                                          <p:val>
                                            <p:strVal val="#ppt_x"/>
                                          </p:val>
                                        </p:tav>
                                      </p:tavLst>
                                    </p:anim>
                                    <p:anim calcmode="lin" valueType="num">
                                      <p:cBhvr additive="base">
                                        <p:cTn id="13"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28600" y="1655643"/>
            <a:ext cx="4536128" cy="3830757"/>
          </a:xfrm>
          <a:prstGeom prst="rect">
            <a:avLst/>
          </a:prstGeom>
          <a:noFill/>
        </p:spPr>
        <p:style>
          <a:lnRef idx="2">
            <a:schemeClr val="accent1">
              <a:shade val="50000"/>
            </a:schemeClr>
          </a:lnRef>
          <a:fillRef idx="1001">
            <a:schemeClr val="dk2"/>
          </a:fillRef>
          <a:effectRef idx="0">
            <a:schemeClr val="accent1"/>
          </a:effectRef>
          <a:fontRef idx="minor">
            <a:schemeClr val="lt1"/>
          </a:fontRef>
        </p:style>
        <p:txBody>
          <a:bodyPr rtlCol="0" anchor="t" anchorCtr="0"/>
          <a:lstStyle/>
          <a:p>
            <a:pPr algn="just"/>
            <a:r>
              <a:rPr lang="en-US" sz="3300" dirty="0" err="1">
                <a:solidFill>
                  <a:srgbClr val="0000FF"/>
                </a:solidFill>
                <a:latin typeface="NikoshBAN" panose="02000000000000000000" pitchFamily="2" charset="0"/>
                <a:cs typeface="NikoshBAN" panose="02000000000000000000" pitchFamily="2" charset="0"/>
              </a:rPr>
              <a:t>হ্যাকাররা</a:t>
            </a:r>
            <a:r>
              <a:rPr lang="en-US" sz="3300" dirty="0">
                <a:solidFill>
                  <a:srgbClr val="0000FF"/>
                </a:solidFill>
                <a:latin typeface="NikoshBAN" panose="02000000000000000000" pitchFamily="2" charset="0"/>
                <a:cs typeface="NikoshBAN" panose="02000000000000000000" pitchFamily="2" charset="0"/>
              </a:rPr>
              <a:t> </a:t>
            </a:r>
            <a:r>
              <a:rPr lang="en-US" sz="3300" dirty="0" err="1">
                <a:solidFill>
                  <a:srgbClr val="0000FF"/>
                </a:solidFill>
                <a:latin typeface="NikoshBAN" panose="02000000000000000000" pitchFamily="2" charset="0"/>
                <a:cs typeface="NikoshBAN" panose="02000000000000000000" pitchFamily="2" charset="0"/>
              </a:rPr>
              <a:t>টেলনেট</a:t>
            </a:r>
            <a:r>
              <a:rPr lang="en-US" sz="3300" dirty="0">
                <a:solidFill>
                  <a:srgbClr val="0000FF"/>
                </a:solidFill>
                <a:latin typeface="NikoshBAN" panose="02000000000000000000" pitchFamily="2" charset="0"/>
                <a:cs typeface="NikoshBAN" panose="02000000000000000000" pitchFamily="2" charset="0"/>
              </a:rPr>
              <a:t> </a:t>
            </a:r>
            <a:r>
              <a:rPr lang="en-US" sz="3300" dirty="0">
                <a:solidFill>
                  <a:srgbClr val="0000FF"/>
                </a:solidFill>
                <a:latin typeface="Adobe Fan Heiti Std B" panose="020B0700000000000000" pitchFamily="34" charset="-128"/>
                <a:ea typeface="Adobe Fan Heiti Std B" panose="020B0700000000000000" pitchFamily="34" charset="-128"/>
                <a:cs typeface="KarnaphuliMJ" pitchFamily="2" charset="0"/>
              </a:rPr>
              <a:t>(Telnet) </a:t>
            </a:r>
            <a:r>
              <a:rPr lang="en-US" sz="3300" dirty="0" err="1">
                <a:solidFill>
                  <a:srgbClr val="0000FF"/>
                </a:solidFill>
                <a:latin typeface="NikoshBAN" panose="02000000000000000000" pitchFamily="2" charset="0"/>
                <a:ea typeface="Adobe Fan Heiti Std B" panose="020B0700000000000000" pitchFamily="34" charset="-128"/>
                <a:cs typeface="NikoshBAN" panose="02000000000000000000" pitchFamily="2" charset="0"/>
              </a:rPr>
              <a:t>এর</a:t>
            </a:r>
            <a:r>
              <a:rPr lang="en-US" sz="3300" dirty="0">
                <a:solidFill>
                  <a:srgbClr val="0000FF"/>
                </a:solidFill>
                <a:latin typeface="NikoshBAN" panose="02000000000000000000" pitchFamily="2" charset="0"/>
                <a:ea typeface="Adobe Fan Heiti Std B" panose="020B0700000000000000" pitchFamily="34" charset="-128"/>
                <a:cs typeface="NikoshBAN" panose="02000000000000000000" pitchFamily="2" charset="0"/>
              </a:rPr>
              <a:t> </a:t>
            </a:r>
            <a:r>
              <a:rPr lang="en-US" sz="3300" dirty="0" err="1">
                <a:solidFill>
                  <a:srgbClr val="0000FF"/>
                </a:solidFill>
                <a:latin typeface="NikoshBAN" panose="02000000000000000000" pitchFamily="2" charset="0"/>
                <a:ea typeface="Adobe Fan Heiti Std B" panose="020B0700000000000000" pitchFamily="34" charset="-128"/>
                <a:cs typeface="NikoshBAN" panose="02000000000000000000" pitchFamily="2" charset="0"/>
              </a:rPr>
              <a:t>মাধ্যমে</a:t>
            </a:r>
            <a:r>
              <a:rPr lang="en-US" sz="3300" dirty="0">
                <a:solidFill>
                  <a:srgbClr val="0000FF"/>
                </a:solidFill>
                <a:latin typeface="NikoshBAN" panose="02000000000000000000" pitchFamily="2" charset="0"/>
                <a:ea typeface="Adobe Fan Heiti Std B" panose="020B0700000000000000" pitchFamily="34" charset="-128"/>
                <a:cs typeface="NikoshBAN" panose="02000000000000000000" pitchFamily="2" charset="0"/>
              </a:rPr>
              <a:t> ই-</a:t>
            </a:r>
            <a:r>
              <a:rPr lang="en-US" sz="3300" dirty="0" err="1">
                <a:solidFill>
                  <a:srgbClr val="0000FF"/>
                </a:solidFill>
                <a:latin typeface="NikoshBAN" panose="02000000000000000000" pitchFamily="2" charset="0"/>
                <a:ea typeface="Adobe Fan Heiti Std B" panose="020B0700000000000000" pitchFamily="34" charset="-128"/>
                <a:cs typeface="NikoshBAN" panose="02000000000000000000" pitchFamily="2" charset="0"/>
              </a:rPr>
              <a:t>মেইলের</a:t>
            </a:r>
            <a:r>
              <a:rPr lang="en-US" sz="3300" dirty="0">
                <a:solidFill>
                  <a:srgbClr val="0000FF"/>
                </a:solidFill>
                <a:latin typeface="NikoshBAN" panose="02000000000000000000" pitchFamily="2" charset="0"/>
                <a:ea typeface="Adobe Fan Heiti Std B" panose="020B0700000000000000" pitchFamily="34" charset="-128"/>
                <a:cs typeface="NikoshBAN" panose="02000000000000000000" pitchFamily="2" charset="0"/>
              </a:rPr>
              <a:t> </a:t>
            </a:r>
            <a:r>
              <a:rPr lang="en-US" sz="3300" dirty="0" err="1">
                <a:solidFill>
                  <a:srgbClr val="0000FF"/>
                </a:solidFill>
                <a:latin typeface="NikoshBAN" panose="02000000000000000000" pitchFamily="2" charset="0"/>
                <a:ea typeface="Adobe Fan Heiti Std B" panose="020B0700000000000000" pitchFamily="34" charset="-128"/>
                <a:cs typeface="NikoshBAN" panose="02000000000000000000" pitchFamily="2" charset="0"/>
              </a:rPr>
              <a:t>পোর্টে</a:t>
            </a:r>
            <a:r>
              <a:rPr lang="en-US" sz="3300" dirty="0">
                <a:solidFill>
                  <a:srgbClr val="0000FF"/>
                </a:solidFill>
                <a:latin typeface="NikoshBAN" panose="02000000000000000000" pitchFamily="2" charset="0"/>
                <a:ea typeface="Adobe Fan Heiti Std B" panose="020B0700000000000000" pitchFamily="34" charset="-128"/>
                <a:cs typeface="NikoshBAN" panose="02000000000000000000" pitchFamily="2" charset="0"/>
              </a:rPr>
              <a:t> </a:t>
            </a:r>
            <a:r>
              <a:rPr lang="en-US" sz="3300" dirty="0" err="1">
                <a:solidFill>
                  <a:srgbClr val="0000FF"/>
                </a:solidFill>
                <a:latin typeface="NikoshBAN" panose="02000000000000000000" pitchFamily="2" charset="0"/>
                <a:ea typeface="Adobe Fan Heiti Std B" panose="020B0700000000000000" pitchFamily="34" charset="-128"/>
                <a:cs typeface="NikoshBAN" panose="02000000000000000000" pitchFamily="2" charset="0"/>
              </a:rPr>
              <a:t>প্রবেশ</a:t>
            </a:r>
            <a:r>
              <a:rPr lang="en-US" sz="3300" dirty="0">
                <a:solidFill>
                  <a:srgbClr val="0000FF"/>
                </a:solidFill>
                <a:latin typeface="NikoshBAN" panose="02000000000000000000" pitchFamily="2" charset="0"/>
                <a:ea typeface="Adobe Fan Heiti Std B" panose="020B0700000000000000" pitchFamily="34" charset="-128"/>
                <a:cs typeface="NikoshBAN" panose="02000000000000000000" pitchFamily="2" charset="0"/>
              </a:rPr>
              <a:t> </a:t>
            </a:r>
            <a:r>
              <a:rPr lang="en-US" sz="3300" dirty="0" err="1">
                <a:solidFill>
                  <a:srgbClr val="0000FF"/>
                </a:solidFill>
                <a:latin typeface="NikoshBAN" panose="02000000000000000000" pitchFamily="2" charset="0"/>
                <a:ea typeface="Adobe Fan Heiti Std B" panose="020B0700000000000000" pitchFamily="34" charset="-128"/>
                <a:cs typeface="NikoshBAN" panose="02000000000000000000" pitchFamily="2" charset="0"/>
              </a:rPr>
              <a:t>করে</a:t>
            </a:r>
            <a:r>
              <a:rPr lang="en-US" sz="3300" dirty="0">
                <a:solidFill>
                  <a:srgbClr val="0000FF"/>
                </a:solidFill>
                <a:latin typeface="NikoshBAN" panose="02000000000000000000" pitchFamily="2" charset="0"/>
                <a:ea typeface="Adobe Fan Heiti Std B" panose="020B0700000000000000" pitchFamily="34" charset="-128"/>
                <a:cs typeface="NikoshBAN" panose="02000000000000000000" pitchFamily="2" charset="0"/>
              </a:rPr>
              <a:t> </a:t>
            </a:r>
            <a:r>
              <a:rPr lang="en-US" sz="3300" dirty="0" err="1">
                <a:solidFill>
                  <a:srgbClr val="0000FF"/>
                </a:solidFill>
                <a:latin typeface="NikoshBAN" panose="02000000000000000000" pitchFamily="2" charset="0"/>
                <a:ea typeface="Adobe Fan Heiti Std B" panose="020B0700000000000000" pitchFamily="34" charset="-128"/>
                <a:cs typeface="NikoshBAN" panose="02000000000000000000" pitchFamily="2" charset="0"/>
              </a:rPr>
              <a:t>এবং</a:t>
            </a:r>
            <a:r>
              <a:rPr lang="en-US" sz="3300" dirty="0">
                <a:solidFill>
                  <a:srgbClr val="0000FF"/>
                </a:solidFill>
                <a:latin typeface="NikoshBAN" panose="02000000000000000000" pitchFamily="2" charset="0"/>
                <a:ea typeface="Adobe Fan Heiti Std B" panose="020B0700000000000000" pitchFamily="34" charset="-128"/>
                <a:cs typeface="NikoshBAN" panose="02000000000000000000" pitchFamily="2" charset="0"/>
              </a:rPr>
              <a:t> </a:t>
            </a:r>
            <a:r>
              <a:rPr lang="en-US" sz="3300" dirty="0" err="1">
                <a:solidFill>
                  <a:srgbClr val="0000FF"/>
                </a:solidFill>
                <a:latin typeface="NikoshBAN" panose="02000000000000000000" pitchFamily="2" charset="0"/>
                <a:ea typeface="Adobe Fan Heiti Std B" panose="020B0700000000000000" pitchFamily="34" charset="-128"/>
                <a:cs typeface="NikoshBAN" panose="02000000000000000000" pitchFamily="2" charset="0"/>
              </a:rPr>
              <a:t>প্রয়োজনীয়</a:t>
            </a:r>
            <a:r>
              <a:rPr lang="en-US" sz="3300" dirty="0">
                <a:solidFill>
                  <a:srgbClr val="0000FF"/>
                </a:solidFill>
                <a:latin typeface="NikoshBAN" panose="02000000000000000000" pitchFamily="2" charset="0"/>
                <a:ea typeface="Adobe Fan Heiti Std B" panose="020B0700000000000000" pitchFamily="34" charset="-128"/>
                <a:cs typeface="NikoshBAN" panose="02000000000000000000" pitchFamily="2" charset="0"/>
              </a:rPr>
              <a:t> </a:t>
            </a:r>
            <a:r>
              <a:rPr lang="en-US" sz="3300" dirty="0" err="1">
                <a:solidFill>
                  <a:srgbClr val="0000FF"/>
                </a:solidFill>
                <a:latin typeface="NikoshBAN" panose="02000000000000000000" pitchFamily="2" charset="0"/>
                <a:ea typeface="Adobe Fan Heiti Std B" panose="020B0700000000000000" pitchFamily="34" charset="-128"/>
                <a:cs typeface="NikoshBAN" panose="02000000000000000000" pitchFamily="2" charset="0"/>
              </a:rPr>
              <a:t>ইনফরমেশন</a:t>
            </a:r>
            <a:r>
              <a:rPr lang="en-US" sz="3300" dirty="0">
                <a:solidFill>
                  <a:srgbClr val="0000FF"/>
                </a:solidFill>
                <a:latin typeface="NikoshBAN" panose="02000000000000000000" pitchFamily="2" charset="0"/>
                <a:ea typeface="Adobe Fan Heiti Std B" panose="020B0700000000000000" pitchFamily="34" charset="-128"/>
                <a:cs typeface="NikoshBAN" panose="02000000000000000000" pitchFamily="2" charset="0"/>
              </a:rPr>
              <a:t> </a:t>
            </a:r>
            <a:r>
              <a:rPr lang="en-US" sz="3300" dirty="0" err="1">
                <a:solidFill>
                  <a:srgbClr val="0000FF"/>
                </a:solidFill>
                <a:latin typeface="NikoshBAN" panose="02000000000000000000" pitchFamily="2" charset="0"/>
                <a:ea typeface="Adobe Fan Heiti Std B" panose="020B0700000000000000" pitchFamily="34" charset="-128"/>
                <a:cs typeface="NikoshBAN" panose="02000000000000000000" pitchFamily="2" charset="0"/>
              </a:rPr>
              <a:t>জেনে</a:t>
            </a:r>
            <a:r>
              <a:rPr lang="en-US" sz="3300" dirty="0">
                <a:solidFill>
                  <a:srgbClr val="0000FF"/>
                </a:solidFill>
                <a:latin typeface="NikoshBAN" panose="02000000000000000000" pitchFamily="2" charset="0"/>
                <a:ea typeface="Adobe Fan Heiti Std B" panose="020B0700000000000000" pitchFamily="34" charset="-128"/>
                <a:cs typeface="NikoshBAN" panose="02000000000000000000" pitchFamily="2" charset="0"/>
              </a:rPr>
              <a:t> </a:t>
            </a:r>
            <a:r>
              <a:rPr lang="en-US" sz="3300" dirty="0" err="1">
                <a:solidFill>
                  <a:srgbClr val="0000FF"/>
                </a:solidFill>
                <a:latin typeface="NikoshBAN" panose="02000000000000000000" pitchFamily="2" charset="0"/>
                <a:ea typeface="Adobe Fan Heiti Std B" panose="020B0700000000000000" pitchFamily="34" charset="-128"/>
                <a:cs typeface="NikoshBAN" panose="02000000000000000000" pitchFamily="2" charset="0"/>
              </a:rPr>
              <a:t>নেয়</a:t>
            </a:r>
            <a:r>
              <a:rPr lang="en-US" sz="3300" dirty="0">
                <a:solidFill>
                  <a:srgbClr val="0000FF"/>
                </a:solidFill>
                <a:latin typeface="NikoshBAN" panose="02000000000000000000" pitchFamily="2" charset="0"/>
                <a:ea typeface="Adobe Fan Heiti Std B" panose="020B0700000000000000" pitchFamily="34" charset="-128"/>
                <a:cs typeface="NikoshBAN" panose="02000000000000000000" pitchFamily="2" charset="0"/>
              </a:rPr>
              <a:t> </a:t>
            </a:r>
            <a:r>
              <a:rPr lang="en-US" sz="3300" dirty="0" err="1">
                <a:solidFill>
                  <a:srgbClr val="0000FF"/>
                </a:solidFill>
                <a:latin typeface="NikoshBAN" panose="02000000000000000000" pitchFamily="2" charset="0"/>
                <a:ea typeface="Adobe Fan Heiti Std B" panose="020B0700000000000000" pitchFamily="34" charset="-128"/>
                <a:cs typeface="NikoshBAN" panose="02000000000000000000" pitchFamily="2" charset="0"/>
              </a:rPr>
              <a:t>যার</a:t>
            </a:r>
            <a:r>
              <a:rPr lang="en-US" sz="3300" dirty="0">
                <a:solidFill>
                  <a:srgbClr val="0000FF"/>
                </a:solidFill>
                <a:latin typeface="NikoshBAN" panose="02000000000000000000" pitchFamily="2" charset="0"/>
                <a:ea typeface="Adobe Fan Heiti Std B" panose="020B0700000000000000" pitchFamily="34" charset="-128"/>
                <a:cs typeface="NikoshBAN" panose="02000000000000000000" pitchFamily="2" charset="0"/>
              </a:rPr>
              <a:t> </a:t>
            </a:r>
            <a:r>
              <a:rPr lang="en-US" sz="3300" dirty="0" err="1">
                <a:solidFill>
                  <a:srgbClr val="0000FF"/>
                </a:solidFill>
                <a:latin typeface="NikoshBAN" panose="02000000000000000000" pitchFamily="2" charset="0"/>
                <a:ea typeface="Adobe Fan Heiti Std B" panose="020B0700000000000000" pitchFamily="34" charset="-128"/>
                <a:cs typeface="NikoshBAN" panose="02000000000000000000" pitchFamily="2" charset="0"/>
              </a:rPr>
              <a:t>ফলে</a:t>
            </a:r>
            <a:r>
              <a:rPr lang="en-US" sz="3300" dirty="0">
                <a:solidFill>
                  <a:srgbClr val="0000FF"/>
                </a:solidFill>
                <a:latin typeface="NikoshBAN" panose="02000000000000000000" pitchFamily="2" charset="0"/>
                <a:ea typeface="Adobe Fan Heiti Std B" panose="020B0700000000000000" pitchFamily="34" charset="-128"/>
                <a:cs typeface="NikoshBAN" panose="02000000000000000000" pitchFamily="2" charset="0"/>
              </a:rPr>
              <a:t> </a:t>
            </a:r>
            <a:r>
              <a:rPr lang="en-US" sz="3300" dirty="0" err="1">
                <a:solidFill>
                  <a:srgbClr val="0000FF"/>
                </a:solidFill>
                <a:latin typeface="NikoshBAN" panose="02000000000000000000" pitchFamily="2" charset="0"/>
                <a:ea typeface="Adobe Fan Heiti Std B" panose="020B0700000000000000" pitchFamily="34" charset="-128"/>
                <a:cs typeface="NikoshBAN" panose="02000000000000000000" pitchFamily="2" charset="0"/>
              </a:rPr>
              <a:t>সহজেই</a:t>
            </a:r>
            <a:r>
              <a:rPr lang="en-US" sz="3300" dirty="0">
                <a:solidFill>
                  <a:srgbClr val="0000FF"/>
                </a:solidFill>
                <a:latin typeface="NikoshBAN" panose="02000000000000000000" pitchFamily="2" charset="0"/>
                <a:ea typeface="Adobe Fan Heiti Std B" panose="020B0700000000000000" pitchFamily="34" charset="-128"/>
                <a:cs typeface="NikoshBAN" panose="02000000000000000000" pitchFamily="2" charset="0"/>
              </a:rPr>
              <a:t> </a:t>
            </a:r>
            <a:r>
              <a:rPr lang="en-US" sz="3300" dirty="0" err="1">
                <a:solidFill>
                  <a:srgbClr val="0000FF"/>
                </a:solidFill>
                <a:latin typeface="NikoshBAN" panose="02000000000000000000" pitchFamily="2" charset="0"/>
                <a:ea typeface="Adobe Fan Heiti Std B" panose="020B0700000000000000" pitchFamily="34" charset="-128"/>
                <a:cs typeface="NikoshBAN" panose="02000000000000000000" pitchFamily="2" charset="0"/>
              </a:rPr>
              <a:t>হ্যাকাররা</a:t>
            </a:r>
            <a:r>
              <a:rPr lang="en-US" sz="3300" dirty="0">
                <a:solidFill>
                  <a:srgbClr val="0000FF"/>
                </a:solidFill>
                <a:latin typeface="NikoshBAN" panose="02000000000000000000" pitchFamily="2" charset="0"/>
                <a:ea typeface="Adobe Fan Heiti Std B" panose="020B0700000000000000" pitchFamily="34" charset="-128"/>
                <a:cs typeface="NikoshBAN" panose="02000000000000000000" pitchFamily="2" charset="0"/>
              </a:rPr>
              <a:t> </a:t>
            </a:r>
            <a:r>
              <a:rPr lang="en-US" sz="3300" dirty="0" err="1">
                <a:solidFill>
                  <a:srgbClr val="0000FF"/>
                </a:solidFill>
                <a:latin typeface="NikoshBAN" panose="02000000000000000000" pitchFamily="2" charset="0"/>
                <a:ea typeface="Adobe Fan Heiti Std B" panose="020B0700000000000000" pitchFamily="34" charset="-128"/>
                <a:cs typeface="NikoshBAN" panose="02000000000000000000" pitchFamily="2" charset="0"/>
              </a:rPr>
              <a:t>ইউজার</a:t>
            </a:r>
            <a:r>
              <a:rPr lang="en-US" sz="3300" dirty="0">
                <a:solidFill>
                  <a:srgbClr val="0000FF"/>
                </a:solidFill>
                <a:latin typeface="NikoshBAN" panose="02000000000000000000" pitchFamily="2" charset="0"/>
                <a:ea typeface="Adobe Fan Heiti Std B" panose="020B0700000000000000" pitchFamily="34" charset="-128"/>
                <a:cs typeface="NikoshBAN" panose="02000000000000000000" pitchFamily="2" charset="0"/>
              </a:rPr>
              <a:t> </a:t>
            </a:r>
            <a:r>
              <a:rPr lang="en-US" sz="3300" dirty="0" err="1">
                <a:solidFill>
                  <a:srgbClr val="0000FF"/>
                </a:solidFill>
                <a:latin typeface="NikoshBAN" panose="02000000000000000000" pitchFamily="2" charset="0"/>
                <a:ea typeface="Adobe Fan Heiti Std B" panose="020B0700000000000000" pitchFamily="34" charset="-128"/>
                <a:cs typeface="NikoshBAN" panose="02000000000000000000" pitchFamily="2" charset="0"/>
              </a:rPr>
              <a:t>আইডি</a:t>
            </a:r>
            <a:r>
              <a:rPr lang="en-US" sz="3300" dirty="0">
                <a:solidFill>
                  <a:srgbClr val="0000FF"/>
                </a:solidFill>
                <a:latin typeface="NikoshBAN" panose="02000000000000000000" pitchFamily="2" charset="0"/>
                <a:ea typeface="Adobe Fan Heiti Std B" panose="020B0700000000000000" pitchFamily="34" charset="-128"/>
                <a:cs typeface="NikoshBAN" panose="02000000000000000000" pitchFamily="2" charset="0"/>
              </a:rPr>
              <a:t> ও </a:t>
            </a:r>
            <a:r>
              <a:rPr lang="en-US" sz="3300" dirty="0" err="1">
                <a:solidFill>
                  <a:srgbClr val="0000FF"/>
                </a:solidFill>
                <a:latin typeface="NikoshBAN" panose="02000000000000000000" pitchFamily="2" charset="0"/>
                <a:ea typeface="Adobe Fan Heiti Std B" panose="020B0700000000000000" pitchFamily="34" charset="-128"/>
                <a:cs typeface="NikoshBAN" panose="02000000000000000000" pitchFamily="2" charset="0"/>
              </a:rPr>
              <a:t>পাসওয়অর্ড</a:t>
            </a:r>
            <a:r>
              <a:rPr lang="en-US" sz="3300" dirty="0">
                <a:solidFill>
                  <a:srgbClr val="0000FF"/>
                </a:solidFill>
                <a:latin typeface="NikoshBAN" panose="02000000000000000000" pitchFamily="2" charset="0"/>
                <a:ea typeface="Adobe Fan Heiti Std B" panose="020B0700000000000000" pitchFamily="34" charset="-128"/>
                <a:cs typeface="NikoshBAN" panose="02000000000000000000" pitchFamily="2" charset="0"/>
              </a:rPr>
              <a:t> </a:t>
            </a:r>
            <a:r>
              <a:rPr lang="en-US" sz="3300" dirty="0" err="1">
                <a:solidFill>
                  <a:srgbClr val="0000FF"/>
                </a:solidFill>
                <a:latin typeface="NikoshBAN" panose="02000000000000000000" pitchFamily="2" charset="0"/>
                <a:ea typeface="Adobe Fan Heiti Std B" panose="020B0700000000000000" pitchFamily="34" charset="-128"/>
                <a:cs typeface="NikoshBAN" panose="02000000000000000000" pitchFamily="2" charset="0"/>
              </a:rPr>
              <a:t>ভেঙ্গে</a:t>
            </a:r>
            <a:r>
              <a:rPr lang="en-US" sz="3300" dirty="0">
                <a:solidFill>
                  <a:srgbClr val="0000FF"/>
                </a:solidFill>
                <a:latin typeface="NikoshBAN" panose="02000000000000000000" pitchFamily="2" charset="0"/>
                <a:ea typeface="Adobe Fan Heiti Std B" panose="020B0700000000000000" pitchFamily="34" charset="-128"/>
                <a:cs typeface="NikoshBAN" panose="02000000000000000000" pitchFamily="2" charset="0"/>
              </a:rPr>
              <a:t> </a:t>
            </a:r>
            <a:r>
              <a:rPr lang="en-US" sz="3300" dirty="0" err="1">
                <a:solidFill>
                  <a:srgbClr val="0000FF"/>
                </a:solidFill>
                <a:latin typeface="NikoshBAN" panose="02000000000000000000" pitchFamily="2" charset="0"/>
                <a:ea typeface="Adobe Fan Heiti Std B" panose="020B0700000000000000" pitchFamily="34" charset="-128"/>
                <a:cs typeface="NikoshBAN" panose="02000000000000000000" pitchFamily="2" charset="0"/>
              </a:rPr>
              <a:t>ফেলতে</a:t>
            </a:r>
            <a:r>
              <a:rPr lang="en-US" sz="3300" dirty="0">
                <a:solidFill>
                  <a:srgbClr val="0000FF"/>
                </a:solidFill>
                <a:latin typeface="NikoshBAN" panose="02000000000000000000" pitchFamily="2" charset="0"/>
                <a:ea typeface="Adobe Fan Heiti Std B" panose="020B0700000000000000" pitchFamily="34" charset="-128"/>
                <a:cs typeface="NikoshBAN" panose="02000000000000000000" pitchFamily="2" charset="0"/>
              </a:rPr>
              <a:t> </a:t>
            </a:r>
            <a:r>
              <a:rPr lang="en-US" sz="3300" dirty="0" err="1">
                <a:solidFill>
                  <a:srgbClr val="0000FF"/>
                </a:solidFill>
                <a:latin typeface="NikoshBAN" panose="02000000000000000000" pitchFamily="2" charset="0"/>
                <a:ea typeface="Adobe Fan Heiti Std B" panose="020B0700000000000000" pitchFamily="34" charset="-128"/>
                <a:cs typeface="NikoshBAN" panose="02000000000000000000" pitchFamily="2" charset="0"/>
              </a:rPr>
              <a:t>পারে</a:t>
            </a:r>
            <a:r>
              <a:rPr lang="en-US" sz="3300" dirty="0">
                <a:solidFill>
                  <a:srgbClr val="0000FF"/>
                </a:solidFill>
                <a:latin typeface="NikoshBAN" panose="02000000000000000000" pitchFamily="2" charset="0"/>
                <a:ea typeface="Adobe Fan Heiti Std B" panose="020B0700000000000000" pitchFamily="34" charset="-128"/>
                <a:cs typeface="NikoshBAN" panose="02000000000000000000" pitchFamily="2" charset="0"/>
              </a:rPr>
              <a:t> </a:t>
            </a:r>
            <a:r>
              <a:rPr lang="en-US" sz="3300" dirty="0" err="1">
                <a:solidFill>
                  <a:srgbClr val="0000FF"/>
                </a:solidFill>
                <a:latin typeface="NikoshBAN" panose="02000000000000000000" pitchFamily="2" charset="0"/>
                <a:ea typeface="Adobe Fan Heiti Std B" panose="020B0700000000000000" pitchFamily="34" charset="-128"/>
                <a:cs typeface="NikoshBAN" panose="02000000000000000000" pitchFamily="2" charset="0"/>
              </a:rPr>
              <a:t>এবং</a:t>
            </a:r>
            <a:r>
              <a:rPr lang="en-US" sz="3300" dirty="0">
                <a:solidFill>
                  <a:srgbClr val="0000FF"/>
                </a:solidFill>
                <a:latin typeface="NikoshBAN" panose="02000000000000000000" pitchFamily="2" charset="0"/>
                <a:ea typeface="Adobe Fan Heiti Std B" panose="020B0700000000000000" pitchFamily="34" charset="-128"/>
                <a:cs typeface="NikoshBAN" panose="02000000000000000000" pitchFamily="2" charset="0"/>
              </a:rPr>
              <a:t> </a:t>
            </a:r>
            <a:r>
              <a:rPr lang="en-US" sz="3300" dirty="0" err="1">
                <a:solidFill>
                  <a:srgbClr val="0000FF"/>
                </a:solidFill>
                <a:latin typeface="NikoshBAN" panose="02000000000000000000" pitchFamily="2" charset="0"/>
                <a:ea typeface="Adobe Fan Heiti Std B" panose="020B0700000000000000" pitchFamily="34" charset="-128"/>
                <a:cs typeface="NikoshBAN" panose="02000000000000000000" pitchFamily="2" charset="0"/>
              </a:rPr>
              <a:t>সিষ্টেমে</a:t>
            </a:r>
            <a:r>
              <a:rPr lang="en-US" sz="3300" dirty="0">
                <a:solidFill>
                  <a:srgbClr val="0000FF"/>
                </a:solidFill>
                <a:latin typeface="NikoshBAN" panose="02000000000000000000" pitchFamily="2" charset="0"/>
                <a:ea typeface="Adobe Fan Heiti Std B" panose="020B0700000000000000" pitchFamily="34" charset="-128"/>
                <a:cs typeface="NikoshBAN" panose="02000000000000000000" pitchFamily="2" charset="0"/>
              </a:rPr>
              <a:t> </a:t>
            </a:r>
            <a:r>
              <a:rPr lang="en-US" sz="3300" dirty="0" err="1">
                <a:solidFill>
                  <a:srgbClr val="0000FF"/>
                </a:solidFill>
                <a:latin typeface="NikoshBAN" panose="02000000000000000000" pitchFamily="2" charset="0"/>
                <a:ea typeface="Adobe Fan Heiti Std B" panose="020B0700000000000000" pitchFamily="34" charset="-128"/>
                <a:cs typeface="NikoshBAN" panose="02000000000000000000" pitchFamily="2" charset="0"/>
              </a:rPr>
              <a:t>প্রবেশ</a:t>
            </a:r>
            <a:r>
              <a:rPr lang="en-US" sz="3300" dirty="0">
                <a:solidFill>
                  <a:srgbClr val="0000FF"/>
                </a:solidFill>
                <a:latin typeface="NikoshBAN" panose="02000000000000000000" pitchFamily="2" charset="0"/>
                <a:ea typeface="Adobe Fan Heiti Std B" panose="020B0700000000000000" pitchFamily="34" charset="-128"/>
                <a:cs typeface="NikoshBAN" panose="02000000000000000000" pitchFamily="2" charset="0"/>
              </a:rPr>
              <a:t> </a:t>
            </a:r>
            <a:r>
              <a:rPr lang="en-US" sz="3300" dirty="0" err="1">
                <a:solidFill>
                  <a:srgbClr val="0000FF"/>
                </a:solidFill>
                <a:latin typeface="NikoshBAN" panose="02000000000000000000" pitchFamily="2" charset="0"/>
                <a:ea typeface="Adobe Fan Heiti Std B" panose="020B0700000000000000" pitchFamily="34" charset="-128"/>
                <a:cs typeface="NikoshBAN" panose="02000000000000000000" pitchFamily="2" charset="0"/>
              </a:rPr>
              <a:t>করতে</a:t>
            </a:r>
            <a:r>
              <a:rPr lang="en-US" sz="3300" dirty="0">
                <a:solidFill>
                  <a:srgbClr val="0000FF"/>
                </a:solidFill>
                <a:latin typeface="NikoshBAN" panose="02000000000000000000" pitchFamily="2" charset="0"/>
                <a:ea typeface="Adobe Fan Heiti Std B" panose="020B0700000000000000" pitchFamily="34" charset="-128"/>
                <a:cs typeface="NikoshBAN" panose="02000000000000000000" pitchFamily="2" charset="0"/>
              </a:rPr>
              <a:t> </a:t>
            </a:r>
            <a:r>
              <a:rPr lang="en-US" sz="3300" dirty="0" err="1">
                <a:solidFill>
                  <a:srgbClr val="0000FF"/>
                </a:solidFill>
                <a:latin typeface="NikoshBAN" panose="02000000000000000000" pitchFamily="2" charset="0"/>
                <a:ea typeface="Adobe Fan Heiti Std B" panose="020B0700000000000000" pitchFamily="34" charset="-128"/>
                <a:cs typeface="NikoshBAN" panose="02000000000000000000" pitchFamily="2" charset="0"/>
              </a:rPr>
              <a:t>পারে</a:t>
            </a:r>
            <a:r>
              <a:rPr lang="en-US" sz="3300" dirty="0">
                <a:solidFill>
                  <a:srgbClr val="0000FF"/>
                </a:solidFill>
                <a:latin typeface="NikoshBAN" panose="02000000000000000000" pitchFamily="2" charset="0"/>
                <a:ea typeface="Adobe Fan Heiti Std B" panose="020B0700000000000000" pitchFamily="34" charset="-128"/>
                <a:cs typeface="NikoshBAN" panose="02000000000000000000" pitchFamily="2" charset="0"/>
              </a:rPr>
              <a:t>। </a:t>
            </a:r>
            <a:endParaRPr lang="en-US" sz="3000" dirty="0">
              <a:solidFill>
                <a:srgbClr val="0000FF"/>
              </a:solidFill>
              <a:latin typeface="Adobe Fan Heiti Std B" panose="020B0700000000000000" pitchFamily="34" charset="-128"/>
              <a:ea typeface="Adobe Fan Heiti Std B" panose="020B0700000000000000" pitchFamily="34" charset="-128"/>
              <a:cs typeface="KarnaphuliMJ"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1681044"/>
            <a:ext cx="3793565" cy="3254829"/>
          </a:xfrm>
          <a:prstGeom prst="rect">
            <a:avLst/>
          </a:prstGeom>
        </p:spPr>
      </p:pic>
    </p:spTree>
    <p:extLst>
      <p:ext uri="{BB962C8B-B14F-4D97-AF65-F5344CB8AC3E}">
        <p14:creationId xmlns:p14="http://schemas.microsoft.com/office/powerpoint/2010/main" val="355847776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2697914" y="683348"/>
            <a:ext cx="6440809" cy="814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endParaRPr lang="en-US" sz="6600" kern="0" dirty="0">
              <a:solidFill>
                <a:srgbClr val="0070C0"/>
              </a:solidFill>
              <a:latin typeface="NikoshBAN" panose="02000000000000000000" pitchFamily="2" charset="0"/>
              <a:cs typeface="NikoshBAN" panose="02000000000000000000" pitchFamily="2" charset="0"/>
            </a:endParaRPr>
          </a:p>
        </p:txBody>
      </p:sp>
      <p:sp>
        <p:nvSpPr>
          <p:cNvPr id="3" name="Rectangle 2"/>
          <p:cNvSpPr/>
          <p:nvPr/>
        </p:nvSpPr>
        <p:spPr>
          <a:xfrm>
            <a:off x="162967" y="1828598"/>
            <a:ext cx="2351634" cy="3785652"/>
          </a:xfrm>
          <a:prstGeom prst="rect">
            <a:avLst/>
          </a:prstGeom>
        </p:spPr>
        <p:txBody>
          <a:bodyPr wrap="square">
            <a:spAutoFit/>
          </a:bodyPr>
          <a:lstStyle/>
          <a:p>
            <a:r>
              <a:rPr lang="en-US" sz="2400" dirty="0">
                <a:latin typeface="NikoshBAN" pitchFamily="2" charset="0"/>
                <a:cs typeface="NikoshBAN" pitchFamily="2" charset="0"/>
              </a:rPr>
              <a:t>৪ই </a:t>
            </a:r>
            <a:r>
              <a:rPr lang="en-US" sz="2400" dirty="0" err="1">
                <a:latin typeface="NikoshBAN" pitchFamily="2" charset="0"/>
                <a:cs typeface="NikoshBAN" pitchFamily="2" charset="0"/>
              </a:rPr>
              <a:t>ফেব্রুয়ারী</a:t>
            </a:r>
            <a:r>
              <a:rPr lang="en-US" sz="2400" dirty="0">
                <a:latin typeface="NikoshBAN" pitchFamily="2" charset="0"/>
                <a:cs typeface="NikoshBAN" pitchFamily="2" charset="0"/>
              </a:rPr>
              <a:t> ২০১৬ </a:t>
            </a:r>
            <a:r>
              <a:rPr lang="en-US" sz="2400" dirty="0" err="1">
                <a:latin typeface="NikoshBAN" pitchFamily="2" charset="0"/>
                <a:cs typeface="NikoshBAN" pitchFamily="2" charset="0"/>
              </a:rPr>
              <a:t>সালে</a:t>
            </a:r>
            <a:r>
              <a:rPr lang="en-US" sz="2400" dirty="0">
                <a:latin typeface="NikoshBAN" pitchFamily="2" charset="0"/>
                <a:cs typeface="NikoshBAN" pitchFamily="2" charset="0"/>
              </a:rPr>
              <a:t> </a:t>
            </a:r>
            <a:r>
              <a:rPr lang="en-US" sz="2400" dirty="0">
                <a:solidFill>
                  <a:srgbClr val="FF0000"/>
                </a:solidFill>
                <a:latin typeface="NikoshBAN" pitchFamily="2" charset="0"/>
                <a:cs typeface="NikoshBAN" pitchFamily="2" charset="0"/>
              </a:rPr>
              <a:t>“</a:t>
            </a:r>
            <a:r>
              <a:rPr lang="en-US" sz="2400" dirty="0" err="1">
                <a:solidFill>
                  <a:srgbClr val="FF0000"/>
                </a:solidFill>
                <a:latin typeface="NikoshBAN" pitchFamily="2" charset="0"/>
                <a:cs typeface="NikoshBAN" pitchFamily="2" charset="0"/>
              </a:rPr>
              <a:t>বাংলাদেশ</a:t>
            </a:r>
            <a:r>
              <a:rPr lang="en-US" sz="2400" dirty="0">
                <a:solidFill>
                  <a:srgbClr val="FF0000"/>
                </a:solidFill>
                <a:latin typeface="NikoshBAN" pitchFamily="2" charset="0"/>
                <a:cs typeface="NikoshBAN" pitchFamily="2" charset="0"/>
              </a:rPr>
              <a:t> </a:t>
            </a:r>
            <a:r>
              <a:rPr lang="en-US" sz="2400" dirty="0" err="1">
                <a:solidFill>
                  <a:srgbClr val="FF0000"/>
                </a:solidFill>
                <a:latin typeface="NikoshBAN" pitchFamily="2" charset="0"/>
                <a:cs typeface="NikoshBAN" pitchFamily="2" charset="0"/>
              </a:rPr>
              <a:t>ব্যাংক”</a:t>
            </a:r>
            <a:r>
              <a:rPr lang="en-US" sz="2400" dirty="0" err="1">
                <a:latin typeface="NikoshBAN" pitchFamily="2" charset="0"/>
                <a:cs typeface="NikoshBAN" pitchFamily="2" charset="0"/>
              </a:rPr>
              <a:t>এর</a:t>
            </a:r>
            <a:r>
              <a:rPr lang="en-US" sz="2400" dirty="0">
                <a:latin typeface="NikoshBAN" pitchFamily="2" charset="0"/>
                <a:cs typeface="NikoshBAN" pitchFamily="2" charset="0"/>
              </a:rPr>
              <a:t> </a:t>
            </a:r>
            <a:r>
              <a:rPr lang="en-US" sz="2400" dirty="0" err="1">
                <a:latin typeface="NikoshBAN" pitchFamily="2" charset="0"/>
                <a:cs typeface="NikoshBAN" pitchFamily="2" charset="0"/>
              </a:rPr>
              <a:t>অ্যাকাউন্ট</a:t>
            </a:r>
            <a:r>
              <a:rPr lang="en-US" sz="2400" dirty="0">
                <a:latin typeface="NikoshBAN" pitchFamily="2" charset="0"/>
                <a:cs typeface="NikoshBAN" pitchFamily="2" charset="0"/>
              </a:rPr>
              <a:t> </a:t>
            </a:r>
            <a:r>
              <a:rPr lang="en-US" sz="2400" dirty="0" err="1">
                <a:latin typeface="NikoshBAN" pitchFamily="2" charset="0"/>
                <a:cs typeface="NikoshBAN" pitchFamily="2" charset="0"/>
              </a:rPr>
              <a:t>থেকে</a:t>
            </a:r>
            <a:r>
              <a:rPr lang="en-US" sz="2400" dirty="0">
                <a:latin typeface="NikoshBAN" pitchFamily="2" charset="0"/>
                <a:cs typeface="NikoshBAN" pitchFamily="2" charset="0"/>
              </a:rPr>
              <a:t> ১০কোটি ১০ </a:t>
            </a:r>
            <a:r>
              <a:rPr lang="en-US" sz="2400" dirty="0" err="1">
                <a:latin typeface="NikoshBAN" pitchFamily="2" charset="0"/>
                <a:cs typeface="NikoshBAN" pitchFamily="2" charset="0"/>
              </a:rPr>
              <a:t>লাখ</a:t>
            </a:r>
            <a:r>
              <a:rPr lang="en-US" sz="2400" dirty="0">
                <a:latin typeface="NikoshBAN" pitchFamily="2" charset="0"/>
                <a:cs typeface="NikoshBAN" pitchFamily="2" charset="0"/>
              </a:rPr>
              <a:t> </a:t>
            </a:r>
            <a:r>
              <a:rPr lang="en-US" sz="2400" dirty="0" err="1">
                <a:latin typeface="NikoshBAN" pitchFamily="2" charset="0"/>
                <a:cs typeface="NikoshBAN" pitchFamily="2" charset="0"/>
              </a:rPr>
              <a:t>ডলার</a:t>
            </a:r>
            <a:r>
              <a:rPr lang="en-US" sz="2400" dirty="0">
                <a:latin typeface="NikoshBAN" pitchFamily="2" charset="0"/>
                <a:cs typeface="NikoshBAN" pitchFamily="2" charset="0"/>
              </a:rPr>
              <a:t> </a:t>
            </a:r>
            <a:r>
              <a:rPr lang="en-US" sz="2400" dirty="0" err="1">
                <a:latin typeface="NikoshBAN" pitchFamily="2" charset="0"/>
                <a:cs typeface="NikoshBAN" pitchFamily="2" charset="0"/>
              </a:rPr>
              <a:t>বা</a:t>
            </a:r>
            <a:r>
              <a:rPr lang="en-US" sz="2400" dirty="0">
                <a:latin typeface="NikoshBAN" pitchFamily="2" charset="0"/>
                <a:cs typeface="NikoshBAN" pitchFamily="2" charset="0"/>
              </a:rPr>
              <a:t> </a:t>
            </a:r>
            <a:r>
              <a:rPr lang="en-US" sz="2400" dirty="0" err="1">
                <a:latin typeface="NikoshBAN" pitchFamily="2" charset="0"/>
                <a:cs typeface="NikoshBAN" pitchFamily="2" charset="0"/>
              </a:rPr>
              <a:t>প্রায়</a:t>
            </a:r>
            <a:r>
              <a:rPr lang="en-US" sz="2400" dirty="0">
                <a:latin typeface="NikoshBAN" pitchFamily="2" charset="0"/>
                <a:cs typeface="NikoshBAN" pitchFamily="2" charset="0"/>
              </a:rPr>
              <a:t> ৮০৮ </a:t>
            </a:r>
            <a:r>
              <a:rPr lang="en-US" sz="2400" dirty="0" err="1">
                <a:latin typeface="NikoshBAN" pitchFamily="2" charset="0"/>
                <a:cs typeface="NikoshBAN" pitchFamily="2" charset="0"/>
              </a:rPr>
              <a:t>কোটি</a:t>
            </a:r>
            <a:r>
              <a:rPr lang="en-US" sz="2400" dirty="0">
                <a:latin typeface="NikoshBAN" pitchFamily="2" charset="0"/>
                <a:cs typeface="NikoshBAN" pitchFamily="2" charset="0"/>
              </a:rPr>
              <a:t> </a:t>
            </a:r>
            <a:r>
              <a:rPr lang="en-US" sz="2400" dirty="0" err="1">
                <a:latin typeface="NikoshBAN" pitchFamily="2" charset="0"/>
                <a:cs typeface="NikoshBAN" pitchFamily="2" charset="0"/>
              </a:rPr>
              <a:t>টাকা</a:t>
            </a:r>
            <a:r>
              <a:rPr lang="en-US" sz="2400" dirty="0">
                <a:latin typeface="NikoshBAN" pitchFamily="2" charset="0"/>
                <a:cs typeface="NikoshBAN" pitchFamily="2" charset="0"/>
              </a:rPr>
              <a:t> </a:t>
            </a:r>
            <a:r>
              <a:rPr lang="en-US" sz="2400" dirty="0" err="1">
                <a:latin typeface="NikoshBAN" pitchFamily="2" charset="0"/>
                <a:cs typeface="NikoshBAN" pitchFamily="2" charset="0"/>
              </a:rPr>
              <a:t>হ্যাকিং</a:t>
            </a:r>
            <a:r>
              <a:rPr lang="en-US" sz="2400" dirty="0">
                <a:latin typeface="NikoshBAN" pitchFamily="2" charset="0"/>
                <a:cs typeface="NikoshBAN" pitchFamily="2" charset="0"/>
              </a:rPr>
              <a:t> </a:t>
            </a:r>
            <a:r>
              <a:rPr lang="en-US" sz="2400" dirty="0" err="1">
                <a:latin typeface="NikoshBAN" pitchFamily="2" charset="0"/>
                <a:cs typeface="NikoshBAN" pitchFamily="2" charset="0"/>
              </a:rPr>
              <a:t>এর</a:t>
            </a:r>
            <a:r>
              <a:rPr lang="en-US" sz="2400" dirty="0">
                <a:latin typeface="NikoshBAN" pitchFamily="2" charset="0"/>
                <a:cs typeface="NikoshBAN" pitchFamily="2" charset="0"/>
              </a:rPr>
              <a:t> </a:t>
            </a:r>
            <a:r>
              <a:rPr lang="en-US" sz="2400" dirty="0" err="1">
                <a:latin typeface="NikoshBAN" pitchFamily="2" charset="0"/>
                <a:cs typeface="NikoshBAN" pitchFamily="2" charset="0"/>
              </a:rPr>
              <a:t>মাধ্যমে</a:t>
            </a:r>
            <a:r>
              <a:rPr lang="en-US" sz="2400" dirty="0">
                <a:latin typeface="NikoshBAN" pitchFamily="2" charset="0"/>
                <a:cs typeface="NikoshBAN" pitchFamily="2" charset="0"/>
              </a:rPr>
              <a:t> </a:t>
            </a:r>
            <a:r>
              <a:rPr lang="en-US" sz="2400" dirty="0" err="1">
                <a:latin typeface="NikoshBAN" pitchFamily="2" charset="0"/>
                <a:cs typeface="NikoshBAN" pitchFamily="2" charset="0"/>
              </a:rPr>
              <a:t>চুরি</a:t>
            </a:r>
            <a:r>
              <a:rPr lang="en-US" sz="2400" dirty="0">
                <a:latin typeface="NikoshBAN" pitchFamily="2" charset="0"/>
                <a:cs typeface="NikoshBAN" pitchFamily="2" charset="0"/>
              </a:rPr>
              <a:t> </a:t>
            </a:r>
            <a:r>
              <a:rPr lang="en-US" sz="2400" dirty="0" err="1">
                <a:latin typeface="NikoshBAN" pitchFamily="2" charset="0"/>
                <a:cs typeface="NikoshBAN" pitchFamily="2" charset="0"/>
              </a:rPr>
              <a:t>করা</a:t>
            </a:r>
            <a:r>
              <a:rPr lang="en-US" sz="2400" dirty="0">
                <a:latin typeface="NikoshBAN" pitchFamily="2" charset="0"/>
                <a:cs typeface="NikoshBAN" pitchFamily="2" charset="0"/>
              </a:rPr>
              <a:t> </a:t>
            </a:r>
            <a:r>
              <a:rPr lang="en-US" sz="2400" dirty="0" err="1">
                <a:latin typeface="NikoshBAN" pitchFamily="2" charset="0"/>
                <a:cs typeface="NikoshBAN" pitchFamily="2" charset="0"/>
              </a:rPr>
              <a:t>হয়</a:t>
            </a:r>
            <a:r>
              <a:rPr lang="en-US" sz="2400" dirty="0">
                <a:latin typeface="NikoshBAN" pitchFamily="2" charset="0"/>
                <a:cs typeface="NikoshBAN" pitchFamily="2" charset="0"/>
              </a:rPr>
              <a:t> </a:t>
            </a:r>
            <a:r>
              <a:rPr lang="en-US" sz="2400" dirty="0" err="1">
                <a:solidFill>
                  <a:srgbClr val="FF0000"/>
                </a:solidFill>
                <a:latin typeface="NikoshBAN" pitchFamily="2" charset="0"/>
                <a:cs typeface="NikoshBAN" pitchFamily="2" charset="0"/>
              </a:rPr>
              <a:t>ফেডারেল</a:t>
            </a:r>
            <a:r>
              <a:rPr lang="en-US" sz="2400" dirty="0">
                <a:solidFill>
                  <a:srgbClr val="FF0000"/>
                </a:solidFill>
                <a:latin typeface="NikoshBAN" pitchFamily="2" charset="0"/>
                <a:cs typeface="NikoshBAN" pitchFamily="2" charset="0"/>
              </a:rPr>
              <a:t> </a:t>
            </a:r>
            <a:r>
              <a:rPr lang="en-US" sz="2400" dirty="0" err="1">
                <a:solidFill>
                  <a:srgbClr val="FF0000"/>
                </a:solidFill>
                <a:latin typeface="NikoshBAN" pitchFamily="2" charset="0"/>
                <a:cs typeface="NikoshBAN" pitchFamily="2" charset="0"/>
              </a:rPr>
              <a:t>রিজার্ভ</a:t>
            </a:r>
            <a:r>
              <a:rPr lang="en-US" sz="2400" dirty="0">
                <a:solidFill>
                  <a:srgbClr val="FF0000"/>
                </a:solidFill>
                <a:latin typeface="NikoshBAN" pitchFamily="2" charset="0"/>
                <a:cs typeface="NikoshBAN" pitchFamily="2" charset="0"/>
              </a:rPr>
              <a:t> </a:t>
            </a:r>
            <a:r>
              <a:rPr lang="en-US" sz="2400" dirty="0" err="1">
                <a:solidFill>
                  <a:srgbClr val="FF0000"/>
                </a:solidFill>
                <a:latin typeface="NikoshBAN" pitchFamily="2" charset="0"/>
                <a:cs typeface="NikoshBAN" pitchFamily="2" charset="0"/>
              </a:rPr>
              <a:t>ব্যাংক</a:t>
            </a:r>
            <a:r>
              <a:rPr lang="en-US" sz="2400" dirty="0">
                <a:solidFill>
                  <a:srgbClr val="FF0000"/>
                </a:solidFill>
                <a:latin typeface="NikoshBAN" pitchFamily="2" charset="0"/>
                <a:cs typeface="NikoshBAN" pitchFamily="2" charset="0"/>
              </a:rPr>
              <a:t> </a:t>
            </a:r>
            <a:r>
              <a:rPr lang="en-US" sz="2400" dirty="0" err="1">
                <a:solidFill>
                  <a:srgbClr val="FF0000"/>
                </a:solidFill>
                <a:latin typeface="NikoshBAN" pitchFamily="2" charset="0"/>
                <a:cs typeface="NikoshBAN" pitchFamily="2" charset="0"/>
              </a:rPr>
              <a:t>অব</a:t>
            </a:r>
            <a:r>
              <a:rPr lang="en-US" sz="2400" dirty="0">
                <a:solidFill>
                  <a:srgbClr val="FF0000"/>
                </a:solidFill>
                <a:latin typeface="NikoshBAN" pitchFamily="2" charset="0"/>
                <a:cs typeface="NikoshBAN" pitchFamily="2" charset="0"/>
              </a:rPr>
              <a:t> </a:t>
            </a:r>
            <a:r>
              <a:rPr lang="en-US" sz="2400" dirty="0" err="1">
                <a:solidFill>
                  <a:srgbClr val="FF0000"/>
                </a:solidFill>
                <a:latin typeface="NikoshBAN" pitchFamily="2" charset="0"/>
                <a:cs typeface="NikoshBAN" pitchFamily="2" charset="0"/>
              </a:rPr>
              <a:t>নিউইয়র্ক</a:t>
            </a:r>
            <a:r>
              <a:rPr lang="en-US" sz="2400" dirty="0">
                <a:solidFill>
                  <a:srgbClr val="FF0000"/>
                </a:solidFill>
                <a:latin typeface="NikoshBAN" pitchFamily="2" charset="0"/>
                <a:cs typeface="NikoshBAN" pitchFamily="2" charset="0"/>
              </a:rPr>
              <a:t> </a:t>
            </a:r>
            <a:r>
              <a:rPr lang="en-US" sz="2400" dirty="0" err="1">
                <a:latin typeface="NikoshBAN" pitchFamily="2" charset="0"/>
                <a:cs typeface="NikoshBAN" pitchFamily="2" charset="0"/>
              </a:rPr>
              <a:t>থেকে</a:t>
            </a:r>
            <a:r>
              <a:rPr lang="en-US" sz="2400" dirty="0">
                <a:latin typeface="NikoshBAN" pitchFamily="2" charset="0"/>
                <a:cs typeface="NikoshBAN" pitchFamily="2" charset="0"/>
              </a:rPr>
              <a:t>।</a:t>
            </a:r>
            <a:endParaRPr lang="en-US" sz="2400" dirty="0"/>
          </a:p>
        </p:txBody>
      </p:sp>
      <p:graphicFrame>
        <p:nvGraphicFramePr>
          <p:cNvPr id="4" name="Diagram 3"/>
          <p:cNvGraphicFramePr/>
          <p:nvPr>
            <p:extLst>
              <p:ext uri="{D42A27DB-BD31-4B8C-83A1-F6EECF244321}">
                <p14:modId xmlns:p14="http://schemas.microsoft.com/office/powerpoint/2010/main" val="3393924048"/>
              </p:ext>
            </p:extLst>
          </p:nvPr>
        </p:nvGraphicFramePr>
        <p:xfrm>
          <a:off x="2438400" y="1497775"/>
          <a:ext cx="6600197" cy="47267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le 4"/>
          <p:cNvSpPr/>
          <p:nvPr/>
        </p:nvSpPr>
        <p:spPr bwMode="auto">
          <a:xfrm>
            <a:off x="55417" y="748460"/>
            <a:ext cx="8983180" cy="661344"/>
          </a:xfrm>
          <a:prstGeom prst="roundRect">
            <a:avLst/>
          </a:prstGeom>
          <a:solidFill>
            <a:srgbClr val="00B050"/>
          </a:solidFill>
          <a:ln>
            <a:noFill/>
          </a:ln>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bodyPr>
          <a:lstStyle/>
          <a:p>
            <a:pPr algn="ctr"/>
            <a:r>
              <a:rPr lang="en-US" sz="4400" b="1" dirty="0" err="1">
                <a:solidFill>
                  <a:srgbClr val="0000FF"/>
                </a:solidFill>
                <a:effectLst>
                  <a:outerShdw blurRad="38100" dist="38100" dir="2700000" algn="tl">
                    <a:srgbClr val="000000">
                      <a:alpha val="43137"/>
                    </a:srgbClr>
                  </a:outerShdw>
                </a:effectLst>
                <a:latin typeface="NikoshBAN" pitchFamily="2" charset="0"/>
                <a:cs typeface="NikoshBAN" pitchFamily="2" charset="0"/>
              </a:rPr>
              <a:t>বাংলাদেশ</a:t>
            </a:r>
            <a:r>
              <a:rPr lang="en-US" sz="4400" b="1" dirty="0">
                <a:solidFill>
                  <a:srgbClr val="0000FF"/>
                </a:solidFill>
                <a:effectLst>
                  <a:outerShdw blurRad="38100" dist="38100" dir="2700000" algn="tl">
                    <a:srgbClr val="000000">
                      <a:alpha val="43137"/>
                    </a:srgbClr>
                  </a:outerShdw>
                </a:effectLst>
                <a:latin typeface="NikoshBAN" pitchFamily="2" charset="0"/>
                <a:cs typeface="NikoshBAN" pitchFamily="2" charset="0"/>
              </a:rPr>
              <a:t> </a:t>
            </a:r>
            <a:r>
              <a:rPr lang="en-US" sz="4400" b="1" dirty="0" err="1">
                <a:solidFill>
                  <a:srgbClr val="0000FF"/>
                </a:solidFill>
                <a:effectLst>
                  <a:outerShdw blurRad="38100" dist="38100" dir="2700000" algn="tl">
                    <a:srgbClr val="000000">
                      <a:alpha val="43137"/>
                    </a:srgbClr>
                  </a:outerShdw>
                </a:effectLst>
                <a:latin typeface="NikoshBAN" pitchFamily="2" charset="0"/>
                <a:cs typeface="NikoshBAN" pitchFamily="2" charset="0"/>
              </a:rPr>
              <a:t>ব্যাংকের</a:t>
            </a:r>
            <a:r>
              <a:rPr lang="en-US" sz="4400" b="1" dirty="0">
                <a:solidFill>
                  <a:srgbClr val="0000FF"/>
                </a:solidFill>
                <a:effectLst>
                  <a:outerShdw blurRad="38100" dist="38100" dir="2700000" algn="tl">
                    <a:srgbClr val="000000">
                      <a:alpha val="43137"/>
                    </a:srgbClr>
                  </a:outerShdw>
                </a:effectLst>
                <a:latin typeface="NikoshBAN" pitchFamily="2" charset="0"/>
                <a:cs typeface="NikoshBAN" pitchFamily="2" charset="0"/>
              </a:rPr>
              <a:t> </a:t>
            </a:r>
            <a:r>
              <a:rPr lang="en-US" sz="4400" b="1" dirty="0" err="1">
                <a:solidFill>
                  <a:srgbClr val="0000FF"/>
                </a:solidFill>
                <a:effectLst>
                  <a:outerShdw blurRad="38100" dist="38100" dir="2700000" algn="tl">
                    <a:srgbClr val="000000">
                      <a:alpha val="43137"/>
                    </a:srgbClr>
                  </a:outerShdw>
                </a:effectLst>
                <a:latin typeface="NikoshBAN" pitchFamily="2" charset="0"/>
                <a:cs typeface="NikoshBAN" pitchFamily="2" charset="0"/>
              </a:rPr>
              <a:t>রিজার্ভে</a:t>
            </a:r>
            <a:r>
              <a:rPr lang="en-US" sz="4400" b="1" dirty="0">
                <a:solidFill>
                  <a:srgbClr val="0000FF"/>
                </a:solidFill>
                <a:effectLst>
                  <a:outerShdw blurRad="38100" dist="38100" dir="2700000" algn="tl">
                    <a:srgbClr val="000000">
                      <a:alpha val="43137"/>
                    </a:srgbClr>
                  </a:outerShdw>
                </a:effectLst>
                <a:latin typeface="NikoshBAN" pitchFamily="2" charset="0"/>
                <a:cs typeface="NikoshBAN" pitchFamily="2" charset="0"/>
              </a:rPr>
              <a:t> </a:t>
            </a:r>
            <a:r>
              <a:rPr lang="en-US" sz="4400" b="1" dirty="0" err="1">
                <a:solidFill>
                  <a:srgbClr val="0000FF"/>
                </a:solidFill>
                <a:effectLst>
                  <a:outerShdw blurRad="38100" dist="38100" dir="2700000" algn="tl">
                    <a:srgbClr val="000000">
                      <a:alpha val="43137"/>
                    </a:srgbClr>
                  </a:outerShdw>
                </a:effectLst>
                <a:latin typeface="NikoshBAN" pitchFamily="2" charset="0"/>
                <a:cs typeface="NikoshBAN" pitchFamily="2" charset="0"/>
              </a:rPr>
              <a:t>হ্যাকারদের</a:t>
            </a:r>
            <a:r>
              <a:rPr lang="en-US" sz="4400" b="1" dirty="0">
                <a:solidFill>
                  <a:srgbClr val="0000FF"/>
                </a:solidFill>
                <a:effectLst>
                  <a:outerShdw blurRad="38100" dist="38100" dir="2700000" algn="tl">
                    <a:srgbClr val="000000">
                      <a:alpha val="43137"/>
                    </a:srgbClr>
                  </a:outerShdw>
                </a:effectLst>
                <a:latin typeface="NikoshBAN" pitchFamily="2" charset="0"/>
                <a:cs typeface="NikoshBAN" pitchFamily="2" charset="0"/>
              </a:rPr>
              <a:t> </a:t>
            </a:r>
            <a:r>
              <a:rPr lang="en-US" sz="4400" b="1" dirty="0" err="1">
                <a:solidFill>
                  <a:srgbClr val="0000FF"/>
                </a:solidFill>
                <a:effectLst>
                  <a:outerShdw blurRad="38100" dist="38100" dir="2700000" algn="tl">
                    <a:srgbClr val="000000">
                      <a:alpha val="43137"/>
                    </a:srgbClr>
                  </a:outerShdw>
                </a:effectLst>
                <a:latin typeface="NikoshBAN" pitchFamily="2" charset="0"/>
                <a:cs typeface="NikoshBAN" pitchFamily="2" charset="0"/>
              </a:rPr>
              <a:t>আক্রমণ</a:t>
            </a:r>
            <a:endParaRPr lang="en-US" sz="2400" b="1" dirty="0">
              <a:solidFill>
                <a:srgbClr val="0000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753342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nodePh="1">
                                  <p:stCondLst>
                                    <p:cond delay="0"/>
                                  </p:stCondLst>
                                  <p:endCondLst>
                                    <p:cond evt="begin" delay="0">
                                      <p:tn val="15"/>
                                    </p:cond>
                                  </p:endCondLst>
                                  <p:iterate type="lt">
                                    <p:tmPct val="10000"/>
                                  </p:iterate>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
                                        </p:tgtEl>
                                        <p:attrNameLst>
                                          <p:attrName>ppt_y</p:attrName>
                                        </p:attrNameLst>
                                      </p:cBhvr>
                                      <p:tavLst>
                                        <p:tav tm="0">
                                          <p:val>
                                            <p:strVal val="#ppt_y"/>
                                          </p:val>
                                        </p:tav>
                                        <p:tav tm="100000">
                                          <p:val>
                                            <p:strVal val="#ppt_y"/>
                                          </p:val>
                                        </p:tav>
                                      </p:tavLst>
                                    </p:anim>
                                    <p:anim calcmode="lin" valueType="num">
                                      <p:cBhvr>
                                        <p:cTn id="1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4">
                                            <p:graphicEl>
                                              <a:dgm id="{3A9D7D9B-095E-460F-B901-E6CB562D75C5}"/>
                                            </p:graphicEl>
                                          </p:spTgt>
                                        </p:tgtEl>
                                        <p:attrNameLst>
                                          <p:attrName>style.visibility</p:attrName>
                                        </p:attrNameLst>
                                      </p:cBhvr>
                                      <p:to>
                                        <p:strVal val="visible"/>
                                      </p:to>
                                    </p:set>
                                    <p:anim calcmode="lin" valueType="num">
                                      <p:cBhvr>
                                        <p:cTn id="26" dur="500" fill="hold"/>
                                        <p:tgtEl>
                                          <p:spTgt spid="4">
                                            <p:graphicEl>
                                              <a:dgm id="{3A9D7D9B-095E-460F-B901-E6CB562D75C5}"/>
                                            </p:graphicEl>
                                          </p:spTgt>
                                        </p:tgtEl>
                                        <p:attrNameLst>
                                          <p:attrName>ppt_w</p:attrName>
                                        </p:attrNameLst>
                                      </p:cBhvr>
                                      <p:tavLst>
                                        <p:tav tm="0">
                                          <p:val>
                                            <p:fltVal val="0"/>
                                          </p:val>
                                        </p:tav>
                                        <p:tav tm="100000">
                                          <p:val>
                                            <p:strVal val="#ppt_w"/>
                                          </p:val>
                                        </p:tav>
                                      </p:tavLst>
                                    </p:anim>
                                    <p:anim calcmode="lin" valueType="num">
                                      <p:cBhvr>
                                        <p:cTn id="27" dur="500" fill="hold"/>
                                        <p:tgtEl>
                                          <p:spTgt spid="4">
                                            <p:graphicEl>
                                              <a:dgm id="{3A9D7D9B-095E-460F-B901-E6CB562D75C5}"/>
                                            </p:graphicEl>
                                          </p:spTgt>
                                        </p:tgtEl>
                                        <p:attrNameLst>
                                          <p:attrName>ppt_h</p:attrName>
                                        </p:attrNameLst>
                                      </p:cBhvr>
                                      <p:tavLst>
                                        <p:tav tm="0">
                                          <p:val>
                                            <p:fltVal val="0"/>
                                          </p:val>
                                        </p:tav>
                                        <p:tav tm="100000">
                                          <p:val>
                                            <p:strVal val="#ppt_h"/>
                                          </p:val>
                                        </p:tav>
                                      </p:tavLst>
                                    </p:anim>
                                    <p:animEffect transition="in" filter="fade">
                                      <p:cBhvr>
                                        <p:cTn id="28" dur="500"/>
                                        <p:tgtEl>
                                          <p:spTgt spid="4">
                                            <p:graphicEl>
                                              <a:dgm id="{3A9D7D9B-095E-460F-B901-E6CB562D75C5}"/>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4">
                                            <p:graphicEl>
                                              <a:dgm id="{239A6595-B6FD-466B-845C-DC32C46B4402}"/>
                                            </p:graphicEl>
                                          </p:spTgt>
                                        </p:tgtEl>
                                        <p:attrNameLst>
                                          <p:attrName>style.visibility</p:attrName>
                                        </p:attrNameLst>
                                      </p:cBhvr>
                                      <p:to>
                                        <p:strVal val="visible"/>
                                      </p:to>
                                    </p:set>
                                    <p:anim calcmode="lin" valueType="num">
                                      <p:cBhvr>
                                        <p:cTn id="33" dur="500" fill="hold"/>
                                        <p:tgtEl>
                                          <p:spTgt spid="4">
                                            <p:graphicEl>
                                              <a:dgm id="{239A6595-B6FD-466B-845C-DC32C46B4402}"/>
                                            </p:graphicEl>
                                          </p:spTgt>
                                        </p:tgtEl>
                                        <p:attrNameLst>
                                          <p:attrName>ppt_w</p:attrName>
                                        </p:attrNameLst>
                                      </p:cBhvr>
                                      <p:tavLst>
                                        <p:tav tm="0">
                                          <p:val>
                                            <p:fltVal val="0"/>
                                          </p:val>
                                        </p:tav>
                                        <p:tav tm="100000">
                                          <p:val>
                                            <p:strVal val="#ppt_w"/>
                                          </p:val>
                                        </p:tav>
                                      </p:tavLst>
                                    </p:anim>
                                    <p:anim calcmode="lin" valueType="num">
                                      <p:cBhvr>
                                        <p:cTn id="34" dur="500" fill="hold"/>
                                        <p:tgtEl>
                                          <p:spTgt spid="4">
                                            <p:graphicEl>
                                              <a:dgm id="{239A6595-B6FD-466B-845C-DC32C46B4402}"/>
                                            </p:graphicEl>
                                          </p:spTgt>
                                        </p:tgtEl>
                                        <p:attrNameLst>
                                          <p:attrName>ppt_h</p:attrName>
                                        </p:attrNameLst>
                                      </p:cBhvr>
                                      <p:tavLst>
                                        <p:tav tm="0">
                                          <p:val>
                                            <p:fltVal val="0"/>
                                          </p:val>
                                        </p:tav>
                                        <p:tav tm="100000">
                                          <p:val>
                                            <p:strVal val="#ppt_h"/>
                                          </p:val>
                                        </p:tav>
                                      </p:tavLst>
                                    </p:anim>
                                    <p:animEffect transition="in" filter="fade">
                                      <p:cBhvr>
                                        <p:cTn id="35" dur="500"/>
                                        <p:tgtEl>
                                          <p:spTgt spid="4">
                                            <p:graphicEl>
                                              <a:dgm id="{239A6595-B6FD-466B-845C-DC32C46B4402}"/>
                                            </p:graphicEl>
                                          </p:spTgt>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graphicEl>
                                              <a:dgm id="{B38B72DD-F75A-451F-87B4-D66DE355A5BC}"/>
                                            </p:graphicEl>
                                          </p:spTgt>
                                        </p:tgtEl>
                                        <p:attrNameLst>
                                          <p:attrName>style.visibility</p:attrName>
                                        </p:attrNameLst>
                                      </p:cBhvr>
                                      <p:to>
                                        <p:strVal val="visible"/>
                                      </p:to>
                                    </p:set>
                                    <p:anim calcmode="lin" valueType="num">
                                      <p:cBhvr>
                                        <p:cTn id="38" dur="500" fill="hold"/>
                                        <p:tgtEl>
                                          <p:spTgt spid="4">
                                            <p:graphicEl>
                                              <a:dgm id="{B38B72DD-F75A-451F-87B4-D66DE355A5BC}"/>
                                            </p:graphicEl>
                                          </p:spTgt>
                                        </p:tgtEl>
                                        <p:attrNameLst>
                                          <p:attrName>ppt_w</p:attrName>
                                        </p:attrNameLst>
                                      </p:cBhvr>
                                      <p:tavLst>
                                        <p:tav tm="0">
                                          <p:val>
                                            <p:fltVal val="0"/>
                                          </p:val>
                                        </p:tav>
                                        <p:tav tm="100000">
                                          <p:val>
                                            <p:strVal val="#ppt_w"/>
                                          </p:val>
                                        </p:tav>
                                      </p:tavLst>
                                    </p:anim>
                                    <p:anim calcmode="lin" valueType="num">
                                      <p:cBhvr>
                                        <p:cTn id="39" dur="500" fill="hold"/>
                                        <p:tgtEl>
                                          <p:spTgt spid="4">
                                            <p:graphicEl>
                                              <a:dgm id="{B38B72DD-F75A-451F-87B4-D66DE355A5BC}"/>
                                            </p:graphicEl>
                                          </p:spTgt>
                                        </p:tgtEl>
                                        <p:attrNameLst>
                                          <p:attrName>ppt_h</p:attrName>
                                        </p:attrNameLst>
                                      </p:cBhvr>
                                      <p:tavLst>
                                        <p:tav tm="0">
                                          <p:val>
                                            <p:fltVal val="0"/>
                                          </p:val>
                                        </p:tav>
                                        <p:tav tm="100000">
                                          <p:val>
                                            <p:strVal val="#ppt_h"/>
                                          </p:val>
                                        </p:tav>
                                      </p:tavLst>
                                    </p:anim>
                                    <p:animEffect transition="in" filter="fade">
                                      <p:cBhvr>
                                        <p:cTn id="40" dur="500"/>
                                        <p:tgtEl>
                                          <p:spTgt spid="4">
                                            <p:graphicEl>
                                              <a:dgm id="{B38B72DD-F75A-451F-87B4-D66DE355A5BC}"/>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4">
                                            <p:graphicEl>
                                              <a:dgm id="{56575505-1D8D-4910-BC2A-7882102431C3}"/>
                                            </p:graphicEl>
                                          </p:spTgt>
                                        </p:tgtEl>
                                        <p:attrNameLst>
                                          <p:attrName>style.visibility</p:attrName>
                                        </p:attrNameLst>
                                      </p:cBhvr>
                                      <p:to>
                                        <p:strVal val="visible"/>
                                      </p:to>
                                    </p:set>
                                    <p:anim calcmode="lin" valueType="num">
                                      <p:cBhvr>
                                        <p:cTn id="45" dur="500" fill="hold"/>
                                        <p:tgtEl>
                                          <p:spTgt spid="4">
                                            <p:graphicEl>
                                              <a:dgm id="{56575505-1D8D-4910-BC2A-7882102431C3}"/>
                                            </p:graphicEl>
                                          </p:spTgt>
                                        </p:tgtEl>
                                        <p:attrNameLst>
                                          <p:attrName>ppt_w</p:attrName>
                                        </p:attrNameLst>
                                      </p:cBhvr>
                                      <p:tavLst>
                                        <p:tav tm="0">
                                          <p:val>
                                            <p:fltVal val="0"/>
                                          </p:val>
                                        </p:tav>
                                        <p:tav tm="100000">
                                          <p:val>
                                            <p:strVal val="#ppt_w"/>
                                          </p:val>
                                        </p:tav>
                                      </p:tavLst>
                                    </p:anim>
                                    <p:anim calcmode="lin" valueType="num">
                                      <p:cBhvr>
                                        <p:cTn id="46" dur="500" fill="hold"/>
                                        <p:tgtEl>
                                          <p:spTgt spid="4">
                                            <p:graphicEl>
                                              <a:dgm id="{56575505-1D8D-4910-BC2A-7882102431C3}"/>
                                            </p:graphicEl>
                                          </p:spTgt>
                                        </p:tgtEl>
                                        <p:attrNameLst>
                                          <p:attrName>ppt_h</p:attrName>
                                        </p:attrNameLst>
                                      </p:cBhvr>
                                      <p:tavLst>
                                        <p:tav tm="0">
                                          <p:val>
                                            <p:fltVal val="0"/>
                                          </p:val>
                                        </p:tav>
                                        <p:tav tm="100000">
                                          <p:val>
                                            <p:strVal val="#ppt_h"/>
                                          </p:val>
                                        </p:tav>
                                      </p:tavLst>
                                    </p:anim>
                                    <p:animEffect transition="in" filter="fade">
                                      <p:cBhvr>
                                        <p:cTn id="47" dur="500"/>
                                        <p:tgtEl>
                                          <p:spTgt spid="4">
                                            <p:graphicEl>
                                              <a:dgm id="{56575505-1D8D-4910-BC2A-7882102431C3}"/>
                                            </p:graphicEl>
                                          </p:spTgt>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4">
                                            <p:graphicEl>
                                              <a:dgm id="{9A5F0CE6-E360-4BDB-996D-2C204D5ED744}"/>
                                            </p:graphicEl>
                                          </p:spTgt>
                                        </p:tgtEl>
                                        <p:attrNameLst>
                                          <p:attrName>style.visibility</p:attrName>
                                        </p:attrNameLst>
                                      </p:cBhvr>
                                      <p:to>
                                        <p:strVal val="visible"/>
                                      </p:to>
                                    </p:set>
                                    <p:anim calcmode="lin" valueType="num">
                                      <p:cBhvr>
                                        <p:cTn id="50" dur="500" fill="hold"/>
                                        <p:tgtEl>
                                          <p:spTgt spid="4">
                                            <p:graphicEl>
                                              <a:dgm id="{9A5F0CE6-E360-4BDB-996D-2C204D5ED744}"/>
                                            </p:graphicEl>
                                          </p:spTgt>
                                        </p:tgtEl>
                                        <p:attrNameLst>
                                          <p:attrName>ppt_w</p:attrName>
                                        </p:attrNameLst>
                                      </p:cBhvr>
                                      <p:tavLst>
                                        <p:tav tm="0">
                                          <p:val>
                                            <p:fltVal val="0"/>
                                          </p:val>
                                        </p:tav>
                                        <p:tav tm="100000">
                                          <p:val>
                                            <p:strVal val="#ppt_w"/>
                                          </p:val>
                                        </p:tav>
                                      </p:tavLst>
                                    </p:anim>
                                    <p:anim calcmode="lin" valueType="num">
                                      <p:cBhvr>
                                        <p:cTn id="51" dur="500" fill="hold"/>
                                        <p:tgtEl>
                                          <p:spTgt spid="4">
                                            <p:graphicEl>
                                              <a:dgm id="{9A5F0CE6-E360-4BDB-996D-2C204D5ED744}"/>
                                            </p:graphicEl>
                                          </p:spTgt>
                                        </p:tgtEl>
                                        <p:attrNameLst>
                                          <p:attrName>ppt_h</p:attrName>
                                        </p:attrNameLst>
                                      </p:cBhvr>
                                      <p:tavLst>
                                        <p:tav tm="0">
                                          <p:val>
                                            <p:fltVal val="0"/>
                                          </p:val>
                                        </p:tav>
                                        <p:tav tm="100000">
                                          <p:val>
                                            <p:strVal val="#ppt_h"/>
                                          </p:val>
                                        </p:tav>
                                      </p:tavLst>
                                    </p:anim>
                                    <p:animEffect transition="in" filter="fade">
                                      <p:cBhvr>
                                        <p:cTn id="52" dur="500"/>
                                        <p:tgtEl>
                                          <p:spTgt spid="4">
                                            <p:graphicEl>
                                              <a:dgm id="{9A5F0CE6-E360-4BDB-996D-2C204D5ED744}"/>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4">
                                            <p:graphicEl>
                                              <a:dgm id="{F1E78542-D52C-438A-B93C-02FAD13DBB86}"/>
                                            </p:graphicEl>
                                          </p:spTgt>
                                        </p:tgtEl>
                                        <p:attrNameLst>
                                          <p:attrName>style.visibility</p:attrName>
                                        </p:attrNameLst>
                                      </p:cBhvr>
                                      <p:to>
                                        <p:strVal val="visible"/>
                                      </p:to>
                                    </p:set>
                                    <p:anim calcmode="lin" valueType="num">
                                      <p:cBhvr>
                                        <p:cTn id="57" dur="500" fill="hold"/>
                                        <p:tgtEl>
                                          <p:spTgt spid="4">
                                            <p:graphicEl>
                                              <a:dgm id="{F1E78542-D52C-438A-B93C-02FAD13DBB86}"/>
                                            </p:graphicEl>
                                          </p:spTgt>
                                        </p:tgtEl>
                                        <p:attrNameLst>
                                          <p:attrName>ppt_w</p:attrName>
                                        </p:attrNameLst>
                                      </p:cBhvr>
                                      <p:tavLst>
                                        <p:tav tm="0">
                                          <p:val>
                                            <p:fltVal val="0"/>
                                          </p:val>
                                        </p:tav>
                                        <p:tav tm="100000">
                                          <p:val>
                                            <p:strVal val="#ppt_w"/>
                                          </p:val>
                                        </p:tav>
                                      </p:tavLst>
                                    </p:anim>
                                    <p:anim calcmode="lin" valueType="num">
                                      <p:cBhvr>
                                        <p:cTn id="58" dur="500" fill="hold"/>
                                        <p:tgtEl>
                                          <p:spTgt spid="4">
                                            <p:graphicEl>
                                              <a:dgm id="{F1E78542-D52C-438A-B93C-02FAD13DBB86}"/>
                                            </p:graphicEl>
                                          </p:spTgt>
                                        </p:tgtEl>
                                        <p:attrNameLst>
                                          <p:attrName>ppt_h</p:attrName>
                                        </p:attrNameLst>
                                      </p:cBhvr>
                                      <p:tavLst>
                                        <p:tav tm="0">
                                          <p:val>
                                            <p:fltVal val="0"/>
                                          </p:val>
                                        </p:tav>
                                        <p:tav tm="100000">
                                          <p:val>
                                            <p:strVal val="#ppt_h"/>
                                          </p:val>
                                        </p:tav>
                                      </p:tavLst>
                                    </p:anim>
                                    <p:animEffect transition="in" filter="fade">
                                      <p:cBhvr>
                                        <p:cTn id="59" dur="500"/>
                                        <p:tgtEl>
                                          <p:spTgt spid="4">
                                            <p:graphicEl>
                                              <a:dgm id="{F1E78542-D52C-438A-B93C-02FAD13DBB86}"/>
                                            </p:graphicEl>
                                          </p:spTgt>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4">
                                            <p:graphicEl>
                                              <a:dgm id="{C02B55EE-43D0-47D7-BB30-A013C3403C7A}"/>
                                            </p:graphicEl>
                                          </p:spTgt>
                                        </p:tgtEl>
                                        <p:attrNameLst>
                                          <p:attrName>style.visibility</p:attrName>
                                        </p:attrNameLst>
                                      </p:cBhvr>
                                      <p:to>
                                        <p:strVal val="visible"/>
                                      </p:to>
                                    </p:set>
                                    <p:anim calcmode="lin" valueType="num">
                                      <p:cBhvr>
                                        <p:cTn id="62" dur="500" fill="hold"/>
                                        <p:tgtEl>
                                          <p:spTgt spid="4">
                                            <p:graphicEl>
                                              <a:dgm id="{C02B55EE-43D0-47D7-BB30-A013C3403C7A}"/>
                                            </p:graphicEl>
                                          </p:spTgt>
                                        </p:tgtEl>
                                        <p:attrNameLst>
                                          <p:attrName>ppt_w</p:attrName>
                                        </p:attrNameLst>
                                      </p:cBhvr>
                                      <p:tavLst>
                                        <p:tav tm="0">
                                          <p:val>
                                            <p:fltVal val="0"/>
                                          </p:val>
                                        </p:tav>
                                        <p:tav tm="100000">
                                          <p:val>
                                            <p:strVal val="#ppt_w"/>
                                          </p:val>
                                        </p:tav>
                                      </p:tavLst>
                                    </p:anim>
                                    <p:anim calcmode="lin" valueType="num">
                                      <p:cBhvr>
                                        <p:cTn id="63" dur="500" fill="hold"/>
                                        <p:tgtEl>
                                          <p:spTgt spid="4">
                                            <p:graphicEl>
                                              <a:dgm id="{C02B55EE-43D0-47D7-BB30-A013C3403C7A}"/>
                                            </p:graphicEl>
                                          </p:spTgt>
                                        </p:tgtEl>
                                        <p:attrNameLst>
                                          <p:attrName>ppt_h</p:attrName>
                                        </p:attrNameLst>
                                      </p:cBhvr>
                                      <p:tavLst>
                                        <p:tav tm="0">
                                          <p:val>
                                            <p:fltVal val="0"/>
                                          </p:val>
                                        </p:tav>
                                        <p:tav tm="100000">
                                          <p:val>
                                            <p:strVal val="#ppt_h"/>
                                          </p:val>
                                        </p:tav>
                                      </p:tavLst>
                                    </p:anim>
                                    <p:animEffect transition="in" filter="fade">
                                      <p:cBhvr>
                                        <p:cTn id="64" dur="500"/>
                                        <p:tgtEl>
                                          <p:spTgt spid="4">
                                            <p:graphicEl>
                                              <a:dgm id="{C02B55EE-43D0-47D7-BB30-A013C3403C7A}"/>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4">
                                            <p:graphicEl>
                                              <a:dgm id="{84B71A3C-0F59-4927-B989-11338F15F79A}"/>
                                            </p:graphicEl>
                                          </p:spTgt>
                                        </p:tgtEl>
                                        <p:attrNameLst>
                                          <p:attrName>style.visibility</p:attrName>
                                        </p:attrNameLst>
                                      </p:cBhvr>
                                      <p:to>
                                        <p:strVal val="visible"/>
                                      </p:to>
                                    </p:set>
                                    <p:anim calcmode="lin" valueType="num">
                                      <p:cBhvr>
                                        <p:cTn id="69" dur="500" fill="hold"/>
                                        <p:tgtEl>
                                          <p:spTgt spid="4">
                                            <p:graphicEl>
                                              <a:dgm id="{84B71A3C-0F59-4927-B989-11338F15F79A}"/>
                                            </p:graphicEl>
                                          </p:spTgt>
                                        </p:tgtEl>
                                        <p:attrNameLst>
                                          <p:attrName>ppt_w</p:attrName>
                                        </p:attrNameLst>
                                      </p:cBhvr>
                                      <p:tavLst>
                                        <p:tav tm="0">
                                          <p:val>
                                            <p:fltVal val="0"/>
                                          </p:val>
                                        </p:tav>
                                        <p:tav tm="100000">
                                          <p:val>
                                            <p:strVal val="#ppt_w"/>
                                          </p:val>
                                        </p:tav>
                                      </p:tavLst>
                                    </p:anim>
                                    <p:anim calcmode="lin" valueType="num">
                                      <p:cBhvr>
                                        <p:cTn id="70" dur="500" fill="hold"/>
                                        <p:tgtEl>
                                          <p:spTgt spid="4">
                                            <p:graphicEl>
                                              <a:dgm id="{84B71A3C-0F59-4927-B989-11338F15F79A}"/>
                                            </p:graphicEl>
                                          </p:spTgt>
                                        </p:tgtEl>
                                        <p:attrNameLst>
                                          <p:attrName>ppt_h</p:attrName>
                                        </p:attrNameLst>
                                      </p:cBhvr>
                                      <p:tavLst>
                                        <p:tav tm="0">
                                          <p:val>
                                            <p:fltVal val="0"/>
                                          </p:val>
                                        </p:tav>
                                        <p:tav tm="100000">
                                          <p:val>
                                            <p:strVal val="#ppt_h"/>
                                          </p:val>
                                        </p:tav>
                                      </p:tavLst>
                                    </p:anim>
                                    <p:animEffect transition="in" filter="fade">
                                      <p:cBhvr>
                                        <p:cTn id="71" dur="500"/>
                                        <p:tgtEl>
                                          <p:spTgt spid="4">
                                            <p:graphicEl>
                                              <a:dgm id="{84B71A3C-0F59-4927-B989-11338F15F79A}"/>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4">
                                            <p:graphicEl>
                                              <a:dgm id="{C2177E12-F7B6-4E55-91B7-A0E1C4080CAE}"/>
                                            </p:graphicEl>
                                          </p:spTgt>
                                        </p:tgtEl>
                                        <p:attrNameLst>
                                          <p:attrName>style.visibility</p:attrName>
                                        </p:attrNameLst>
                                      </p:cBhvr>
                                      <p:to>
                                        <p:strVal val="visible"/>
                                      </p:to>
                                    </p:set>
                                    <p:anim calcmode="lin" valueType="num">
                                      <p:cBhvr>
                                        <p:cTn id="76" dur="500" fill="hold"/>
                                        <p:tgtEl>
                                          <p:spTgt spid="4">
                                            <p:graphicEl>
                                              <a:dgm id="{C2177E12-F7B6-4E55-91B7-A0E1C4080CAE}"/>
                                            </p:graphicEl>
                                          </p:spTgt>
                                        </p:tgtEl>
                                        <p:attrNameLst>
                                          <p:attrName>ppt_w</p:attrName>
                                        </p:attrNameLst>
                                      </p:cBhvr>
                                      <p:tavLst>
                                        <p:tav tm="0">
                                          <p:val>
                                            <p:fltVal val="0"/>
                                          </p:val>
                                        </p:tav>
                                        <p:tav tm="100000">
                                          <p:val>
                                            <p:strVal val="#ppt_w"/>
                                          </p:val>
                                        </p:tav>
                                      </p:tavLst>
                                    </p:anim>
                                    <p:anim calcmode="lin" valueType="num">
                                      <p:cBhvr>
                                        <p:cTn id="77" dur="500" fill="hold"/>
                                        <p:tgtEl>
                                          <p:spTgt spid="4">
                                            <p:graphicEl>
                                              <a:dgm id="{C2177E12-F7B6-4E55-91B7-A0E1C4080CAE}"/>
                                            </p:graphicEl>
                                          </p:spTgt>
                                        </p:tgtEl>
                                        <p:attrNameLst>
                                          <p:attrName>ppt_h</p:attrName>
                                        </p:attrNameLst>
                                      </p:cBhvr>
                                      <p:tavLst>
                                        <p:tav tm="0">
                                          <p:val>
                                            <p:fltVal val="0"/>
                                          </p:val>
                                        </p:tav>
                                        <p:tav tm="100000">
                                          <p:val>
                                            <p:strVal val="#ppt_h"/>
                                          </p:val>
                                        </p:tav>
                                      </p:tavLst>
                                    </p:anim>
                                    <p:animEffect transition="in" filter="fade">
                                      <p:cBhvr>
                                        <p:cTn id="78" dur="500"/>
                                        <p:tgtEl>
                                          <p:spTgt spid="4">
                                            <p:graphicEl>
                                              <a:dgm id="{C2177E12-F7B6-4E55-91B7-A0E1C4080CAE}"/>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4">
                                            <p:graphicEl>
                                              <a:dgm id="{E80CBE8F-FD7B-4E1D-A452-4803B8E48356}"/>
                                            </p:graphicEl>
                                          </p:spTgt>
                                        </p:tgtEl>
                                        <p:attrNameLst>
                                          <p:attrName>style.visibility</p:attrName>
                                        </p:attrNameLst>
                                      </p:cBhvr>
                                      <p:to>
                                        <p:strVal val="visible"/>
                                      </p:to>
                                    </p:set>
                                    <p:anim calcmode="lin" valueType="num">
                                      <p:cBhvr>
                                        <p:cTn id="83" dur="500" fill="hold"/>
                                        <p:tgtEl>
                                          <p:spTgt spid="4">
                                            <p:graphicEl>
                                              <a:dgm id="{E80CBE8F-FD7B-4E1D-A452-4803B8E48356}"/>
                                            </p:graphicEl>
                                          </p:spTgt>
                                        </p:tgtEl>
                                        <p:attrNameLst>
                                          <p:attrName>ppt_w</p:attrName>
                                        </p:attrNameLst>
                                      </p:cBhvr>
                                      <p:tavLst>
                                        <p:tav tm="0">
                                          <p:val>
                                            <p:fltVal val="0"/>
                                          </p:val>
                                        </p:tav>
                                        <p:tav tm="100000">
                                          <p:val>
                                            <p:strVal val="#ppt_w"/>
                                          </p:val>
                                        </p:tav>
                                      </p:tavLst>
                                    </p:anim>
                                    <p:anim calcmode="lin" valueType="num">
                                      <p:cBhvr>
                                        <p:cTn id="84" dur="500" fill="hold"/>
                                        <p:tgtEl>
                                          <p:spTgt spid="4">
                                            <p:graphicEl>
                                              <a:dgm id="{E80CBE8F-FD7B-4E1D-A452-4803B8E48356}"/>
                                            </p:graphicEl>
                                          </p:spTgt>
                                        </p:tgtEl>
                                        <p:attrNameLst>
                                          <p:attrName>ppt_h</p:attrName>
                                        </p:attrNameLst>
                                      </p:cBhvr>
                                      <p:tavLst>
                                        <p:tav tm="0">
                                          <p:val>
                                            <p:fltVal val="0"/>
                                          </p:val>
                                        </p:tav>
                                        <p:tav tm="100000">
                                          <p:val>
                                            <p:strVal val="#ppt_h"/>
                                          </p:val>
                                        </p:tav>
                                      </p:tavLst>
                                    </p:anim>
                                    <p:animEffect transition="in" filter="fade">
                                      <p:cBhvr>
                                        <p:cTn id="85" dur="500"/>
                                        <p:tgtEl>
                                          <p:spTgt spid="4">
                                            <p:graphicEl>
                                              <a:dgm id="{E80CBE8F-FD7B-4E1D-A452-4803B8E4835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Sub>
          <a:bldDgm bld="lvlOne"/>
        </p:bldSub>
      </p:bldGraphic>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126780" y="1764666"/>
            <a:ext cx="3351882" cy="2746168"/>
            <a:chOff x="8058197" y="1212367"/>
            <a:chExt cx="4403981" cy="3260963"/>
          </a:xfrm>
        </p:grpSpPr>
        <p:sp>
          <p:nvSpPr>
            <p:cNvPr id="3" name="Rectangle 2"/>
            <p:cNvSpPr/>
            <p:nvPr/>
          </p:nvSpPr>
          <p:spPr>
            <a:xfrm>
              <a:off x="10271969" y="1839450"/>
              <a:ext cx="2190209" cy="1569660"/>
            </a:xfrm>
            <a:prstGeom prst="rect">
              <a:avLst/>
            </a:prstGeom>
          </p:spPr>
          <p:txBody>
            <a:bodyPr wrap="square">
              <a:spAutoFit/>
            </a:bodyPr>
            <a:lstStyle/>
            <a:p>
              <a:pPr lvl="0"/>
              <a:r>
                <a:rPr lang="en-US" sz="3200" dirty="0" err="1">
                  <a:solidFill>
                    <a:srgbClr val="FF0000"/>
                  </a:solidFill>
                  <a:latin typeface="NikoshBAN" pitchFamily="2" charset="0"/>
                  <a:cs typeface="NikoshBAN" pitchFamily="2" charset="0"/>
                </a:rPr>
                <a:t>ফেডারেল</a:t>
              </a:r>
              <a:r>
                <a:rPr lang="en-US" sz="3200" dirty="0">
                  <a:solidFill>
                    <a:srgbClr val="FF0000"/>
                  </a:solidFill>
                  <a:latin typeface="NikoshBAN" pitchFamily="2" charset="0"/>
                  <a:cs typeface="NikoshBAN" pitchFamily="2" charset="0"/>
                </a:rPr>
                <a:t> </a:t>
              </a:r>
              <a:r>
                <a:rPr lang="en-US" sz="3200" dirty="0" err="1">
                  <a:solidFill>
                    <a:srgbClr val="FF0000"/>
                  </a:solidFill>
                  <a:latin typeface="NikoshBAN" pitchFamily="2" charset="0"/>
                  <a:cs typeface="NikoshBAN" pitchFamily="2" charset="0"/>
                </a:rPr>
                <a:t>রিজার্ভ</a:t>
              </a:r>
              <a:r>
                <a:rPr lang="en-US" sz="3200" dirty="0">
                  <a:solidFill>
                    <a:srgbClr val="FF0000"/>
                  </a:solidFill>
                  <a:latin typeface="NikoshBAN" pitchFamily="2" charset="0"/>
                  <a:cs typeface="NikoshBAN" pitchFamily="2" charset="0"/>
                </a:rPr>
                <a:t> </a:t>
              </a:r>
              <a:r>
                <a:rPr lang="en-US" sz="3200" dirty="0" err="1">
                  <a:solidFill>
                    <a:srgbClr val="FF0000"/>
                  </a:solidFill>
                  <a:latin typeface="NikoshBAN" pitchFamily="2" charset="0"/>
                  <a:cs typeface="NikoshBAN" pitchFamily="2" charset="0"/>
                </a:rPr>
                <a:t>ব্যাংক</a:t>
              </a:r>
              <a:r>
                <a:rPr lang="en-US" sz="3200" dirty="0">
                  <a:solidFill>
                    <a:srgbClr val="FF0000"/>
                  </a:solidFill>
                  <a:latin typeface="NikoshBAN" pitchFamily="2" charset="0"/>
                  <a:cs typeface="NikoshBAN" pitchFamily="2" charset="0"/>
                </a:rPr>
                <a:t> </a:t>
              </a:r>
              <a:r>
                <a:rPr lang="en-US" sz="3200" dirty="0" err="1">
                  <a:solidFill>
                    <a:srgbClr val="FF0000"/>
                  </a:solidFill>
                  <a:latin typeface="NikoshBAN" pitchFamily="2" charset="0"/>
                  <a:cs typeface="NikoshBAN" pitchFamily="2" charset="0"/>
                </a:rPr>
                <a:t>নিউইয়র্ক</a:t>
              </a:r>
              <a:endParaRPr lang="en-US" sz="32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7745" t="44854" r="79581" b="30549"/>
            <a:stretch/>
          </p:blipFill>
          <p:spPr>
            <a:xfrm rot="2956158" flipH="1">
              <a:off x="8985717" y="3169648"/>
              <a:ext cx="856807" cy="175055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8197" y="1212367"/>
              <a:ext cx="2135902" cy="21359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grpSp>
        <p:nvGrpSpPr>
          <p:cNvPr id="6" name="Group 5"/>
          <p:cNvGrpSpPr/>
          <p:nvPr/>
        </p:nvGrpSpPr>
        <p:grpSpPr>
          <a:xfrm>
            <a:off x="2182604" y="2107986"/>
            <a:ext cx="3529457" cy="1314079"/>
            <a:chOff x="4528742" y="1758194"/>
            <a:chExt cx="3529457" cy="1314079"/>
          </a:xfrm>
        </p:grpSpPr>
        <p:sp>
          <p:nvSpPr>
            <p:cNvPr id="7" name="Rectangle 6"/>
            <p:cNvSpPr/>
            <p:nvPr/>
          </p:nvSpPr>
          <p:spPr>
            <a:xfrm>
              <a:off x="4528742" y="1995055"/>
              <a:ext cx="2268078" cy="1077218"/>
            </a:xfrm>
            <a:prstGeom prst="rect">
              <a:avLst/>
            </a:prstGeom>
          </p:spPr>
          <p:txBody>
            <a:bodyPr wrap="square">
              <a:spAutoFit/>
            </a:bodyPr>
            <a:lstStyle/>
            <a:p>
              <a:pPr lvl="0" algn="r"/>
              <a:r>
                <a:rPr lang="en-US" sz="3200" dirty="0" err="1">
                  <a:solidFill>
                    <a:srgbClr val="FF0000"/>
                  </a:solidFill>
                  <a:latin typeface="NikoshBAN" pitchFamily="2" charset="0"/>
                  <a:cs typeface="NikoshBAN" pitchFamily="2" charset="0"/>
                </a:rPr>
                <a:t>ফিলিপাইন</a:t>
              </a:r>
              <a:endParaRPr lang="en-US" sz="3200" dirty="0">
                <a:solidFill>
                  <a:srgbClr val="FF0000"/>
                </a:solidFill>
                <a:latin typeface="NikoshBAN" pitchFamily="2" charset="0"/>
                <a:cs typeface="NikoshBAN" pitchFamily="2" charset="0"/>
              </a:endParaRPr>
            </a:p>
            <a:p>
              <a:pPr lvl="0" algn="r"/>
              <a:r>
                <a:rPr lang="en-US" sz="3200" dirty="0" err="1">
                  <a:solidFill>
                    <a:srgbClr val="FF0000"/>
                  </a:solidFill>
                  <a:latin typeface="NikoshBAN" pitchFamily="2" charset="0"/>
                  <a:cs typeface="NikoshBAN" pitchFamily="2" charset="0"/>
                </a:rPr>
                <a:t>শ্রীলংকা</a:t>
              </a:r>
              <a:endParaRPr lang="en-US" sz="3200" dirty="0"/>
            </a:p>
          </p:txBody>
        </p:sp>
        <p:cxnSp>
          <p:nvCxnSpPr>
            <p:cNvPr id="8" name="Elbow Connector 7"/>
            <p:cNvCxnSpPr/>
            <p:nvPr/>
          </p:nvCxnSpPr>
          <p:spPr bwMode="auto">
            <a:xfrm rot="10800000" flipV="1">
              <a:off x="6760461" y="1758194"/>
              <a:ext cx="1297737" cy="510614"/>
            </a:xfrm>
            <a:prstGeom prst="bentConnector3">
              <a:avLst/>
            </a:prstGeom>
            <a:noFill/>
            <a:ln w="762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Elbow Connector 8"/>
            <p:cNvCxnSpPr/>
            <p:nvPr/>
          </p:nvCxnSpPr>
          <p:spPr bwMode="auto">
            <a:xfrm rot="10800000" flipV="1">
              <a:off x="6796821" y="2488307"/>
              <a:ext cx="1261378" cy="321403"/>
            </a:xfrm>
            <a:prstGeom prst="bentConnector3">
              <a:avLst/>
            </a:prstGeom>
            <a:noFill/>
            <a:ln w="762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0" name="Group 9"/>
          <p:cNvGrpSpPr/>
          <p:nvPr/>
        </p:nvGrpSpPr>
        <p:grpSpPr>
          <a:xfrm>
            <a:off x="1256766" y="4030119"/>
            <a:ext cx="3398446" cy="2416931"/>
            <a:chOff x="1256766" y="3966383"/>
            <a:chExt cx="4076727" cy="2658717"/>
          </a:xfrm>
        </p:grpSpPr>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6766" y="4130824"/>
              <a:ext cx="2464953" cy="1749896"/>
            </a:xfrm>
            <a:prstGeom prst="ellipse">
              <a:avLst/>
            </a:prstGeom>
            <a:ln>
              <a:noFill/>
            </a:ln>
            <a:effectLst>
              <a:softEdge rad="112500"/>
            </a:effectLst>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54715" y="3966383"/>
              <a:ext cx="2078778" cy="2078778"/>
            </a:xfrm>
            <a:prstGeom prst="rect">
              <a:avLst/>
            </a:prstGeom>
          </p:spPr>
        </p:pic>
        <p:sp>
          <p:nvSpPr>
            <p:cNvPr id="13" name="Rectangle 12"/>
            <p:cNvSpPr/>
            <p:nvPr/>
          </p:nvSpPr>
          <p:spPr>
            <a:xfrm>
              <a:off x="1952786" y="5794103"/>
              <a:ext cx="2138887" cy="830997"/>
            </a:xfrm>
            <a:prstGeom prst="rect">
              <a:avLst/>
            </a:prstGeom>
          </p:spPr>
          <p:txBody>
            <a:bodyPr wrap="square">
              <a:spAutoFit/>
            </a:bodyPr>
            <a:lstStyle/>
            <a:p>
              <a:pPr lvl="0" algn="ctr"/>
              <a:r>
                <a:rPr lang="en-US" sz="2400" dirty="0" err="1">
                  <a:solidFill>
                    <a:srgbClr val="0070C0"/>
                  </a:solidFill>
                  <a:latin typeface="NikoshBAN" pitchFamily="2" charset="0"/>
                  <a:cs typeface="NikoshBAN" pitchFamily="2" charset="0"/>
                </a:rPr>
                <a:t>বাংলাদেশ</a:t>
              </a:r>
              <a:r>
                <a:rPr lang="en-US" sz="2400" dirty="0">
                  <a:solidFill>
                    <a:srgbClr val="0070C0"/>
                  </a:solidFill>
                  <a:latin typeface="NikoshBAN" pitchFamily="2" charset="0"/>
                  <a:cs typeface="NikoshBAN" pitchFamily="2" charset="0"/>
                </a:rPr>
                <a:t> </a:t>
              </a:r>
              <a:r>
                <a:rPr lang="en-US" sz="2400" dirty="0" err="1">
                  <a:solidFill>
                    <a:srgbClr val="0070C0"/>
                  </a:solidFill>
                  <a:latin typeface="NikoshBAN" pitchFamily="2" charset="0"/>
                  <a:cs typeface="NikoshBAN" pitchFamily="2" charset="0"/>
                </a:rPr>
                <a:t>ব্যাংক</a:t>
              </a:r>
              <a:r>
                <a:rPr lang="en-US" sz="2400" dirty="0">
                  <a:solidFill>
                    <a:srgbClr val="0070C0"/>
                  </a:solidFill>
                  <a:latin typeface="NikoshBAN" pitchFamily="2" charset="0"/>
                  <a:cs typeface="NikoshBAN" pitchFamily="2" charset="0"/>
                </a:rPr>
                <a:t> </a:t>
              </a:r>
              <a:r>
                <a:rPr lang="en-US" sz="2400" dirty="0" err="1">
                  <a:solidFill>
                    <a:srgbClr val="0070C0"/>
                  </a:solidFill>
                  <a:latin typeface="NikoshBAN" pitchFamily="2" charset="0"/>
                  <a:cs typeface="NikoshBAN" pitchFamily="2" charset="0"/>
                </a:rPr>
                <a:t>নেটওয়ার্ক</a:t>
              </a:r>
              <a:endParaRPr lang="en-US" sz="2400" dirty="0">
                <a:solidFill>
                  <a:srgbClr val="0070C0"/>
                </a:solidFill>
              </a:endParaRPr>
            </a:p>
          </p:txBody>
        </p:sp>
      </p:grpSp>
      <p:grpSp>
        <p:nvGrpSpPr>
          <p:cNvPr id="14" name="Group 13"/>
          <p:cNvGrpSpPr/>
          <p:nvPr/>
        </p:nvGrpSpPr>
        <p:grpSpPr>
          <a:xfrm>
            <a:off x="163833" y="862128"/>
            <a:ext cx="2685483" cy="4920805"/>
            <a:chOff x="445048" y="260783"/>
            <a:chExt cx="2685483" cy="4920805"/>
          </a:xfrm>
        </p:grpSpPr>
        <p:sp>
          <p:nvSpPr>
            <p:cNvPr id="15" name="Curved Up Arrow 14"/>
            <p:cNvSpPr/>
            <p:nvPr/>
          </p:nvSpPr>
          <p:spPr bwMode="auto">
            <a:xfrm rot="4738231">
              <a:off x="-291556" y="3628028"/>
              <a:ext cx="2290164" cy="816956"/>
            </a:xfrm>
            <a:prstGeom prst="curvedUpArrow">
              <a:avLst/>
            </a:prstGeom>
            <a:solidFill>
              <a:srgbClr val="7030A0"/>
            </a:solidFill>
            <a:ln>
              <a:noFill/>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90000"/>
                </a:lnSpc>
                <a:spcBef>
                  <a:spcPct val="20000"/>
                </a:spcBef>
                <a:spcAft>
                  <a:spcPct val="0"/>
                </a:spcAft>
                <a:buClrTx/>
                <a:buSzTx/>
                <a:buFontTx/>
                <a:buChar char="•"/>
                <a:tabLst/>
              </a:pPr>
              <a:endParaRPr kumimoji="0" lang="en-US" sz="2800" b="0" i="0" u="none" strike="noStrike" cap="none" normalizeH="0" baseline="0">
                <a:ln>
                  <a:noFill/>
                </a:ln>
                <a:solidFill>
                  <a:schemeClr val="tx1"/>
                </a:solidFill>
                <a:effectLst/>
                <a:latin typeface="Siyam Rupali" pitchFamily="2" charset="0"/>
                <a:cs typeface="Siyam Rupali" pitchFamily="2" charset="0"/>
              </a:endParaRPr>
            </a:p>
          </p:txBody>
        </p:sp>
        <p:grpSp>
          <p:nvGrpSpPr>
            <p:cNvPr id="16" name="Group 15"/>
            <p:cNvGrpSpPr/>
            <p:nvPr/>
          </p:nvGrpSpPr>
          <p:grpSpPr>
            <a:xfrm>
              <a:off x="534909" y="260783"/>
              <a:ext cx="2595622" cy="3013064"/>
              <a:chOff x="534909" y="260783"/>
              <a:chExt cx="2595622" cy="3013064"/>
            </a:xfrm>
          </p:grpSpPr>
          <p:pic>
            <p:nvPicPr>
              <p:cNvPr id="18" name="Picture 17"/>
              <p:cNvPicPr>
                <a:picLocks noChangeAspect="1"/>
              </p:cNvPicPr>
              <p:nvPr/>
            </p:nvPicPr>
            <p:blipFill rotWithShape="1">
              <a:blip r:embed="rId2">
                <a:extLst>
                  <a:ext uri="{28A0092B-C50C-407E-A947-70E740481C1C}">
                    <a14:useLocalDpi xmlns:a14="http://schemas.microsoft.com/office/drawing/2010/main" val="0"/>
                  </a:ext>
                </a:extLst>
              </a:blip>
              <a:srcRect l="60023" b="38672"/>
              <a:stretch/>
            </p:blipFill>
            <p:spPr>
              <a:xfrm>
                <a:off x="979675" y="260783"/>
                <a:ext cx="2150856" cy="2573644"/>
              </a:xfrm>
              <a:prstGeom prst="rect">
                <a:avLst/>
              </a:prstGeom>
            </p:spPr>
          </p:pic>
          <p:pic>
            <p:nvPicPr>
              <p:cNvPr id="19" name="Picture 18"/>
              <p:cNvPicPr>
                <a:picLocks noChangeAspect="1"/>
              </p:cNvPicPr>
              <p:nvPr/>
            </p:nvPicPr>
            <p:blipFill rotWithShape="1">
              <a:blip r:embed="rId2">
                <a:extLst>
                  <a:ext uri="{28A0092B-C50C-407E-A947-70E740481C1C}">
                    <a14:useLocalDpi xmlns:a14="http://schemas.microsoft.com/office/drawing/2010/main" val="0"/>
                  </a:ext>
                </a:extLst>
              </a:blip>
              <a:srcRect l="85127" t="47339" r="3414" b="42235"/>
              <a:stretch/>
            </p:blipFill>
            <p:spPr>
              <a:xfrm>
                <a:off x="1520917" y="2479126"/>
                <a:ext cx="616492" cy="437522"/>
              </a:xfrm>
              <a:prstGeom prst="rect">
                <a:avLst/>
              </a:prstGeom>
            </p:spPr>
          </p:pic>
          <p:pic>
            <p:nvPicPr>
              <p:cNvPr id="20" name="Picture 19"/>
              <p:cNvPicPr>
                <a:picLocks noChangeAspect="1"/>
              </p:cNvPicPr>
              <p:nvPr/>
            </p:nvPicPr>
            <p:blipFill rotWithShape="1">
              <a:blip r:embed="rId2">
                <a:extLst>
                  <a:ext uri="{28A0092B-C50C-407E-A947-70E740481C1C}">
                    <a14:useLocalDpi xmlns:a14="http://schemas.microsoft.com/office/drawing/2010/main" val="0"/>
                  </a:ext>
                </a:extLst>
              </a:blip>
              <a:srcRect l="85127" t="47339" r="3414" b="42235"/>
              <a:stretch/>
            </p:blipFill>
            <p:spPr>
              <a:xfrm>
                <a:off x="534909" y="2836325"/>
                <a:ext cx="616492" cy="437522"/>
              </a:xfrm>
              <a:prstGeom prst="rect">
                <a:avLst/>
              </a:prstGeom>
            </p:spPr>
          </p:pic>
        </p:grpSp>
        <p:sp>
          <p:nvSpPr>
            <p:cNvPr id="17" name="Rectangle 16"/>
            <p:cNvSpPr/>
            <p:nvPr/>
          </p:nvSpPr>
          <p:spPr>
            <a:xfrm rot="17514144">
              <a:off x="519053" y="3320437"/>
              <a:ext cx="1333963" cy="461665"/>
            </a:xfrm>
            <a:prstGeom prst="rect">
              <a:avLst/>
            </a:prstGeom>
          </p:spPr>
          <p:txBody>
            <a:bodyPr wrap="square">
              <a:spAutoFit/>
            </a:bodyPr>
            <a:lstStyle/>
            <a:p>
              <a:pPr lvl="0"/>
              <a:r>
                <a:rPr lang="en-US" sz="2400" dirty="0" err="1">
                  <a:solidFill>
                    <a:srgbClr val="FF0000"/>
                  </a:solidFill>
                  <a:latin typeface="NikoshBAN" pitchFamily="2" charset="0"/>
                  <a:cs typeface="NikoshBAN" pitchFamily="2" charset="0"/>
                </a:rPr>
                <a:t>ম্যালওয়্যার</a:t>
              </a:r>
              <a:endParaRPr lang="en-US" sz="2400" dirty="0"/>
            </a:p>
          </p:txBody>
        </p:sp>
      </p:grpSp>
      <p:sp>
        <p:nvSpPr>
          <p:cNvPr id="21" name="Horizontal Scroll 20"/>
          <p:cNvSpPr/>
          <p:nvPr/>
        </p:nvSpPr>
        <p:spPr bwMode="auto">
          <a:xfrm>
            <a:off x="3305113" y="747815"/>
            <a:ext cx="3625309" cy="1028848"/>
          </a:xfrm>
          <a:prstGeom prst="horizontalScroll">
            <a:avLst/>
          </a:prstGeom>
          <a:solidFill>
            <a:srgbClr val="7030A0"/>
          </a:solidFill>
          <a:ln>
            <a:noFill/>
          </a:ln>
          <a:effectLst/>
        </p:spPr>
        <p:txBody>
          <a:bodyPr vert="horz" wrap="square" lIns="91440" tIns="45720" rIns="91440" bIns="45720" numCol="1" rtlCol="0" anchor="t" anchorCtr="0" compatLnSpc="1">
            <a:prstTxWarp prst="textNoShape">
              <a:avLst/>
            </a:prstTxWarp>
          </a:bodyPr>
          <a:lstStyle/>
          <a:p>
            <a:pPr fontAlgn="base">
              <a:lnSpc>
                <a:spcPct val="90000"/>
              </a:lnSpc>
              <a:spcBef>
                <a:spcPct val="20000"/>
              </a:spcBef>
              <a:spcAft>
                <a:spcPct val="0"/>
              </a:spcAft>
            </a:pPr>
            <a:r>
              <a:rPr lang="en-US" sz="4400" b="1" dirty="0" err="1">
                <a:solidFill>
                  <a:schemeClr val="bg1"/>
                </a:solidFill>
                <a:latin typeface="NikoshBAN" panose="02000000000000000000" pitchFamily="2" charset="0"/>
                <a:cs typeface="NikoshBAN" panose="02000000000000000000" pitchFamily="2" charset="0"/>
              </a:rPr>
              <a:t>যেভাবে</a:t>
            </a:r>
            <a:r>
              <a:rPr lang="en-US" sz="4400" b="1" dirty="0">
                <a:solidFill>
                  <a:schemeClr val="bg1"/>
                </a:solidFill>
                <a:latin typeface="NikoshBAN" panose="02000000000000000000" pitchFamily="2" charset="0"/>
                <a:cs typeface="NikoshBAN" panose="02000000000000000000" pitchFamily="2" charset="0"/>
              </a:rPr>
              <a:t> </a:t>
            </a:r>
            <a:r>
              <a:rPr lang="en-US" sz="4400" b="1" dirty="0" err="1">
                <a:solidFill>
                  <a:schemeClr val="bg1"/>
                </a:solidFill>
                <a:latin typeface="NikoshBAN" panose="02000000000000000000" pitchFamily="2" charset="0"/>
                <a:cs typeface="NikoshBAN" panose="02000000000000000000" pitchFamily="2" charset="0"/>
              </a:rPr>
              <a:t>গেল</a:t>
            </a:r>
            <a:r>
              <a:rPr lang="en-US" sz="4400" b="1" dirty="0">
                <a:solidFill>
                  <a:schemeClr val="bg1"/>
                </a:solidFill>
                <a:latin typeface="NikoshBAN" panose="02000000000000000000" pitchFamily="2" charset="0"/>
                <a:cs typeface="NikoshBAN" panose="02000000000000000000" pitchFamily="2" charset="0"/>
              </a:rPr>
              <a:t> </a:t>
            </a:r>
            <a:r>
              <a:rPr lang="en-US" sz="4400" b="1" dirty="0" err="1">
                <a:solidFill>
                  <a:schemeClr val="bg1"/>
                </a:solidFill>
                <a:latin typeface="NikoshBAN" panose="02000000000000000000" pitchFamily="2" charset="0"/>
                <a:cs typeface="NikoshBAN" panose="02000000000000000000" pitchFamily="2" charset="0"/>
              </a:rPr>
              <a:t>অর্থ</a:t>
            </a:r>
            <a:endParaRPr kumimoji="0" lang="en-US" sz="4400" b="0" i="0" u="none" strike="noStrike" cap="none" normalizeH="0" baseline="0" dirty="0">
              <a:ln>
                <a:noFill/>
              </a:ln>
              <a:solidFill>
                <a:schemeClr val="bg1"/>
              </a:solidFill>
              <a:effectLst/>
              <a:latin typeface="Siyam Rupali" pitchFamily="2" charset="0"/>
              <a:cs typeface="Siyam Rupali" pitchFamily="2" charset="0"/>
            </a:endParaRPr>
          </a:p>
        </p:txBody>
      </p:sp>
      <p:grpSp>
        <p:nvGrpSpPr>
          <p:cNvPr id="22" name="Group 21"/>
          <p:cNvGrpSpPr/>
          <p:nvPr/>
        </p:nvGrpSpPr>
        <p:grpSpPr>
          <a:xfrm>
            <a:off x="4501071" y="3879157"/>
            <a:ext cx="3755323" cy="2621322"/>
            <a:chOff x="5299677" y="4003778"/>
            <a:chExt cx="3755323" cy="2621322"/>
          </a:xfrm>
        </p:grpSpPr>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54816" y="4208169"/>
              <a:ext cx="1900184" cy="1879883"/>
            </a:xfrm>
            <a:prstGeom prst="rect">
              <a:avLst/>
            </a:prstGeom>
          </p:spPr>
        </p:pic>
        <p:pic>
          <p:nvPicPr>
            <p:cNvPr id="24" name="Picture 23"/>
            <p:cNvPicPr>
              <a:picLocks noChangeAspect="1"/>
            </p:cNvPicPr>
            <p:nvPr/>
          </p:nvPicPr>
          <p:blipFill rotWithShape="1">
            <a:blip r:embed="rId2">
              <a:extLst>
                <a:ext uri="{28A0092B-C50C-407E-A947-70E740481C1C}">
                  <a14:useLocalDpi xmlns:a14="http://schemas.microsoft.com/office/drawing/2010/main" val="0"/>
                </a:ext>
              </a:extLst>
            </a:blip>
            <a:srcRect l="7745" t="44854" r="79581" b="30549"/>
            <a:stretch/>
          </p:blipFill>
          <p:spPr>
            <a:xfrm rot="4594593">
              <a:off x="5669850" y="3633605"/>
              <a:ext cx="1156331" cy="1896677"/>
            </a:xfrm>
            <a:prstGeom prst="rect">
              <a:avLst/>
            </a:prstGeom>
          </p:spPr>
        </p:pic>
        <p:sp>
          <p:nvSpPr>
            <p:cNvPr id="25" name="Rectangle 24"/>
            <p:cNvSpPr/>
            <p:nvPr/>
          </p:nvSpPr>
          <p:spPr>
            <a:xfrm>
              <a:off x="6760461" y="6040325"/>
              <a:ext cx="2190209" cy="584775"/>
            </a:xfrm>
            <a:prstGeom prst="rect">
              <a:avLst/>
            </a:prstGeom>
          </p:spPr>
          <p:txBody>
            <a:bodyPr wrap="square">
              <a:spAutoFit/>
            </a:bodyPr>
            <a:lstStyle/>
            <a:p>
              <a:pPr lvl="0"/>
              <a:r>
                <a:rPr lang="en-US" sz="3200" b="1" dirty="0" err="1">
                  <a:solidFill>
                    <a:srgbClr val="0070C0"/>
                  </a:solidFill>
                  <a:latin typeface="NikoshBAN" pitchFamily="2" charset="0"/>
                  <a:cs typeface="NikoshBAN" pitchFamily="2" charset="0"/>
                </a:rPr>
                <a:t>সুইফট</a:t>
              </a:r>
              <a:r>
                <a:rPr lang="en-US" sz="3200" b="1" dirty="0">
                  <a:solidFill>
                    <a:srgbClr val="0070C0"/>
                  </a:solidFill>
                  <a:latin typeface="NikoshBAN" pitchFamily="2" charset="0"/>
                  <a:cs typeface="NikoshBAN" pitchFamily="2" charset="0"/>
                </a:rPr>
                <a:t> </a:t>
              </a:r>
              <a:r>
                <a:rPr lang="en-US" sz="3200" b="1" dirty="0" err="1">
                  <a:solidFill>
                    <a:srgbClr val="0070C0"/>
                  </a:solidFill>
                  <a:latin typeface="NikoshBAN" pitchFamily="2" charset="0"/>
                  <a:cs typeface="NikoshBAN" pitchFamily="2" charset="0"/>
                </a:rPr>
                <a:t>সিস্টেম</a:t>
              </a:r>
              <a:endParaRPr lang="en-US" sz="3200" b="1" dirty="0">
                <a:solidFill>
                  <a:srgbClr val="0070C0"/>
                </a:solidFill>
              </a:endParaRPr>
            </a:p>
          </p:txBody>
        </p:sp>
      </p:grpSp>
    </p:spTree>
    <p:extLst>
      <p:ext uri="{BB962C8B-B14F-4D97-AF65-F5344CB8AC3E}">
        <p14:creationId xmlns:p14="http://schemas.microsoft.com/office/powerpoint/2010/main" val="40042269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dissolv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ircle(in)">
                                      <p:cBhvr>
                                        <p:cTn id="19" dur="20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dissolve">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randombar(horizontal)">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strips(downLeft)">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1" y="5235714"/>
            <a:ext cx="4419600" cy="381000"/>
          </a:xfrm>
          <a:prstGeom prst="rect">
            <a:avLst/>
          </a:prstGeom>
          <a:noFill/>
        </p:spPr>
        <p:style>
          <a:lnRef idx="1">
            <a:schemeClr val="accent3"/>
          </a:lnRef>
          <a:fillRef idx="2">
            <a:schemeClr val="accent3"/>
          </a:fillRef>
          <a:effectRef idx="1">
            <a:schemeClr val="accent3"/>
          </a:effectRef>
          <a:fontRef idx="minor">
            <a:schemeClr val="dk1"/>
          </a:fontRef>
        </p:style>
        <p:txBody>
          <a:bodyPr rtlCol="0" anchor="ctr"/>
          <a:lstStyle/>
          <a:p>
            <a:r>
              <a:rPr lang="bn-BD" sz="2400" dirty="0">
                <a:latin typeface="NikoshBAN" pitchFamily="2" charset="0"/>
                <a:cs typeface="NikoshBAN" pitchFamily="2" charset="0"/>
              </a:rPr>
              <a:t>ক)</a:t>
            </a:r>
            <a:r>
              <a:rPr lang="en-US" sz="2400" dirty="0">
                <a:latin typeface="NikoshBAN" pitchFamily="2" charset="0"/>
                <a:cs typeface="NikoshBAN" pitchFamily="2" charset="0"/>
              </a:rPr>
              <a:t> </a:t>
            </a:r>
            <a:r>
              <a:rPr lang="en-US" sz="2400" dirty="0" err="1">
                <a:latin typeface="NikoshBAN" pitchFamily="2" charset="0"/>
                <a:cs typeface="NikoshBAN" pitchFamily="2" charset="0"/>
              </a:rPr>
              <a:t>i</a:t>
            </a:r>
            <a:r>
              <a:rPr lang="en-US" sz="2400" dirty="0">
                <a:latin typeface="NikoshBAN" pitchFamily="2" charset="0"/>
                <a:cs typeface="NikoshBAN" pitchFamily="2" charset="0"/>
              </a:rPr>
              <a:t>,</a:t>
            </a:r>
            <a:r>
              <a:rPr lang="bn-BD" sz="2400" dirty="0">
                <a:latin typeface="NikoshBAN" pitchFamily="2" charset="0"/>
                <a:cs typeface="NikoshBAN" pitchFamily="2" charset="0"/>
              </a:rPr>
              <a:t> ও</a:t>
            </a:r>
            <a:r>
              <a:rPr lang="en-US" sz="2400" dirty="0">
                <a:latin typeface="NikoshBAN" pitchFamily="2" charset="0"/>
                <a:cs typeface="NikoshBAN" pitchFamily="2" charset="0"/>
              </a:rPr>
              <a:t> ii</a:t>
            </a:r>
          </a:p>
        </p:txBody>
      </p:sp>
      <p:sp>
        <p:nvSpPr>
          <p:cNvPr id="5" name="TextBox 4"/>
          <p:cNvSpPr txBox="1"/>
          <p:nvPr/>
        </p:nvSpPr>
        <p:spPr>
          <a:xfrm>
            <a:off x="130628" y="1557297"/>
            <a:ext cx="8839199" cy="507831"/>
          </a:xfrm>
          <a:prstGeom prst="rect">
            <a:avLst/>
          </a:prstGeom>
          <a:noFill/>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700" dirty="0">
                <a:latin typeface="NikoshBAN" panose="02000000000000000000" pitchFamily="2" charset="0"/>
                <a:cs typeface="NikoshBAN" panose="02000000000000000000" pitchFamily="2" charset="0"/>
              </a:rPr>
              <a:t>1। </a:t>
            </a:r>
            <a:r>
              <a:rPr lang="en-US" sz="2700" dirty="0" err="1">
                <a:latin typeface="NikoshBAN" panose="02000000000000000000" pitchFamily="2" charset="0"/>
                <a:cs typeface="NikoshBAN" panose="02000000000000000000" pitchFamily="2" charset="0"/>
              </a:rPr>
              <a:t>বাংলাদেশে</a:t>
            </a:r>
            <a:r>
              <a:rPr lang="en-US" sz="2700" dirty="0">
                <a:latin typeface="NikoshBAN" panose="02000000000000000000" pitchFamily="2" charset="0"/>
                <a:cs typeface="NikoshBAN" panose="02000000000000000000" pitchFamily="2" charset="0"/>
              </a:rPr>
              <a:t> </a:t>
            </a:r>
            <a:r>
              <a:rPr lang="en-US" sz="2700" dirty="0" err="1">
                <a:latin typeface="NikoshBAN" panose="02000000000000000000" pitchFamily="2" charset="0"/>
                <a:cs typeface="NikoshBAN" panose="02000000000000000000" pitchFamily="2" charset="0"/>
              </a:rPr>
              <a:t>হ্যাকিংয়ের</a:t>
            </a:r>
            <a:r>
              <a:rPr lang="en-US" sz="2700" dirty="0">
                <a:latin typeface="NikoshBAN" panose="02000000000000000000" pitchFamily="2" charset="0"/>
                <a:cs typeface="NikoshBAN" panose="02000000000000000000" pitchFamily="2" charset="0"/>
              </a:rPr>
              <a:t> </a:t>
            </a:r>
            <a:r>
              <a:rPr lang="en-US" sz="2700" dirty="0" err="1">
                <a:latin typeface="NikoshBAN" panose="02000000000000000000" pitchFamily="2" charset="0"/>
                <a:cs typeface="NikoshBAN" panose="02000000000000000000" pitchFamily="2" charset="0"/>
              </a:rPr>
              <a:t>জন্য</a:t>
            </a:r>
            <a:r>
              <a:rPr lang="en-US" sz="2700" dirty="0">
                <a:latin typeface="NikoshBAN" panose="02000000000000000000" pitchFamily="2" charset="0"/>
                <a:cs typeface="NikoshBAN" panose="02000000000000000000" pitchFamily="2" charset="0"/>
              </a:rPr>
              <a:t> </a:t>
            </a:r>
            <a:r>
              <a:rPr lang="en-US" sz="2700" dirty="0" err="1">
                <a:latin typeface="NikoshBAN" panose="02000000000000000000" pitchFamily="2" charset="0"/>
                <a:cs typeface="NikoshBAN" panose="02000000000000000000" pitchFamily="2" charset="0"/>
              </a:rPr>
              <a:t>কত</a:t>
            </a:r>
            <a:r>
              <a:rPr lang="en-US" sz="2700" dirty="0">
                <a:latin typeface="NikoshBAN" panose="02000000000000000000" pitchFamily="2" charset="0"/>
                <a:cs typeface="NikoshBAN" panose="02000000000000000000" pitchFamily="2" charset="0"/>
              </a:rPr>
              <a:t> </a:t>
            </a:r>
            <a:r>
              <a:rPr lang="en-US" sz="2700" dirty="0" err="1">
                <a:latin typeface="NikoshBAN" panose="02000000000000000000" pitchFamily="2" charset="0"/>
                <a:cs typeface="NikoshBAN" panose="02000000000000000000" pitchFamily="2" charset="0"/>
              </a:rPr>
              <a:t>বছর</a:t>
            </a:r>
            <a:r>
              <a:rPr lang="en-US" sz="2700" dirty="0">
                <a:latin typeface="NikoshBAN" panose="02000000000000000000" pitchFamily="2" charset="0"/>
                <a:cs typeface="NikoshBAN" panose="02000000000000000000" pitchFamily="2" charset="0"/>
              </a:rPr>
              <a:t> </a:t>
            </a:r>
            <a:r>
              <a:rPr lang="en-US" sz="2700" dirty="0" err="1">
                <a:latin typeface="NikoshBAN" panose="02000000000000000000" pitchFamily="2" charset="0"/>
                <a:cs typeface="NikoshBAN" panose="02000000000000000000" pitchFamily="2" charset="0"/>
              </a:rPr>
              <a:t>কারাদন্ডের</a:t>
            </a:r>
            <a:r>
              <a:rPr lang="en-US" sz="2700" dirty="0">
                <a:latin typeface="NikoshBAN" panose="02000000000000000000" pitchFamily="2" charset="0"/>
                <a:cs typeface="NikoshBAN" panose="02000000000000000000" pitchFamily="2" charset="0"/>
              </a:rPr>
              <a:t> </a:t>
            </a:r>
            <a:r>
              <a:rPr lang="en-US" sz="2700" dirty="0" err="1">
                <a:latin typeface="NikoshBAN" panose="02000000000000000000" pitchFamily="2" charset="0"/>
                <a:cs typeface="NikoshBAN" panose="02000000000000000000" pitchFamily="2" charset="0"/>
              </a:rPr>
              <a:t>বিধান</a:t>
            </a:r>
            <a:r>
              <a:rPr lang="en-US" sz="2700" dirty="0">
                <a:latin typeface="NikoshBAN" panose="02000000000000000000" pitchFamily="2" charset="0"/>
                <a:cs typeface="NikoshBAN" panose="02000000000000000000" pitchFamily="2" charset="0"/>
              </a:rPr>
              <a:t> </a:t>
            </a:r>
            <a:r>
              <a:rPr lang="en-US" sz="2700" dirty="0" err="1">
                <a:latin typeface="NikoshBAN" panose="02000000000000000000" pitchFamily="2" charset="0"/>
                <a:cs typeface="NikoshBAN" panose="02000000000000000000" pitchFamily="2" charset="0"/>
              </a:rPr>
              <a:t>রয়েছে</a:t>
            </a:r>
            <a:r>
              <a:rPr lang="en-US" sz="2700" dirty="0">
                <a:latin typeface="NikoshBAN" panose="02000000000000000000" pitchFamily="2" charset="0"/>
                <a:cs typeface="NikoshBAN" panose="02000000000000000000" pitchFamily="2" charset="0"/>
              </a:rPr>
              <a:t>?</a:t>
            </a:r>
            <a:endParaRPr lang="bn-BD" sz="2700" dirty="0">
              <a:latin typeface="NikoshBAN" panose="02000000000000000000" pitchFamily="2" charset="0"/>
              <a:cs typeface="NikoshBAN" panose="02000000000000000000" pitchFamily="2" charset="0"/>
            </a:endParaRPr>
          </a:p>
        </p:txBody>
      </p:sp>
      <p:sp>
        <p:nvSpPr>
          <p:cNvPr id="6" name="Rectangle 5"/>
          <p:cNvSpPr/>
          <p:nvPr/>
        </p:nvSpPr>
        <p:spPr>
          <a:xfrm>
            <a:off x="108856" y="2166897"/>
            <a:ext cx="4419600" cy="381000"/>
          </a:xfrm>
          <a:prstGeom prst="rect">
            <a:avLst/>
          </a:prstGeom>
          <a:noFill/>
        </p:spPr>
        <p:style>
          <a:lnRef idx="1">
            <a:schemeClr val="accent3"/>
          </a:lnRef>
          <a:fillRef idx="2">
            <a:schemeClr val="accent3"/>
          </a:fillRef>
          <a:effectRef idx="1">
            <a:schemeClr val="accent3"/>
          </a:effectRef>
          <a:fontRef idx="minor">
            <a:schemeClr val="dk1"/>
          </a:fontRef>
        </p:style>
        <p:txBody>
          <a:bodyPr rtlCol="0" anchor="ctr"/>
          <a:lstStyle/>
          <a:p>
            <a:r>
              <a:rPr lang="bn-BD" sz="2700" dirty="0">
                <a:latin typeface="NikoshBAN" pitchFamily="2" charset="0"/>
                <a:cs typeface="NikoshBAN" pitchFamily="2" charset="0"/>
              </a:rPr>
              <a:t>ক)</a:t>
            </a:r>
            <a:r>
              <a:rPr lang="en-US" sz="2700" dirty="0">
                <a:latin typeface="NikoshBAN" pitchFamily="2" charset="0"/>
                <a:cs typeface="NikoshBAN" pitchFamily="2" charset="0"/>
              </a:rPr>
              <a:t> 2 </a:t>
            </a:r>
            <a:r>
              <a:rPr lang="en-US" sz="2700" dirty="0" err="1">
                <a:latin typeface="NikoshBAN" pitchFamily="2" charset="0"/>
                <a:cs typeface="NikoshBAN" pitchFamily="2" charset="0"/>
              </a:rPr>
              <a:t>থেকে</a:t>
            </a:r>
            <a:r>
              <a:rPr lang="en-US" sz="2700" dirty="0">
                <a:latin typeface="NikoshBAN" pitchFamily="2" charset="0"/>
                <a:cs typeface="NikoshBAN" pitchFamily="2" charset="0"/>
              </a:rPr>
              <a:t> ৩ </a:t>
            </a:r>
            <a:r>
              <a:rPr lang="en-US" sz="2700" dirty="0" err="1">
                <a:latin typeface="NikoshBAN" pitchFamily="2" charset="0"/>
                <a:cs typeface="NikoshBAN" pitchFamily="2" charset="0"/>
              </a:rPr>
              <a:t>বছর</a:t>
            </a:r>
            <a:r>
              <a:rPr lang="bn-BD" sz="2700" dirty="0">
                <a:latin typeface="NikoshBAN" pitchFamily="2" charset="0"/>
                <a:cs typeface="NikoshBAN" pitchFamily="2" charset="0"/>
              </a:rPr>
              <a:t> </a:t>
            </a:r>
            <a:endParaRPr lang="en-US" sz="2700" dirty="0">
              <a:latin typeface="NikoshBAN" pitchFamily="2" charset="0"/>
              <a:cs typeface="NikoshBAN" pitchFamily="2" charset="0"/>
            </a:endParaRPr>
          </a:p>
        </p:txBody>
      </p:sp>
      <p:sp>
        <p:nvSpPr>
          <p:cNvPr id="7" name="Rectangle 6"/>
          <p:cNvSpPr/>
          <p:nvPr/>
        </p:nvSpPr>
        <p:spPr>
          <a:xfrm>
            <a:off x="108856" y="2700297"/>
            <a:ext cx="4419600" cy="381000"/>
          </a:xfrm>
          <a:prstGeom prst="rect">
            <a:avLst/>
          </a:prstGeom>
          <a:noFill/>
        </p:spPr>
        <p:style>
          <a:lnRef idx="1">
            <a:schemeClr val="accent3"/>
          </a:lnRef>
          <a:fillRef idx="2">
            <a:schemeClr val="accent3"/>
          </a:fillRef>
          <a:effectRef idx="1">
            <a:schemeClr val="accent3"/>
          </a:effectRef>
          <a:fontRef idx="minor">
            <a:schemeClr val="dk1"/>
          </a:fontRef>
        </p:style>
        <p:txBody>
          <a:bodyPr rtlCol="0" anchor="ctr"/>
          <a:lstStyle/>
          <a:p>
            <a:r>
              <a:rPr lang="bn-BD" sz="2700" dirty="0">
                <a:latin typeface="NikoshBAN" pitchFamily="2" charset="0"/>
                <a:cs typeface="NikoshBAN" pitchFamily="2" charset="0"/>
              </a:rPr>
              <a:t>গ) </a:t>
            </a:r>
            <a:r>
              <a:rPr lang="en-US" sz="2800" dirty="0">
                <a:latin typeface="NikoshBAN" panose="02000000000000000000" pitchFamily="2" charset="0"/>
                <a:cs typeface="NikoshBAN" panose="02000000000000000000" pitchFamily="2" charset="0"/>
              </a:rPr>
              <a:t>৭ </a:t>
            </a:r>
            <a:r>
              <a:rPr lang="en-US" sz="2800" dirty="0" err="1">
                <a:latin typeface="NikoshBAN" panose="02000000000000000000" pitchFamily="2" charset="0"/>
                <a:cs typeface="NikoshBAN" panose="02000000000000000000" pitchFamily="2" charset="0"/>
              </a:rPr>
              <a:t>থেকে</a:t>
            </a:r>
            <a:r>
              <a:rPr lang="en-US" sz="2800" dirty="0">
                <a:latin typeface="NikoshBAN" panose="02000000000000000000" pitchFamily="2" charset="0"/>
                <a:cs typeface="NikoshBAN" panose="02000000000000000000" pitchFamily="2" charset="0"/>
              </a:rPr>
              <a:t> ১০ </a:t>
            </a:r>
            <a:r>
              <a:rPr lang="en-US" sz="2800" dirty="0" err="1">
                <a:latin typeface="NikoshBAN" panose="02000000000000000000" pitchFamily="2" charset="0"/>
                <a:cs typeface="NikoshBAN" panose="02000000000000000000" pitchFamily="2" charset="0"/>
              </a:rPr>
              <a:t>বছর</a:t>
            </a:r>
            <a:endParaRPr lang="en-US" sz="2700" dirty="0">
              <a:latin typeface="NikoshBAN" pitchFamily="2" charset="0"/>
              <a:cs typeface="NikoshBAN" pitchFamily="2" charset="0"/>
            </a:endParaRPr>
          </a:p>
        </p:txBody>
      </p:sp>
      <p:sp>
        <p:nvSpPr>
          <p:cNvPr id="8" name="Rectangle 7"/>
          <p:cNvSpPr/>
          <p:nvPr/>
        </p:nvSpPr>
        <p:spPr>
          <a:xfrm>
            <a:off x="4733925" y="2700297"/>
            <a:ext cx="4257675" cy="381000"/>
          </a:xfrm>
          <a:prstGeom prst="rect">
            <a:avLst/>
          </a:prstGeom>
          <a:noFill/>
        </p:spPr>
        <p:style>
          <a:lnRef idx="1">
            <a:schemeClr val="accent3"/>
          </a:lnRef>
          <a:fillRef idx="2">
            <a:schemeClr val="accent3"/>
          </a:fillRef>
          <a:effectRef idx="1">
            <a:schemeClr val="accent3"/>
          </a:effectRef>
          <a:fontRef idx="minor">
            <a:schemeClr val="dk1"/>
          </a:fontRef>
        </p:style>
        <p:txBody>
          <a:bodyPr rtlCol="0" anchor="ctr"/>
          <a:lstStyle/>
          <a:p>
            <a:r>
              <a:rPr lang="bn-BD" sz="2700" dirty="0">
                <a:latin typeface="NikoshBAN" pitchFamily="2" charset="0"/>
                <a:cs typeface="NikoshBAN" pitchFamily="2" charset="0"/>
              </a:rPr>
              <a:t>ঘ) </a:t>
            </a:r>
            <a:r>
              <a:rPr lang="en-US" sz="2800" dirty="0">
                <a:latin typeface="NikoshBAN" panose="02000000000000000000" pitchFamily="2" charset="0"/>
                <a:cs typeface="NikoshBAN" panose="02000000000000000000" pitchFamily="2" charset="0"/>
              </a:rPr>
              <a:t>৩ </a:t>
            </a:r>
            <a:r>
              <a:rPr lang="en-US" sz="2800" dirty="0" err="1">
                <a:latin typeface="NikoshBAN" panose="02000000000000000000" pitchFamily="2" charset="0"/>
                <a:cs typeface="NikoshBAN" panose="02000000000000000000" pitchFamily="2" charset="0"/>
              </a:rPr>
              <a:t>থেকে</a:t>
            </a:r>
            <a:r>
              <a:rPr lang="en-US" sz="2800" dirty="0">
                <a:latin typeface="NikoshBAN" panose="02000000000000000000" pitchFamily="2" charset="0"/>
                <a:cs typeface="NikoshBAN" panose="02000000000000000000" pitchFamily="2" charset="0"/>
              </a:rPr>
              <a:t> ৭ </a:t>
            </a:r>
            <a:r>
              <a:rPr lang="en-US" sz="2800" dirty="0" err="1">
                <a:latin typeface="NikoshBAN" panose="02000000000000000000" pitchFamily="2" charset="0"/>
                <a:cs typeface="NikoshBAN" panose="02000000000000000000" pitchFamily="2" charset="0"/>
              </a:rPr>
              <a:t>বছর</a:t>
            </a:r>
            <a:endParaRPr lang="en-US" sz="2700" dirty="0">
              <a:latin typeface="NikoshBAN" pitchFamily="2" charset="0"/>
              <a:cs typeface="NikoshBAN" pitchFamily="2" charset="0"/>
            </a:endParaRPr>
          </a:p>
        </p:txBody>
      </p:sp>
      <p:sp>
        <p:nvSpPr>
          <p:cNvPr id="9" name="Rectangle 8"/>
          <p:cNvSpPr/>
          <p:nvPr/>
        </p:nvSpPr>
        <p:spPr>
          <a:xfrm>
            <a:off x="4733925" y="2166897"/>
            <a:ext cx="4257675" cy="381000"/>
          </a:xfrm>
          <a:prstGeom prst="rect">
            <a:avLst/>
          </a:prstGeom>
          <a:noFill/>
        </p:spPr>
        <p:style>
          <a:lnRef idx="1">
            <a:schemeClr val="accent3"/>
          </a:lnRef>
          <a:fillRef idx="2">
            <a:schemeClr val="accent3"/>
          </a:fillRef>
          <a:effectRef idx="1">
            <a:schemeClr val="accent3"/>
          </a:effectRef>
          <a:fontRef idx="minor">
            <a:schemeClr val="dk1"/>
          </a:fontRef>
        </p:style>
        <p:txBody>
          <a:bodyPr rtlCol="0" anchor="ctr"/>
          <a:lstStyle/>
          <a:p>
            <a:r>
              <a:rPr lang="bn-BD" sz="2700" dirty="0">
                <a:latin typeface="NikoshBAN" pitchFamily="2" charset="0"/>
                <a:cs typeface="NikoshBAN" pitchFamily="2" charset="0"/>
              </a:rPr>
              <a:t>খ) </a:t>
            </a:r>
            <a:r>
              <a:rPr lang="en-US" sz="2800" dirty="0">
                <a:latin typeface="NikoshBAN" panose="02000000000000000000" pitchFamily="2" charset="0"/>
                <a:cs typeface="NikoshBAN" panose="02000000000000000000" pitchFamily="2" charset="0"/>
              </a:rPr>
              <a:t>৩ </a:t>
            </a:r>
            <a:r>
              <a:rPr lang="en-US" sz="2800" dirty="0" err="1">
                <a:latin typeface="NikoshBAN" panose="02000000000000000000" pitchFamily="2" charset="0"/>
                <a:cs typeface="NikoshBAN" panose="02000000000000000000" pitchFamily="2" charset="0"/>
              </a:rPr>
              <a:t>থেকে</a:t>
            </a:r>
            <a:r>
              <a:rPr lang="en-US" sz="2800" dirty="0">
                <a:latin typeface="NikoshBAN" panose="02000000000000000000" pitchFamily="2" charset="0"/>
                <a:cs typeface="NikoshBAN" panose="02000000000000000000" pitchFamily="2" charset="0"/>
              </a:rPr>
              <a:t> ৪ </a:t>
            </a:r>
            <a:r>
              <a:rPr lang="en-US" sz="2800" dirty="0" err="1">
                <a:latin typeface="NikoshBAN" panose="02000000000000000000" pitchFamily="2" charset="0"/>
                <a:cs typeface="NikoshBAN" panose="02000000000000000000" pitchFamily="2" charset="0"/>
              </a:rPr>
              <a:t>বছর</a:t>
            </a:r>
            <a:endParaRPr lang="en-US" sz="2700" dirty="0">
              <a:latin typeface="NikoshBAN" pitchFamily="2" charset="0"/>
              <a:cs typeface="NikoshBAN" pitchFamily="2" charset="0"/>
            </a:endParaRPr>
          </a:p>
        </p:txBody>
      </p:sp>
      <p:sp>
        <p:nvSpPr>
          <p:cNvPr id="10" name="TextBox 9"/>
          <p:cNvSpPr txBox="1"/>
          <p:nvPr/>
        </p:nvSpPr>
        <p:spPr>
          <a:xfrm>
            <a:off x="152402" y="3331026"/>
            <a:ext cx="8839198" cy="461665"/>
          </a:xfrm>
          <a:prstGeom prst="rect">
            <a:avLst/>
          </a:prstGeom>
          <a:noFill/>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dirty="0">
                <a:latin typeface="NikoshBAN" pitchFamily="2" charset="0"/>
                <a:cs typeface="NikoshBAN" pitchFamily="2" charset="0"/>
              </a:rPr>
              <a:t>2</a:t>
            </a:r>
            <a:r>
              <a:rPr lang="bn-BD" sz="2400" dirty="0">
                <a:latin typeface="NikoshBAN" pitchFamily="2" charset="0"/>
                <a:cs typeface="NikoshBAN" pitchFamily="2" charset="0"/>
              </a:rPr>
              <a:t>।</a:t>
            </a:r>
            <a:r>
              <a:rPr lang="en-US" sz="2400" dirty="0">
                <a:latin typeface="NikoshBAN" pitchFamily="2" charset="0"/>
                <a:cs typeface="NikoshBAN" pitchFamily="2" charset="0"/>
              </a:rPr>
              <a:t> </a:t>
            </a:r>
            <a:r>
              <a:rPr lang="en-US" sz="2400" dirty="0" err="1">
                <a:latin typeface="NikoshBAN" panose="02000000000000000000" pitchFamily="2" charset="0"/>
                <a:cs typeface="NikoshBAN" panose="02000000000000000000" pitchFamily="2" charset="0"/>
              </a:rPr>
              <a:t>কোন</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কোম্পানীর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সিষ্টেম</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হ্যাক</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করার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কারণ</a:t>
            </a:r>
            <a:r>
              <a:rPr lang="en-US" sz="2400" dirty="0">
                <a:latin typeface="NikoshBAN" panose="02000000000000000000" pitchFamily="2" charset="0"/>
                <a:cs typeface="NikoshBAN" panose="02000000000000000000" pitchFamily="2" charset="0"/>
              </a:rPr>
              <a:t>?</a:t>
            </a:r>
          </a:p>
        </p:txBody>
      </p:sp>
      <p:sp>
        <p:nvSpPr>
          <p:cNvPr id="11" name="Rectangle 10"/>
          <p:cNvSpPr/>
          <p:nvPr/>
        </p:nvSpPr>
        <p:spPr>
          <a:xfrm>
            <a:off x="4733925" y="5713353"/>
            <a:ext cx="4257675" cy="381000"/>
          </a:xfrm>
          <a:prstGeom prst="rect">
            <a:avLst/>
          </a:prstGeom>
          <a:noFill/>
        </p:spPr>
        <p:style>
          <a:lnRef idx="1">
            <a:schemeClr val="accent3"/>
          </a:lnRef>
          <a:fillRef idx="2">
            <a:schemeClr val="accent3"/>
          </a:fillRef>
          <a:effectRef idx="1">
            <a:schemeClr val="accent3"/>
          </a:effectRef>
          <a:fontRef idx="minor">
            <a:schemeClr val="dk1"/>
          </a:fontRef>
        </p:style>
        <p:txBody>
          <a:bodyPr rtlCol="0" anchor="ctr"/>
          <a:lstStyle/>
          <a:p>
            <a:r>
              <a:rPr lang="en-US" sz="2400" dirty="0">
                <a:latin typeface="NikoshBAN" pitchFamily="2" charset="0"/>
                <a:cs typeface="NikoshBAN" pitchFamily="2" charset="0"/>
              </a:rPr>
              <a:t>ঘ</a:t>
            </a:r>
            <a:r>
              <a:rPr lang="bn-BD" sz="2400" dirty="0">
                <a:latin typeface="NikoshBAN" pitchFamily="2" charset="0"/>
                <a:cs typeface="NikoshBAN" pitchFamily="2" charset="0"/>
              </a:rPr>
              <a:t>) </a:t>
            </a:r>
            <a:r>
              <a:rPr lang="en-US" sz="2400" dirty="0" err="1">
                <a:latin typeface="NikoshBAN" pitchFamily="2" charset="0"/>
                <a:cs typeface="NikoshBAN" pitchFamily="2" charset="0"/>
              </a:rPr>
              <a:t>i</a:t>
            </a:r>
            <a:r>
              <a:rPr lang="en-US" sz="2400" dirty="0">
                <a:latin typeface="NikoshBAN" pitchFamily="2" charset="0"/>
                <a:cs typeface="NikoshBAN" pitchFamily="2" charset="0"/>
              </a:rPr>
              <a:t>, ii </a:t>
            </a:r>
            <a:r>
              <a:rPr lang="bn-BD" sz="2400" dirty="0">
                <a:latin typeface="NikoshBAN" pitchFamily="2" charset="0"/>
                <a:cs typeface="NikoshBAN" pitchFamily="2" charset="0"/>
              </a:rPr>
              <a:t>ও </a:t>
            </a:r>
            <a:r>
              <a:rPr lang="en-US" sz="2400" dirty="0">
                <a:latin typeface="NikoshBAN" pitchFamily="2" charset="0"/>
                <a:cs typeface="NikoshBAN" pitchFamily="2" charset="0"/>
              </a:rPr>
              <a:t>iii</a:t>
            </a:r>
          </a:p>
        </p:txBody>
      </p:sp>
      <p:sp>
        <p:nvSpPr>
          <p:cNvPr id="12" name="Rectangle 11"/>
          <p:cNvSpPr/>
          <p:nvPr/>
        </p:nvSpPr>
        <p:spPr>
          <a:xfrm>
            <a:off x="152401" y="5748297"/>
            <a:ext cx="4419600" cy="381000"/>
          </a:xfrm>
          <a:prstGeom prst="rect">
            <a:avLst/>
          </a:prstGeom>
          <a:noFill/>
        </p:spPr>
        <p:style>
          <a:lnRef idx="1">
            <a:schemeClr val="accent3"/>
          </a:lnRef>
          <a:fillRef idx="2">
            <a:schemeClr val="accent3"/>
          </a:fillRef>
          <a:effectRef idx="1">
            <a:schemeClr val="accent3"/>
          </a:effectRef>
          <a:fontRef idx="minor">
            <a:schemeClr val="dk1"/>
          </a:fontRef>
        </p:style>
        <p:txBody>
          <a:bodyPr rtlCol="0" anchor="ctr"/>
          <a:lstStyle/>
          <a:p>
            <a:r>
              <a:rPr lang="en-US" sz="2400" dirty="0">
                <a:latin typeface="NikoshBAN" pitchFamily="2" charset="0"/>
                <a:cs typeface="NikoshBAN" pitchFamily="2" charset="0"/>
              </a:rPr>
              <a:t>গ</a:t>
            </a:r>
            <a:r>
              <a:rPr lang="bn-BD" sz="2400" dirty="0">
                <a:latin typeface="NikoshBAN" pitchFamily="2" charset="0"/>
                <a:cs typeface="NikoshBAN" pitchFamily="2" charset="0"/>
              </a:rPr>
              <a:t>)</a:t>
            </a:r>
            <a:r>
              <a:rPr lang="en-US" sz="2400" dirty="0">
                <a:latin typeface="NikoshBAN" pitchFamily="2" charset="0"/>
                <a:cs typeface="NikoshBAN" pitchFamily="2" charset="0"/>
              </a:rPr>
              <a:t> ii </a:t>
            </a:r>
            <a:r>
              <a:rPr lang="bn-BD" sz="2400" dirty="0">
                <a:latin typeface="NikoshBAN" pitchFamily="2" charset="0"/>
                <a:cs typeface="NikoshBAN" pitchFamily="2" charset="0"/>
              </a:rPr>
              <a:t>ও </a:t>
            </a:r>
            <a:r>
              <a:rPr lang="en-US" sz="2400" dirty="0">
                <a:latin typeface="NikoshBAN" pitchFamily="2" charset="0"/>
                <a:cs typeface="NikoshBAN" pitchFamily="2" charset="0"/>
              </a:rPr>
              <a:t>iii</a:t>
            </a:r>
            <a:r>
              <a:rPr lang="bn-BD" sz="2400" dirty="0">
                <a:latin typeface="NikoshBAN" pitchFamily="2" charset="0"/>
                <a:cs typeface="NikoshBAN" pitchFamily="2" charset="0"/>
              </a:rPr>
              <a:t>, </a:t>
            </a:r>
            <a:endParaRPr lang="en-US" sz="2400" dirty="0">
              <a:latin typeface="NikoshBAN" pitchFamily="2" charset="0"/>
              <a:cs typeface="NikoshBAN" pitchFamily="2" charset="0"/>
            </a:endParaRPr>
          </a:p>
        </p:txBody>
      </p:sp>
      <p:sp>
        <p:nvSpPr>
          <p:cNvPr id="13" name="Rectangle 12"/>
          <p:cNvSpPr/>
          <p:nvPr/>
        </p:nvSpPr>
        <p:spPr>
          <a:xfrm>
            <a:off x="4733926" y="5235714"/>
            <a:ext cx="4257675" cy="381000"/>
          </a:xfrm>
          <a:prstGeom prst="rect">
            <a:avLst/>
          </a:prstGeom>
          <a:noFill/>
        </p:spPr>
        <p:style>
          <a:lnRef idx="1">
            <a:schemeClr val="accent3"/>
          </a:lnRef>
          <a:fillRef idx="2">
            <a:schemeClr val="accent3"/>
          </a:fillRef>
          <a:effectRef idx="1">
            <a:schemeClr val="accent3"/>
          </a:effectRef>
          <a:fontRef idx="minor">
            <a:schemeClr val="dk1"/>
          </a:fontRef>
        </p:style>
        <p:txBody>
          <a:bodyPr rtlCol="0" anchor="ctr"/>
          <a:lstStyle/>
          <a:p>
            <a:r>
              <a:rPr lang="bn-BD" sz="2400" dirty="0">
                <a:latin typeface="NikoshBAN" pitchFamily="2" charset="0"/>
                <a:cs typeface="NikoshBAN" pitchFamily="2" charset="0"/>
              </a:rPr>
              <a:t>খ) </a:t>
            </a:r>
            <a:r>
              <a:rPr lang="en-US" sz="2400" dirty="0" err="1">
                <a:latin typeface="NikoshBAN" pitchFamily="2" charset="0"/>
                <a:cs typeface="NikoshBAN" pitchFamily="2" charset="0"/>
              </a:rPr>
              <a:t>i</a:t>
            </a:r>
            <a:r>
              <a:rPr lang="en-US" sz="2400" dirty="0">
                <a:latin typeface="NikoshBAN" pitchFamily="2" charset="0"/>
                <a:cs typeface="NikoshBAN" pitchFamily="2" charset="0"/>
              </a:rPr>
              <a:t> </a:t>
            </a:r>
            <a:r>
              <a:rPr lang="bn-BD" sz="2400" dirty="0">
                <a:latin typeface="NikoshBAN" pitchFamily="2" charset="0"/>
                <a:cs typeface="NikoshBAN" pitchFamily="2" charset="0"/>
              </a:rPr>
              <a:t>ও </a:t>
            </a:r>
            <a:r>
              <a:rPr lang="en-US" sz="2400" dirty="0">
                <a:latin typeface="NikoshBAN" pitchFamily="2" charset="0"/>
                <a:cs typeface="NikoshBAN" pitchFamily="2" charset="0"/>
              </a:rPr>
              <a:t>iii</a:t>
            </a:r>
          </a:p>
        </p:txBody>
      </p:sp>
      <p:sp>
        <p:nvSpPr>
          <p:cNvPr id="14" name="TextBox 13"/>
          <p:cNvSpPr txBox="1"/>
          <p:nvPr/>
        </p:nvSpPr>
        <p:spPr>
          <a:xfrm>
            <a:off x="152400" y="3864426"/>
            <a:ext cx="2743199" cy="461665"/>
          </a:xfrm>
          <a:prstGeom prst="rect">
            <a:avLst/>
          </a:prstGeom>
          <a:noFill/>
          <a:ln>
            <a:solidFill>
              <a:srgbClr val="00B050"/>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400" dirty="0" err="1">
                <a:latin typeface="NikoshBAN" pitchFamily="2" charset="0"/>
                <a:cs typeface="NikoshBAN" pitchFamily="2" charset="0"/>
              </a:rPr>
              <a:t>i</a:t>
            </a:r>
            <a:r>
              <a:rPr lang="en-US" sz="2400" dirty="0">
                <a:latin typeface="NikoshBAN" pitchFamily="2" charset="0"/>
                <a:cs typeface="NikoshBAN" pitchFamily="2" charset="0"/>
              </a:rPr>
              <a:t>)</a:t>
            </a:r>
            <a:r>
              <a:rPr lang="bn-BD" sz="2400" dirty="0">
                <a:latin typeface="NikoshBAN" pitchFamily="2" charset="0"/>
                <a:cs typeface="NikoshBAN" pitchFamily="2" charset="0"/>
              </a:rPr>
              <a:t> </a:t>
            </a:r>
            <a:r>
              <a:rPr lang="en-US" sz="2400" dirty="0" err="1">
                <a:latin typeface="NikoshBAN" panose="02000000000000000000" pitchFamily="2" charset="0"/>
                <a:cs typeface="NikoshBAN" panose="02000000000000000000" pitchFamily="2" charset="0"/>
              </a:rPr>
              <a:t>অস</a:t>
            </a:r>
            <a:r>
              <a:rPr lang="en-US" sz="2400" dirty="0">
                <a:latin typeface="NikoshBAN" panose="02000000000000000000" pitchFamily="2" charset="0"/>
                <a:cs typeface="NikoshBAN" panose="02000000000000000000" pitchFamily="2" charset="0"/>
              </a:rPr>
              <a:t>ৎ </a:t>
            </a:r>
            <a:r>
              <a:rPr lang="en-US" sz="2400" dirty="0" err="1">
                <a:latin typeface="NikoshBAN" panose="02000000000000000000" pitchFamily="2" charset="0"/>
                <a:cs typeface="NikoshBAN" panose="02000000000000000000" pitchFamily="2" charset="0"/>
              </a:rPr>
              <a:t>উদ্দেশ্য</a:t>
            </a:r>
            <a:endParaRPr lang="en-US" sz="2400" dirty="0">
              <a:latin typeface="NikoshBAN" panose="02000000000000000000" pitchFamily="2" charset="0"/>
              <a:cs typeface="NikoshBAN" panose="02000000000000000000" pitchFamily="2" charset="0"/>
            </a:endParaRPr>
          </a:p>
        </p:txBody>
      </p:sp>
      <p:sp>
        <p:nvSpPr>
          <p:cNvPr id="15" name="TextBox 14"/>
          <p:cNvSpPr txBox="1"/>
          <p:nvPr/>
        </p:nvSpPr>
        <p:spPr>
          <a:xfrm>
            <a:off x="3048000" y="3864426"/>
            <a:ext cx="2667000" cy="461665"/>
          </a:xfrm>
          <a:prstGeom prst="rect">
            <a:avLst/>
          </a:prstGeom>
          <a:noFill/>
          <a:ln>
            <a:solidFill>
              <a:srgbClr val="00B050"/>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BD" sz="2400" dirty="0">
                <a:latin typeface="NikoshBAN" pitchFamily="2" charset="0"/>
                <a:cs typeface="NikoshBAN" pitchFamily="2" charset="0"/>
              </a:rPr>
              <a:t> </a:t>
            </a:r>
            <a:r>
              <a:rPr lang="en-US" sz="2400" dirty="0">
                <a:latin typeface="NikoshBAN" pitchFamily="2" charset="0"/>
                <a:cs typeface="NikoshBAN" pitchFamily="2" charset="0"/>
              </a:rPr>
              <a:t>ii)</a:t>
            </a:r>
            <a:r>
              <a:rPr lang="bn-BD" sz="2400" dirty="0">
                <a:latin typeface="NikoshBAN" pitchFamily="2" charset="0"/>
                <a:cs typeface="NikoshBAN" pitchFamily="2" charset="0"/>
              </a:rPr>
              <a:t> </a:t>
            </a:r>
            <a:r>
              <a:rPr lang="en-US" sz="2400" dirty="0" err="1">
                <a:latin typeface="NikoshBAN" panose="02000000000000000000" pitchFamily="2" charset="0"/>
                <a:cs typeface="NikoshBAN" panose="02000000000000000000" pitchFamily="2" charset="0"/>
              </a:rPr>
              <a:t>সিষ্টেমের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উন্নতির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জন্য</a:t>
            </a:r>
            <a:endParaRPr lang="en-US" sz="2400" dirty="0">
              <a:latin typeface="NikoshBAN" panose="02000000000000000000" pitchFamily="2" charset="0"/>
              <a:cs typeface="NikoshBAN" panose="02000000000000000000" pitchFamily="2" charset="0"/>
            </a:endParaRPr>
          </a:p>
        </p:txBody>
      </p:sp>
      <p:sp>
        <p:nvSpPr>
          <p:cNvPr id="16" name="TextBox 15"/>
          <p:cNvSpPr txBox="1"/>
          <p:nvPr/>
        </p:nvSpPr>
        <p:spPr>
          <a:xfrm>
            <a:off x="5867400" y="3864426"/>
            <a:ext cx="3124200" cy="830997"/>
          </a:xfrm>
          <a:prstGeom prst="rect">
            <a:avLst/>
          </a:prstGeom>
          <a:noFill/>
          <a:ln>
            <a:solidFill>
              <a:srgbClr val="00B050"/>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BD" sz="2400" dirty="0">
                <a:latin typeface="NikoshBAN" pitchFamily="2" charset="0"/>
                <a:cs typeface="NikoshBAN" pitchFamily="2" charset="0"/>
              </a:rPr>
              <a:t> </a:t>
            </a:r>
            <a:r>
              <a:rPr lang="en-US" sz="2400" dirty="0">
                <a:latin typeface="NikoshBAN" pitchFamily="2" charset="0"/>
                <a:cs typeface="NikoshBAN" pitchFamily="2" charset="0"/>
              </a:rPr>
              <a:t>iii)</a:t>
            </a:r>
            <a:r>
              <a:rPr lang="bn-BD" sz="2400" dirty="0">
                <a:latin typeface="NikoshBAN" pitchFamily="2" charset="0"/>
                <a:cs typeface="NikoshBAN" pitchFamily="2" charset="0"/>
              </a:rPr>
              <a:t> </a:t>
            </a:r>
            <a:r>
              <a:rPr lang="en-US" sz="2400" dirty="0" err="1">
                <a:latin typeface="NikoshBAN" panose="02000000000000000000" pitchFamily="2" charset="0"/>
                <a:cs typeface="NikoshBAN" panose="02000000000000000000" pitchFamily="2" charset="0"/>
              </a:rPr>
              <a:t>নিরাপত্তা</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ছিদ্র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খুঁজে</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বের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করার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জন্য</a:t>
            </a:r>
            <a:r>
              <a:rPr lang="en-US" sz="2400" dirty="0">
                <a:latin typeface="NikoshBAN" panose="02000000000000000000" pitchFamily="2" charset="0"/>
                <a:cs typeface="NikoshBAN" panose="02000000000000000000" pitchFamily="2" charset="0"/>
              </a:rPr>
              <a:t>।</a:t>
            </a:r>
          </a:p>
        </p:txBody>
      </p:sp>
      <p:sp>
        <p:nvSpPr>
          <p:cNvPr id="17" name="Rectangle 16"/>
          <p:cNvSpPr/>
          <p:nvPr/>
        </p:nvSpPr>
        <p:spPr>
          <a:xfrm>
            <a:off x="152402" y="4833897"/>
            <a:ext cx="2057398" cy="365760"/>
          </a:xfrm>
          <a:prstGeom prst="rect">
            <a:avLst/>
          </a:prstGeom>
          <a:noFill/>
        </p:spPr>
        <p:style>
          <a:lnRef idx="1">
            <a:schemeClr val="dk1"/>
          </a:lnRef>
          <a:fillRef idx="2">
            <a:schemeClr val="dk1"/>
          </a:fillRef>
          <a:effectRef idx="1">
            <a:schemeClr val="dk1"/>
          </a:effectRef>
          <a:fontRef idx="minor">
            <a:schemeClr val="dk1"/>
          </a:fontRef>
        </p:style>
        <p:txBody>
          <a:bodyPr rtlCol="0" anchor="ctr"/>
          <a:lstStyle/>
          <a:p>
            <a:r>
              <a:rPr lang="bn-BD" sz="2000" dirty="0">
                <a:latin typeface="NikoshBAN" pitchFamily="2" charset="0"/>
                <a:cs typeface="NikoshBAN" pitchFamily="2" charset="0"/>
              </a:rPr>
              <a:t>নিচের কোনটি সঠিক? </a:t>
            </a:r>
            <a:endParaRPr lang="en-US" sz="2000" dirty="0">
              <a:latin typeface="NikoshBAN" pitchFamily="2" charset="0"/>
              <a:cs typeface="NikoshBAN" pitchFamily="2" charset="0"/>
            </a:endParaRPr>
          </a:p>
        </p:txBody>
      </p:sp>
      <p:sp>
        <p:nvSpPr>
          <p:cNvPr id="18" name="Rectangle 17"/>
          <p:cNvSpPr/>
          <p:nvPr/>
        </p:nvSpPr>
        <p:spPr>
          <a:xfrm>
            <a:off x="8575492" y="2815075"/>
            <a:ext cx="394335" cy="2939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000FF"/>
                </a:solidFill>
                <a:latin typeface="NikoshBAN" panose="02000000000000000000" pitchFamily="2" charset="0"/>
                <a:cs typeface="NikoshBAN" panose="02000000000000000000" pitchFamily="2" charset="0"/>
                <a:sym typeface="Wingdings" panose="05000000000000000000" pitchFamily="2" charset="2"/>
              </a:rPr>
              <a:t></a:t>
            </a:r>
            <a:endParaRPr lang="en-US" sz="4000" dirty="0">
              <a:solidFill>
                <a:srgbClr val="0000FF"/>
              </a:solidFill>
              <a:latin typeface="NikoshBAN" panose="02000000000000000000" pitchFamily="2" charset="0"/>
              <a:cs typeface="NikoshBAN" panose="02000000000000000000" pitchFamily="2" charset="0"/>
            </a:endParaRPr>
          </a:p>
        </p:txBody>
      </p:sp>
      <p:sp>
        <p:nvSpPr>
          <p:cNvPr id="19" name="Rectangle 18"/>
          <p:cNvSpPr/>
          <p:nvPr/>
        </p:nvSpPr>
        <p:spPr>
          <a:xfrm>
            <a:off x="4081620" y="2022742"/>
            <a:ext cx="533924" cy="707886"/>
          </a:xfrm>
          <a:prstGeom prst="rect">
            <a:avLst/>
          </a:prstGeom>
          <a:noFill/>
        </p:spPr>
        <p:txBody>
          <a:bodyPr wrap="square">
            <a:spAutoFit/>
          </a:bodyPr>
          <a:lstStyle/>
          <a:p>
            <a:r>
              <a:rPr lang="en-US" sz="4000" dirty="0">
                <a:solidFill>
                  <a:srgbClr val="FF0000"/>
                </a:solidFill>
                <a:latin typeface="NikoshBAN" panose="02000000000000000000" pitchFamily="2" charset="0"/>
                <a:cs typeface="NikoshBAN" panose="02000000000000000000" pitchFamily="2" charset="0"/>
                <a:sym typeface="Wingdings" panose="05000000000000000000" pitchFamily="2" charset="2"/>
              </a:rPr>
              <a:t></a:t>
            </a:r>
            <a:endParaRPr lang="en-US" sz="4000" dirty="0">
              <a:latin typeface="NikoshBAN" panose="02000000000000000000" pitchFamily="2" charset="0"/>
              <a:cs typeface="NikoshBAN" panose="02000000000000000000" pitchFamily="2" charset="0"/>
            </a:endParaRPr>
          </a:p>
        </p:txBody>
      </p:sp>
      <p:sp>
        <p:nvSpPr>
          <p:cNvPr id="20" name="Rectangle 19"/>
          <p:cNvSpPr/>
          <p:nvPr/>
        </p:nvSpPr>
        <p:spPr>
          <a:xfrm>
            <a:off x="4103388" y="2558467"/>
            <a:ext cx="533924" cy="707886"/>
          </a:xfrm>
          <a:prstGeom prst="rect">
            <a:avLst/>
          </a:prstGeom>
          <a:noFill/>
        </p:spPr>
        <p:txBody>
          <a:bodyPr wrap="square">
            <a:spAutoFit/>
          </a:bodyPr>
          <a:lstStyle/>
          <a:p>
            <a:r>
              <a:rPr lang="en-US" sz="4000" dirty="0">
                <a:solidFill>
                  <a:srgbClr val="FF0000"/>
                </a:solidFill>
                <a:latin typeface="NikoshBAN" panose="02000000000000000000" pitchFamily="2" charset="0"/>
                <a:cs typeface="NikoshBAN" panose="02000000000000000000" pitchFamily="2" charset="0"/>
                <a:sym typeface="Wingdings" panose="05000000000000000000" pitchFamily="2" charset="2"/>
              </a:rPr>
              <a:t></a:t>
            </a:r>
            <a:endParaRPr lang="en-US" sz="4000" dirty="0">
              <a:latin typeface="NikoshBAN" panose="02000000000000000000" pitchFamily="2" charset="0"/>
              <a:cs typeface="NikoshBAN" panose="02000000000000000000" pitchFamily="2" charset="0"/>
            </a:endParaRPr>
          </a:p>
        </p:txBody>
      </p:sp>
      <p:sp>
        <p:nvSpPr>
          <p:cNvPr id="21" name="Rectangle 20"/>
          <p:cNvSpPr/>
          <p:nvPr/>
        </p:nvSpPr>
        <p:spPr>
          <a:xfrm>
            <a:off x="8479448" y="2033314"/>
            <a:ext cx="533924" cy="707886"/>
          </a:xfrm>
          <a:prstGeom prst="rect">
            <a:avLst/>
          </a:prstGeom>
          <a:noFill/>
        </p:spPr>
        <p:txBody>
          <a:bodyPr wrap="square">
            <a:spAutoFit/>
          </a:bodyPr>
          <a:lstStyle/>
          <a:p>
            <a:r>
              <a:rPr lang="en-US" sz="4000" dirty="0">
                <a:solidFill>
                  <a:srgbClr val="FF0000"/>
                </a:solidFill>
                <a:latin typeface="NikoshBAN" panose="02000000000000000000" pitchFamily="2" charset="0"/>
                <a:cs typeface="NikoshBAN" panose="02000000000000000000" pitchFamily="2" charset="0"/>
                <a:sym typeface="Wingdings" panose="05000000000000000000" pitchFamily="2" charset="2"/>
              </a:rPr>
              <a:t></a:t>
            </a:r>
            <a:endParaRPr lang="en-US" sz="4000" dirty="0">
              <a:latin typeface="NikoshBAN" panose="02000000000000000000" pitchFamily="2" charset="0"/>
              <a:cs typeface="NikoshBAN" panose="02000000000000000000" pitchFamily="2" charset="0"/>
            </a:endParaRPr>
          </a:p>
        </p:txBody>
      </p:sp>
      <p:sp>
        <p:nvSpPr>
          <p:cNvPr id="22" name="Rectangle 21"/>
          <p:cNvSpPr/>
          <p:nvPr/>
        </p:nvSpPr>
        <p:spPr>
          <a:xfrm>
            <a:off x="4081617" y="5072271"/>
            <a:ext cx="533924" cy="707886"/>
          </a:xfrm>
          <a:prstGeom prst="rect">
            <a:avLst/>
          </a:prstGeom>
          <a:noFill/>
        </p:spPr>
        <p:txBody>
          <a:bodyPr wrap="square">
            <a:spAutoFit/>
          </a:bodyPr>
          <a:lstStyle/>
          <a:p>
            <a:r>
              <a:rPr lang="en-US" sz="4000" dirty="0">
                <a:solidFill>
                  <a:srgbClr val="FF0000"/>
                </a:solidFill>
                <a:latin typeface="NikoshBAN" panose="02000000000000000000" pitchFamily="2" charset="0"/>
                <a:cs typeface="NikoshBAN" panose="02000000000000000000" pitchFamily="2" charset="0"/>
                <a:sym typeface="Wingdings" panose="05000000000000000000" pitchFamily="2" charset="2"/>
              </a:rPr>
              <a:t></a:t>
            </a:r>
            <a:endParaRPr lang="en-US" sz="4000" dirty="0">
              <a:latin typeface="NikoshBAN" panose="02000000000000000000" pitchFamily="2" charset="0"/>
              <a:cs typeface="NikoshBAN" panose="02000000000000000000" pitchFamily="2" charset="0"/>
            </a:endParaRPr>
          </a:p>
        </p:txBody>
      </p:sp>
      <p:sp>
        <p:nvSpPr>
          <p:cNvPr id="24" name="Rectangle 23"/>
          <p:cNvSpPr/>
          <p:nvPr/>
        </p:nvSpPr>
        <p:spPr>
          <a:xfrm>
            <a:off x="8576060" y="5071448"/>
            <a:ext cx="533924" cy="707886"/>
          </a:xfrm>
          <a:prstGeom prst="rect">
            <a:avLst/>
          </a:prstGeom>
          <a:noFill/>
        </p:spPr>
        <p:txBody>
          <a:bodyPr wrap="square">
            <a:spAutoFit/>
          </a:bodyPr>
          <a:lstStyle/>
          <a:p>
            <a:r>
              <a:rPr lang="en-US" sz="4000" dirty="0">
                <a:solidFill>
                  <a:srgbClr val="FF0000"/>
                </a:solidFill>
                <a:latin typeface="NikoshBAN" panose="02000000000000000000" pitchFamily="2" charset="0"/>
                <a:cs typeface="NikoshBAN" panose="02000000000000000000" pitchFamily="2" charset="0"/>
                <a:sym typeface="Wingdings" panose="05000000000000000000" pitchFamily="2" charset="2"/>
              </a:rPr>
              <a:t></a:t>
            </a:r>
            <a:endParaRPr lang="en-US" sz="4000" dirty="0">
              <a:latin typeface="NikoshBAN" panose="02000000000000000000" pitchFamily="2" charset="0"/>
              <a:cs typeface="NikoshBAN" panose="02000000000000000000" pitchFamily="2" charset="0"/>
            </a:endParaRPr>
          </a:p>
        </p:txBody>
      </p:sp>
      <p:sp>
        <p:nvSpPr>
          <p:cNvPr id="28" name="Rectangle 27"/>
          <p:cNvSpPr/>
          <p:nvPr/>
        </p:nvSpPr>
        <p:spPr>
          <a:xfrm>
            <a:off x="4177665" y="5806353"/>
            <a:ext cx="394335" cy="2939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000FF"/>
                </a:solidFill>
                <a:latin typeface="NikoshBAN" panose="02000000000000000000" pitchFamily="2" charset="0"/>
                <a:cs typeface="NikoshBAN" panose="02000000000000000000" pitchFamily="2" charset="0"/>
                <a:sym typeface="Wingdings" panose="05000000000000000000" pitchFamily="2" charset="2"/>
              </a:rPr>
              <a:t></a:t>
            </a:r>
            <a:endParaRPr lang="en-US" sz="4000" dirty="0">
              <a:solidFill>
                <a:srgbClr val="0000FF"/>
              </a:solidFill>
              <a:latin typeface="NikoshBAN" panose="02000000000000000000" pitchFamily="2" charset="0"/>
              <a:cs typeface="NikoshBAN" panose="02000000000000000000" pitchFamily="2" charset="0"/>
            </a:endParaRPr>
          </a:p>
        </p:txBody>
      </p:sp>
      <p:sp>
        <p:nvSpPr>
          <p:cNvPr id="29" name="Rectangle 28"/>
          <p:cNvSpPr/>
          <p:nvPr/>
        </p:nvSpPr>
        <p:spPr>
          <a:xfrm>
            <a:off x="8533876" y="5558657"/>
            <a:ext cx="533924" cy="707886"/>
          </a:xfrm>
          <a:prstGeom prst="rect">
            <a:avLst/>
          </a:prstGeom>
          <a:noFill/>
        </p:spPr>
        <p:txBody>
          <a:bodyPr wrap="square">
            <a:spAutoFit/>
          </a:bodyPr>
          <a:lstStyle/>
          <a:p>
            <a:r>
              <a:rPr lang="en-US" sz="4000" dirty="0">
                <a:solidFill>
                  <a:srgbClr val="FF0000"/>
                </a:solidFill>
                <a:latin typeface="NikoshBAN" panose="02000000000000000000" pitchFamily="2" charset="0"/>
                <a:cs typeface="NikoshBAN" panose="02000000000000000000" pitchFamily="2" charset="0"/>
                <a:sym typeface="Wingdings" panose="05000000000000000000" pitchFamily="2" charset="2"/>
              </a:rPr>
              <a:t></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175531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childTnLst>
              </p:cTn>
              <p:nextCondLst>
                <p:cond evt="onClick" delay="0">
                  <p:tgtEl>
                    <p:spTgt spid="6"/>
                  </p:tgtEl>
                </p:cond>
              </p:nextCondLst>
            </p:seq>
            <p:seq concurrent="1" nextAc="seek">
              <p:cTn id="10" restart="whenNotActive" fill="hold" evtFilter="cancelBubble" nodeType="interactiveSeq">
                <p:stCondLst>
                  <p:cond evt="onClick" delay="0">
                    <p:tgtEl>
                      <p:spTgt spid="9"/>
                    </p:tgtEl>
                  </p:cond>
                </p:stCondLst>
                <p:endSync evt="end" delay="0">
                  <p:rtn val="all"/>
                </p:endSync>
                <p:childTnLst>
                  <p:par>
                    <p:cTn id="11" fill="hold">
                      <p:stCondLst>
                        <p:cond delay="0"/>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p:cTn id="15" dur="500" fill="hold"/>
                                        <p:tgtEl>
                                          <p:spTgt spid="21"/>
                                        </p:tgtEl>
                                        <p:attrNameLst>
                                          <p:attrName>ppt_w</p:attrName>
                                        </p:attrNameLst>
                                      </p:cBhvr>
                                      <p:tavLst>
                                        <p:tav tm="0">
                                          <p:val>
                                            <p:fltVal val="0"/>
                                          </p:val>
                                        </p:tav>
                                        <p:tav tm="100000">
                                          <p:val>
                                            <p:strVal val="#ppt_w"/>
                                          </p:val>
                                        </p:tav>
                                      </p:tavLst>
                                    </p:anim>
                                    <p:anim calcmode="lin" valueType="num">
                                      <p:cBhvr>
                                        <p:cTn id="16" dur="500" fill="hold"/>
                                        <p:tgtEl>
                                          <p:spTgt spid="21"/>
                                        </p:tgtEl>
                                        <p:attrNameLst>
                                          <p:attrName>ppt_h</p:attrName>
                                        </p:attrNameLst>
                                      </p:cBhvr>
                                      <p:tavLst>
                                        <p:tav tm="0">
                                          <p:val>
                                            <p:fltVal val="0"/>
                                          </p:val>
                                        </p:tav>
                                        <p:tav tm="100000">
                                          <p:val>
                                            <p:strVal val="#ppt_h"/>
                                          </p:val>
                                        </p:tav>
                                      </p:tavLst>
                                    </p:anim>
                                    <p:animEffect transition="in" filter="fade">
                                      <p:cBhvr>
                                        <p:cTn id="17" dur="500"/>
                                        <p:tgtEl>
                                          <p:spTgt spid="21"/>
                                        </p:tgtEl>
                                      </p:cBhvr>
                                    </p:animEffec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childTnLst>
              </p:cTn>
              <p:nextCondLst>
                <p:cond evt="onClick" delay="0">
                  <p:tgtEl>
                    <p:spTgt spid="9"/>
                  </p:tgtEl>
                </p:cond>
              </p:nextCondLst>
            </p:seq>
            <p:seq concurrent="1" nextAc="seek">
              <p:cTn id="18" restart="whenNotActive" fill="hold" evtFilter="cancelBubble" nodeType="interactiveSeq">
                <p:stCondLst>
                  <p:cond evt="onClick" delay="0">
                    <p:tgtEl>
                      <p:spTgt spid="7"/>
                    </p:tgtEl>
                  </p:cond>
                </p:stCondLst>
                <p:endSync evt="end" delay="0">
                  <p:rtn val="all"/>
                </p:endSync>
                <p:childTnLst>
                  <p:par>
                    <p:cTn id="19" fill="hold">
                      <p:stCondLst>
                        <p:cond delay="0"/>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p:cTn id="23" dur="500" fill="hold"/>
                                        <p:tgtEl>
                                          <p:spTgt spid="20"/>
                                        </p:tgtEl>
                                        <p:attrNameLst>
                                          <p:attrName>ppt_w</p:attrName>
                                        </p:attrNameLst>
                                      </p:cBhvr>
                                      <p:tavLst>
                                        <p:tav tm="0">
                                          <p:val>
                                            <p:fltVal val="0"/>
                                          </p:val>
                                        </p:tav>
                                        <p:tav tm="100000">
                                          <p:val>
                                            <p:strVal val="#ppt_w"/>
                                          </p:val>
                                        </p:tav>
                                      </p:tavLst>
                                    </p:anim>
                                    <p:anim calcmode="lin" valueType="num">
                                      <p:cBhvr>
                                        <p:cTn id="24" dur="500" fill="hold"/>
                                        <p:tgtEl>
                                          <p:spTgt spid="20"/>
                                        </p:tgtEl>
                                        <p:attrNameLst>
                                          <p:attrName>ppt_h</p:attrName>
                                        </p:attrNameLst>
                                      </p:cBhvr>
                                      <p:tavLst>
                                        <p:tav tm="0">
                                          <p:val>
                                            <p:fltVal val="0"/>
                                          </p:val>
                                        </p:tav>
                                        <p:tav tm="100000">
                                          <p:val>
                                            <p:strVal val="#ppt_h"/>
                                          </p:val>
                                        </p:tav>
                                      </p:tavLst>
                                    </p:anim>
                                    <p:animEffect transition="in" filter="fade">
                                      <p:cBhvr>
                                        <p:cTn id="25" dur="500"/>
                                        <p:tgtEl>
                                          <p:spTgt spid="20"/>
                                        </p:tgtEl>
                                      </p:cBhvr>
                                    </p:animEffec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childTnLst>
              </p:cTn>
              <p:nextCondLst>
                <p:cond evt="onClick" delay="0">
                  <p:tgtEl>
                    <p:spTgt spid="7"/>
                  </p:tgtEl>
                </p:cond>
              </p:nextCondLst>
            </p:seq>
            <p:seq concurrent="1" nextAc="seek">
              <p:cTn id="26" restart="whenNotActive" fill="hold" evtFilter="cancelBubble" nodeType="interactiveSeq">
                <p:stCondLst>
                  <p:cond evt="onClick" delay="0">
                    <p:tgtEl>
                      <p:spTgt spid="8"/>
                    </p:tgtEl>
                  </p:cond>
                </p:stCondLst>
                <p:endSync evt="end" delay="0">
                  <p:rtn val="all"/>
                </p:endSync>
                <p:childTnLst>
                  <p:par>
                    <p:cTn id="27" fill="hold">
                      <p:stCondLst>
                        <p:cond delay="0"/>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animEffect transition="in" filter="fade">
                                      <p:cBhvr>
                                        <p:cTn id="33"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childTnLst>
              </p:cTn>
              <p:nextCondLst>
                <p:cond evt="onClick" delay="0">
                  <p:tgtEl>
                    <p:spTgt spid="8"/>
                  </p:tgtEl>
                </p:cond>
              </p:nextCondLst>
            </p:seq>
            <p:seq concurrent="1" nextAc="seek">
              <p:cTn id="34" restart="whenNotActive" fill="hold" evtFilter="cancelBubble" nodeType="interactiveSeq">
                <p:stCondLst>
                  <p:cond evt="onClick" delay="0">
                    <p:tgtEl>
                      <p:spTgt spid="4"/>
                    </p:tgtEl>
                  </p:cond>
                </p:stCondLst>
                <p:endSync evt="end" delay="0">
                  <p:rtn val="all"/>
                </p:endSync>
                <p:childTnLst>
                  <p:par>
                    <p:cTn id="35" fill="hold">
                      <p:stCondLst>
                        <p:cond delay="0"/>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childTnLst>
              </p:cTn>
              <p:nextCondLst>
                <p:cond evt="onClick" delay="0">
                  <p:tgtEl>
                    <p:spTgt spid="4"/>
                  </p:tgtEl>
                </p:cond>
              </p:nextCondLst>
            </p:seq>
            <p:seq concurrent="1" nextAc="seek">
              <p:cTn id="42" restart="whenNotActive" fill="hold" evtFilter="cancelBubble" nodeType="interactiveSeq">
                <p:stCondLst>
                  <p:cond evt="onClick" delay="0">
                    <p:tgtEl>
                      <p:spTgt spid="13"/>
                    </p:tgtEl>
                  </p:cond>
                </p:stCondLst>
                <p:endSync evt="end" delay="0">
                  <p:rtn val="all"/>
                </p:endSync>
                <p:childTnLst>
                  <p:par>
                    <p:cTn id="43" fill="hold">
                      <p:stCondLst>
                        <p:cond delay="0"/>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childTnLst>
              </p:cTn>
              <p:nextCondLst>
                <p:cond evt="onClick" delay="0">
                  <p:tgtEl>
                    <p:spTgt spid="13"/>
                  </p:tgtEl>
                </p:cond>
              </p:nextCondLst>
            </p:seq>
            <p:seq concurrent="1" nextAc="seek">
              <p:cTn id="50" restart="whenNotActive" fill="hold" evtFilter="cancelBubble" nodeType="interactiveSeq">
                <p:stCondLst>
                  <p:cond evt="onClick" delay="0">
                    <p:tgtEl>
                      <p:spTgt spid="12"/>
                    </p:tgtEl>
                  </p:cond>
                </p:stCondLst>
                <p:endSync evt="end" delay="0">
                  <p:rtn val="all"/>
                </p:endSync>
                <p:childTnLst>
                  <p:par>
                    <p:cTn id="51" fill="hold">
                      <p:stCondLst>
                        <p:cond delay="0"/>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childTnLst>
              </p:cTn>
              <p:nextCondLst>
                <p:cond evt="onClick" delay="0">
                  <p:tgtEl>
                    <p:spTgt spid="12"/>
                  </p:tgtEl>
                </p:cond>
              </p:nextCondLst>
            </p:seq>
            <p:seq concurrent="1" nextAc="seek">
              <p:cTn id="58" restart="whenNotActive" fill="hold" evtFilter="cancelBubble" nodeType="interactiveSeq">
                <p:stCondLst>
                  <p:cond evt="onClick" delay="0">
                    <p:tgtEl>
                      <p:spTgt spid="11"/>
                    </p:tgtEl>
                  </p:cond>
                </p:stCondLst>
                <p:endSync evt="end" delay="0">
                  <p:rtn val="all"/>
                </p:endSync>
                <p:childTnLst>
                  <p:par>
                    <p:cTn id="59" fill="hold">
                      <p:stCondLst>
                        <p:cond delay="0"/>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fltVal val="0"/>
                                          </p:val>
                                        </p:tav>
                                        <p:tav tm="100000">
                                          <p:val>
                                            <p:strVal val="#ppt_h"/>
                                          </p:val>
                                        </p:tav>
                                      </p:tavLst>
                                    </p:anim>
                                    <p:animEffect transition="in" filter="fade">
                                      <p:cBhvr>
                                        <p:cTn id="65" dur="500"/>
                                        <p:tgtEl>
                                          <p:spTgt spid="29"/>
                                        </p:tgtEl>
                                      </p:cBhvr>
                                    </p:animEffec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childTnLst>
              </p:cTn>
              <p:nextCondLst>
                <p:cond evt="onClick" delay="0">
                  <p:tgtEl>
                    <p:spTgt spid="11"/>
                  </p:tgtEl>
                </p:cond>
              </p:nextCondLst>
            </p:seq>
          </p:childTnLst>
        </p:cTn>
      </p:par>
    </p:tnLst>
    <p:bldLst>
      <p:bldP spid="18" grpId="0"/>
      <p:bldP spid="19" grpId="0"/>
      <p:bldP spid="20" grpId="0"/>
      <p:bldP spid="21" grpId="0"/>
      <p:bldP spid="22" grpId="0"/>
      <p:bldP spid="24" grpId="0"/>
      <p:bldP spid="28" grpId="0"/>
      <p:bldP spid="2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450" y="1457980"/>
            <a:ext cx="9099550" cy="523220"/>
          </a:xfrm>
          <a:prstGeom prst="rect">
            <a:avLst/>
          </a:prstGeom>
          <a:noFill/>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800" dirty="0">
                <a:latin typeface="NikoshBAN" pitchFamily="2" charset="0"/>
                <a:cs typeface="NikoshBAN" pitchFamily="2" charset="0"/>
              </a:rPr>
              <a:t>3|</a:t>
            </a:r>
            <a:r>
              <a:rPr lang="bn-BD" sz="2800" dirty="0">
                <a:latin typeface="NikoshBAN" pitchFamily="2" charset="0"/>
                <a:cs typeface="NikoshBAN" pitchFamily="2" charset="0"/>
              </a:rPr>
              <a:t> </a:t>
            </a:r>
            <a:r>
              <a:rPr lang="en-US" sz="2800" dirty="0" err="1">
                <a:latin typeface="NikoshBAN" panose="02000000000000000000" pitchFamily="2" charset="0"/>
                <a:cs typeface="NikoshBAN" panose="02000000000000000000" pitchFamily="2" charset="0"/>
              </a:rPr>
              <a:t>কাদের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এ্যাথিকেল</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হ্যাকার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বলা</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হয়</a:t>
            </a:r>
            <a:r>
              <a:rPr lang="en-US" sz="2800" dirty="0">
                <a:latin typeface="NikoshBAN" panose="02000000000000000000" pitchFamily="2" charset="0"/>
                <a:cs typeface="NikoshBAN" panose="02000000000000000000" pitchFamily="2" charset="0"/>
              </a:rPr>
              <a:t>?</a:t>
            </a:r>
          </a:p>
        </p:txBody>
      </p:sp>
      <p:sp>
        <p:nvSpPr>
          <p:cNvPr id="4" name="Rectangle 3"/>
          <p:cNvSpPr/>
          <p:nvPr/>
        </p:nvSpPr>
        <p:spPr>
          <a:xfrm>
            <a:off x="4603292" y="2819400"/>
            <a:ext cx="4416881" cy="381000"/>
          </a:xfrm>
          <a:prstGeom prst="rect">
            <a:avLst/>
          </a:prstGeom>
          <a:noFill/>
        </p:spPr>
        <p:style>
          <a:lnRef idx="1">
            <a:schemeClr val="accent3"/>
          </a:lnRef>
          <a:fillRef idx="2">
            <a:schemeClr val="accent3"/>
          </a:fillRef>
          <a:effectRef idx="1">
            <a:schemeClr val="accent3"/>
          </a:effectRef>
          <a:fontRef idx="minor">
            <a:schemeClr val="dk1"/>
          </a:fontRef>
        </p:style>
        <p:txBody>
          <a:bodyPr rtlCol="0" anchor="ctr"/>
          <a:lstStyle/>
          <a:p>
            <a:r>
              <a:rPr lang="en-US" sz="2800" dirty="0">
                <a:latin typeface="NikoshBAN" panose="02000000000000000000" pitchFamily="2" charset="0"/>
                <a:cs typeface="NikoshBAN" panose="02000000000000000000" pitchFamily="2" charset="0"/>
              </a:rPr>
              <a:t>ঘ</a:t>
            </a:r>
            <a:r>
              <a:rPr lang="bn-BD"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গ্রেন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হ্যাট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হ্যাকার</a:t>
            </a:r>
            <a:endParaRPr lang="en-US" sz="2800" dirty="0">
              <a:latin typeface="NikoshBAN" panose="02000000000000000000" pitchFamily="2" charset="0"/>
              <a:cs typeface="NikoshBAN" panose="02000000000000000000" pitchFamily="2" charset="0"/>
            </a:endParaRPr>
          </a:p>
        </p:txBody>
      </p:sp>
      <p:sp>
        <p:nvSpPr>
          <p:cNvPr id="5" name="Rectangle 4"/>
          <p:cNvSpPr/>
          <p:nvPr/>
        </p:nvSpPr>
        <p:spPr>
          <a:xfrm>
            <a:off x="4603292" y="2286000"/>
            <a:ext cx="4416881" cy="381000"/>
          </a:xfrm>
          <a:prstGeom prst="rect">
            <a:avLst/>
          </a:prstGeom>
          <a:noFill/>
        </p:spPr>
        <p:style>
          <a:lnRef idx="1">
            <a:schemeClr val="accent3"/>
          </a:lnRef>
          <a:fillRef idx="2">
            <a:schemeClr val="accent3"/>
          </a:fillRef>
          <a:effectRef idx="1">
            <a:schemeClr val="accent3"/>
          </a:effectRef>
          <a:fontRef idx="minor">
            <a:schemeClr val="dk1"/>
          </a:fontRef>
        </p:style>
        <p:txBody>
          <a:bodyPr rtlCol="0" anchor="ctr"/>
          <a:lstStyle/>
          <a:p>
            <a:r>
              <a:rPr lang="en-US" sz="2800" dirty="0">
                <a:latin typeface="NikoshBAN" panose="02000000000000000000" pitchFamily="2" charset="0"/>
                <a:cs typeface="NikoshBAN" panose="02000000000000000000" pitchFamily="2" charset="0"/>
              </a:rPr>
              <a:t>খ</a:t>
            </a:r>
            <a:r>
              <a:rPr lang="bn-BD"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হোয়াইট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হ্যাট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হ্যাকার</a:t>
            </a:r>
            <a:endParaRPr lang="en-US" sz="2800" dirty="0">
              <a:latin typeface="NikoshBAN" panose="02000000000000000000" pitchFamily="2" charset="0"/>
              <a:cs typeface="NikoshBAN" panose="02000000000000000000" pitchFamily="2" charset="0"/>
            </a:endParaRPr>
          </a:p>
        </p:txBody>
      </p:sp>
      <p:sp>
        <p:nvSpPr>
          <p:cNvPr id="9" name="Rectangle 8"/>
          <p:cNvSpPr/>
          <p:nvPr/>
        </p:nvSpPr>
        <p:spPr>
          <a:xfrm>
            <a:off x="8489373" y="2362200"/>
            <a:ext cx="394335" cy="2939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000FF"/>
                </a:solidFill>
                <a:latin typeface="NikoshBAN" panose="02000000000000000000" pitchFamily="2" charset="0"/>
                <a:cs typeface="NikoshBAN" panose="02000000000000000000" pitchFamily="2" charset="0"/>
                <a:sym typeface="Wingdings" panose="05000000000000000000" pitchFamily="2" charset="2"/>
              </a:rPr>
              <a:t></a:t>
            </a:r>
            <a:endParaRPr lang="en-US" sz="4000" dirty="0">
              <a:solidFill>
                <a:srgbClr val="0000FF"/>
              </a:solidFill>
              <a:latin typeface="NikoshBAN" panose="02000000000000000000" pitchFamily="2" charset="0"/>
              <a:cs typeface="NikoshBAN" panose="02000000000000000000" pitchFamily="2" charset="0"/>
            </a:endParaRPr>
          </a:p>
        </p:txBody>
      </p:sp>
      <p:sp>
        <p:nvSpPr>
          <p:cNvPr id="10" name="Rectangle 9"/>
          <p:cNvSpPr/>
          <p:nvPr/>
        </p:nvSpPr>
        <p:spPr>
          <a:xfrm>
            <a:off x="8489373" y="2689550"/>
            <a:ext cx="510076" cy="707886"/>
          </a:xfrm>
          <a:prstGeom prst="rect">
            <a:avLst/>
          </a:prstGeom>
          <a:noFill/>
        </p:spPr>
        <p:txBody>
          <a:bodyPr wrap="none">
            <a:spAutoFit/>
          </a:bodyPr>
          <a:lstStyle/>
          <a:p>
            <a:r>
              <a:rPr lang="en-US" sz="4000" dirty="0">
                <a:solidFill>
                  <a:srgbClr val="FF0000"/>
                </a:solidFill>
                <a:latin typeface="NikoshBAN" panose="02000000000000000000" pitchFamily="2" charset="0"/>
                <a:cs typeface="NikoshBAN" panose="02000000000000000000" pitchFamily="2" charset="0"/>
                <a:sym typeface="Wingdings" panose="05000000000000000000" pitchFamily="2" charset="2"/>
              </a:rPr>
              <a:t></a:t>
            </a:r>
            <a:endParaRPr lang="en-US" sz="4000" dirty="0">
              <a:latin typeface="NikoshBAN" panose="02000000000000000000" pitchFamily="2" charset="0"/>
              <a:cs typeface="NikoshBAN" panose="02000000000000000000" pitchFamily="2" charset="0"/>
            </a:endParaRPr>
          </a:p>
        </p:txBody>
      </p:sp>
      <p:sp>
        <p:nvSpPr>
          <p:cNvPr id="11" name="Rectangle 10"/>
          <p:cNvSpPr/>
          <p:nvPr/>
        </p:nvSpPr>
        <p:spPr>
          <a:xfrm>
            <a:off x="32658" y="2286000"/>
            <a:ext cx="4386942" cy="381000"/>
          </a:xfrm>
          <a:prstGeom prst="rect">
            <a:avLst/>
          </a:prstGeom>
          <a:noFill/>
        </p:spPr>
        <p:style>
          <a:lnRef idx="1">
            <a:schemeClr val="accent3"/>
          </a:lnRef>
          <a:fillRef idx="2">
            <a:schemeClr val="accent3"/>
          </a:fillRef>
          <a:effectRef idx="1">
            <a:schemeClr val="accent3"/>
          </a:effectRef>
          <a:fontRef idx="minor">
            <a:schemeClr val="dk1"/>
          </a:fontRef>
        </p:style>
        <p:txBody>
          <a:bodyPr rtlCol="0" anchor="ctr"/>
          <a:lstStyle/>
          <a:p>
            <a:r>
              <a:rPr lang="en-US" sz="2800" dirty="0">
                <a:latin typeface="NikoshBAN" panose="02000000000000000000" pitchFamily="2" charset="0"/>
                <a:cs typeface="NikoshBAN" panose="02000000000000000000" pitchFamily="2" charset="0"/>
              </a:rPr>
              <a:t>ক</a:t>
            </a:r>
            <a:r>
              <a:rPr lang="bn-BD"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ব্লাক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হ্যাট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হ্যাকার</a:t>
            </a:r>
            <a:endParaRPr lang="en-US" sz="2800" dirty="0">
              <a:latin typeface="NikoshBAN" panose="02000000000000000000" pitchFamily="2" charset="0"/>
              <a:cs typeface="NikoshBAN" panose="02000000000000000000" pitchFamily="2" charset="0"/>
            </a:endParaRPr>
          </a:p>
        </p:txBody>
      </p:sp>
      <p:sp>
        <p:nvSpPr>
          <p:cNvPr id="12" name="Rectangle 11"/>
          <p:cNvSpPr/>
          <p:nvPr/>
        </p:nvSpPr>
        <p:spPr>
          <a:xfrm>
            <a:off x="32658" y="2819400"/>
            <a:ext cx="4386942" cy="381000"/>
          </a:xfrm>
          <a:prstGeom prst="rect">
            <a:avLst/>
          </a:prstGeom>
          <a:noFill/>
        </p:spPr>
        <p:style>
          <a:lnRef idx="1">
            <a:schemeClr val="accent3"/>
          </a:lnRef>
          <a:fillRef idx="2">
            <a:schemeClr val="accent3"/>
          </a:fillRef>
          <a:effectRef idx="1">
            <a:schemeClr val="accent3"/>
          </a:effectRef>
          <a:fontRef idx="minor">
            <a:schemeClr val="dk1"/>
          </a:fontRef>
        </p:style>
        <p:txBody>
          <a:bodyPr rtlCol="0" anchor="ctr"/>
          <a:lstStyle/>
          <a:p>
            <a:r>
              <a:rPr lang="en-US" sz="2800" dirty="0">
                <a:latin typeface="NikoshBAN" panose="02000000000000000000" pitchFamily="2" charset="0"/>
                <a:cs typeface="NikoshBAN" panose="02000000000000000000" pitchFamily="2" charset="0"/>
              </a:rPr>
              <a:t>গ</a:t>
            </a:r>
            <a:r>
              <a:rPr lang="bn-BD"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গ্রে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হ্যাট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হ্যাকার</a:t>
            </a:r>
            <a:endParaRPr lang="en-US" sz="2800" dirty="0">
              <a:latin typeface="NikoshBAN" panose="02000000000000000000" pitchFamily="2" charset="0"/>
              <a:cs typeface="NikoshBAN" panose="02000000000000000000" pitchFamily="2" charset="0"/>
            </a:endParaRPr>
          </a:p>
        </p:txBody>
      </p:sp>
      <p:sp>
        <p:nvSpPr>
          <p:cNvPr id="15" name="Rectangle 14"/>
          <p:cNvSpPr/>
          <p:nvPr/>
        </p:nvSpPr>
        <p:spPr>
          <a:xfrm>
            <a:off x="4016829" y="2125430"/>
            <a:ext cx="533924" cy="707886"/>
          </a:xfrm>
          <a:prstGeom prst="rect">
            <a:avLst/>
          </a:prstGeom>
          <a:noFill/>
        </p:spPr>
        <p:txBody>
          <a:bodyPr wrap="square">
            <a:spAutoFit/>
          </a:bodyPr>
          <a:lstStyle/>
          <a:p>
            <a:r>
              <a:rPr lang="en-US" sz="4000" dirty="0">
                <a:solidFill>
                  <a:srgbClr val="FF0000"/>
                </a:solidFill>
                <a:latin typeface="NikoshBAN" panose="02000000000000000000" pitchFamily="2" charset="0"/>
                <a:cs typeface="NikoshBAN" panose="02000000000000000000" pitchFamily="2" charset="0"/>
                <a:sym typeface="Wingdings" panose="05000000000000000000" pitchFamily="2" charset="2"/>
              </a:rPr>
              <a:t></a:t>
            </a:r>
            <a:endParaRPr lang="en-US" sz="4000" dirty="0">
              <a:latin typeface="NikoshBAN" panose="02000000000000000000" pitchFamily="2" charset="0"/>
              <a:cs typeface="NikoshBAN" panose="02000000000000000000" pitchFamily="2" charset="0"/>
            </a:endParaRPr>
          </a:p>
        </p:txBody>
      </p:sp>
      <p:sp>
        <p:nvSpPr>
          <p:cNvPr id="16" name="Rectangle 15"/>
          <p:cNvSpPr/>
          <p:nvPr/>
        </p:nvSpPr>
        <p:spPr>
          <a:xfrm>
            <a:off x="4016829" y="2656114"/>
            <a:ext cx="533924" cy="707886"/>
          </a:xfrm>
          <a:prstGeom prst="rect">
            <a:avLst/>
          </a:prstGeom>
          <a:noFill/>
        </p:spPr>
        <p:txBody>
          <a:bodyPr wrap="square">
            <a:spAutoFit/>
          </a:bodyPr>
          <a:lstStyle/>
          <a:p>
            <a:r>
              <a:rPr lang="en-US" sz="4000" dirty="0">
                <a:solidFill>
                  <a:srgbClr val="FF0000"/>
                </a:solidFill>
                <a:latin typeface="NikoshBAN" panose="02000000000000000000" pitchFamily="2" charset="0"/>
                <a:cs typeface="NikoshBAN" panose="02000000000000000000" pitchFamily="2" charset="0"/>
                <a:sym typeface="Wingdings" panose="05000000000000000000" pitchFamily="2" charset="2"/>
              </a:rPr>
              <a:t></a:t>
            </a:r>
            <a:endParaRPr lang="en-US" sz="4000" dirty="0">
              <a:latin typeface="NikoshBAN" panose="02000000000000000000" pitchFamily="2" charset="0"/>
              <a:cs typeface="NikoshBAN" panose="02000000000000000000" pitchFamily="2" charset="0"/>
            </a:endParaRPr>
          </a:p>
        </p:txBody>
      </p:sp>
      <p:sp>
        <p:nvSpPr>
          <p:cNvPr id="21" name="TextBox 20">
            <a:extLst>
              <a:ext uri="{FF2B5EF4-FFF2-40B4-BE49-F238E27FC236}">
                <a16:creationId xmlns:a16="http://schemas.microsoft.com/office/drawing/2014/main" xmlns="" id="{08ED6C91-4F3A-4F11-903B-54D0D5B89341}"/>
              </a:ext>
            </a:extLst>
          </p:cNvPr>
          <p:cNvSpPr txBox="1"/>
          <p:nvPr/>
        </p:nvSpPr>
        <p:spPr>
          <a:xfrm>
            <a:off x="87992" y="3775544"/>
            <a:ext cx="9099550" cy="523220"/>
          </a:xfrm>
          <a:prstGeom prst="rect">
            <a:avLst/>
          </a:prstGeom>
          <a:noFill/>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800" dirty="0">
                <a:latin typeface="NikoshBAN" pitchFamily="2" charset="0"/>
                <a:cs typeface="NikoshBAN" pitchFamily="2" charset="0"/>
              </a:rPr>
              <a:t>4|</a:t>
            </a:r>
            <a:r>
              <a:rPr lang="bn-BD" sz="2800" dirty="0">
                <a:latin typeface="NikoshBAN" pitchFamily="2" charset="0"/>
                <a:cs typeface="NikoshBAN" pitchFamily="2" charset="0"/>
              </a:rPr>
              <a:t> </a:t>
            </a:r>
            <a:r>
              <a:rPr lang="en-US" sz="2800" dirty="0" err="1">
                <a:latin typeface="NikoshBAN" panose="02000000000000000000" pitchFamily="2" charset="0"/>
                <a:cs typeface="NikoshBAN" panose="02000000000000000000" pitchFamily="2" charset="0"/>
              </a:rPr>
              <a:t>কম্পিউটার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হ্যাকার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মাইকেল</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ক্যালসি</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দেশের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অধিবাসী</a:t>
            </a:r>
            <a:r>
              <a:rPr lang="en-US" sz="2800" dirty="0">
                <a:latin typeface="NikoshBAN" panose="02000000000000000000" pitchFamily="2" charset="0"/>
                <a:cs typeface="NikoshBAN" panose="02000000000000000000" pitchFamily="2" charset="0"/>
              </a:rPr>
              <a:t>?</a:t>
            </a:r>
          </a:p>
        </p:txBody>
      </p:sp>
      <p:sp>
        <p:nvSpPr>
          <p:cNvPr id="22" name="Rectangle 21">
            <a:extLst>
              <a:ext uri="{FF2B5EF4-FFF2-40B4-BE49-F238E27FC236}">
                <a16:creationId xmlns:a16="http://schemas.microsoft.com/office/drawing/2014/main" xmlns="" id="{454B97BF-E882-41AA-A1BD-B91DC4CD6211}"/>
              </a:ext>
            </a:extLst>
          </p:cNvPr>
          <p:cNvSpPr/>
          <p:nvPr/>
        </p:nvSpPr>
        <p:spPr>
          <a:xfrm>
            <a:off x="4646834" y="5136964"/>
            <a:ext cx="4416881" cy="381000"/>
          </a:xfrm>
          <a:prstGeom prst="rect">
            <a:avLst/>
          </a:prstGeom>
          <a:noFill/>
        </p:spPr>
        <p:style>
          <a:lnRef idx="1">
            <a:schemeClr val="accent3"/>
          </a:lnRef>
          <a:fillRef idx="2">
            <a:schemeClr val="accent3"/>
          </a:fillRef>
          <a:effectRef idx="1">
            <a:schemeClr val="accent3"/>
          </a:effectRef>
          <a:fontRef idx="minor">
            <a:schemeClr val="dk1"/>
          </a:fontRef>
        </p:style>
        <p:txBody>
          <a:bodyPr rtlCol="0" anchor="ctr"/>
          <a:lstStyle/>
          <a:p>
            <a:r>
              <a:rPr lang="en-US" sz="2800" dirty="0">
                <a:latin typeface="NikoshBAN" panose="02000000000000000000" pitchFamily="2" charset="0"/>
                <a:cs typeface="NikoshBAN" panose="02000000000000000000" pitchFamily="2" charset="0"/>
              </a:rPr>
              <a:t>ঘ</a:t>
            </a:r>
            <a:r>
              <a:rPr lang="bn-BD"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ভারত</a:t>
            </a:r>
            <a:endParaRPr lang="en-US" sz="2800" dirty="0">
              <a:latin typeface="NikoshBAN" panose="02000000000000000000" pitchFamily="2" charset="0"/>
              <a:cs typeface="NikoshBAN" panose="02000000000000000000" pitchFamily="2" charset="0"/>
            </a:endParaRPr>
          </a:p>
        </p:txBody>
      </p:sp>
      <p:sp>
        <p:nvSpPr>
          <p:cNvPr id="23" name="Rectangle 22">
            <a:extLst>
              <a:ext uri="{FF2B5EF4-FFF2-40B4-BE49-F238E27FC236}">
                <a16:creationId xmlns:a16="http://schemas.microsoft.com/office/drawing/2014/main" xmlns="" id="{B90CEB80-126B-4486-A8F1-D90DBA97533C}"/>
              </a:ext>
            </a:extLst>
          </p:cNvPr>
          <p:cNvSpPr/>
          <p:nvPr/>
        </p:nvSpPr>
        <p:spPr>
          <a:xfrm>
            <a:off x="4646834" y="4603564"/>
            <a:ext cx="4416881" cy="381000"/>
          </a:xfrm>
          <a:prstGeom prst="rect">
            <a:avLst/>
          </a:prstGeom>
          <a:noFill/>
        </p:spPr>
        <p:style>
          <a:lnRef idx="1">
            <a:schemeClr val="accent3"/>
          </a:lnRef>
          <a:fillRef idx="2">
            <a:schemeClr val="accent3"/>
          </a:fillRef>
          <a:effectRef idx="1">
            <a:schemeClr val="accent3"/>
          </a:effectRef>
          <a:fontRef idx="minor">
            <a:schemeClr val="dk1"/>
          </a:fontRef>
        </p:style>
        <p:txBody>
          <a:bodyPr rtlCol="0" anchor="ctr"/>
          <a:lstStyle/>
          <a:p>
            <a:r>
              <a:rPr lang="en-US" sz="2800" dirty="0">
                <a:latin typeface="NikoshBAN" panose="02000000000000000000" pitchFamily="2" charset="0"/>
                <a:cs typeface="NikoshBAN" panose="02000000000000000000" pitchFamily="2" charset="0"/>
              </a:rPr>
              <a:t>খ</a:t>
            </a:r>
            <a:r>
              <a:rPr lang="bn-BD"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কুইবেক</a:t>
            </a:r>
            <a:endParaRPr lang="en-US" sz="2800" dirty="0">
              <a:latin typeface="NikoshBAN" panose="02000000000000000000" pitchFamily="2" charset="0"/>
              <a:cs typeface="NikoshBAN" panose="02000000000000000000" pitchFamily="2" charset="0"/>
            </a:endParaRPr>
          </a:p>
        </p:txBody>
      </p:sp>
      <p:sp>
        <p:nvSpPr>
          <p:cNvPr id="24" name="Rectangle 23">
            <a:extLst>
              <a:ext uri="{FF2B5EF4-FFF2-40B4-BE49-F238E27FC236}">
                <a16:creationId xmlns:a16="http://schemas.microsoft.com/office/drawing/2014/main" xmlns="" id="{39AC40B0-BF8C-4596-A4C9-3A59AC0190A1}"/>
              </a:ext>
            </a:extLst>
          </p:cNvPr>
          <p:cNvSpPr/>
          <p:nvPr/>
        </p:nvSpPr>
        <p:spPr>
          <a:xfrm>
            <a:off x="8532915" y="4679764"/>
            <a:ext cx="394335" cy="2939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000FF"/>
                </a:solidFill>
                <a:latin typeface="NikoshBAN" panose="02000000000000000000" pitchFamily="2" charset="0"/>
                <a:cs typeface="NikoshBAN" panose="02000000000000000000" pitchFamily="2" charset="0"/>
                <a:sym typeface="Wingdings" panose="05000000000000000000" pitchFamily="2" charset="2"/>
              </a:rPr>
              <a:t></a:t>
            </a:r>
            <a:endParaRPr lang="en-US" sz="4000" dirty="0">
              <a:solidFill>
                <a:srgbClr val="0000FF"/>
              </a:solidFill>
              <a:latin typeface="NikoshBAN" panose="02000000000000000000" pitchFamily="2" charset="0"/>
              <a:cs typeface="NikoshBAN" panose="02000000000000000000" pitchFamily="2" charset="0"/>
            </a:endParaRPr>
          </a:p>
        </p:txBody>
      </p:sp>
      <p:sp>
        <p:nvSpPr>
          <p:cNvPr id="25" name="Rectangle 24">
            <a:extLst>
              <a:ext uri="{FF2B5EF4-FFF2-40B4-BE49-F238E27FC236}">
                <a16:creationId xmlns:a16="http://schemas.microsoft.com/office/drawing/2014/main" xmlns="" id="{F1EB7B9F-1DB4-46C6-ACAF-60FEA8F29B50}"/>
              </a:ext>
            </a:extLst>
          </p:cNvPr>
          <p:cNvSpPr/>
          <p:nvPr/>
        </p:nvSpPr>
        <p:spPr>
          <a:xfrm>
            <a:off x="8532915" y="5007114"/>
            <a:ext cx="510076" cy="707886"/>
          </a:xfrm>
          <a:prstGeom prst="rect">
            <a:avLst/>
          </a:prstGeom>
          <a:noFill/>
        </p:spPr>
        <p:txBody>
          <a:bodyPr wrap="none">
            <a:spAutoFit/>
          </a:bodyPr>
          <a:lstStyle/>
          <a:p>
            <a:r>
              <a:rPr lang="en-US" sz="4000" dirty="0">
                <a:solidFill>
                  <a:srgbClr val="FF0000"/>
                </a:solidFill>
                <a:latin typeface="NikoshBAN" panose="02000000000000000000" pitchFamily="2" charset="0"/>
                <a:cs typeface="NikoshBAN" panose="02000000000000000000" pitchFamily="2" charset="0"/>
                <a:sym typeface="Wingdings" panose="05000000000000000000" pitchFamily="2" charset="2"/>
              </a:rPr>
              <a:t></a:t>
            </a:r>
            <a:endParaRPr lang="en-US" sz="4000" dirty="0">
              <a:latin typeface="NikoshBAN" panose="02000000000000000000" pitchFamily="2" charset="0"/>
              <a:cs typeface="NikoshBAN" panose="02000000000000000000" pitchFamily="2" charset="0"/>
            </a:endParaRPr>
          </a:p>
        </p:txBody>
      </p:sp>
      <p:sp>
        <p:nvSpPr>
          <p:cNvPr id="26" name="Rectangle 25">
            <a:extLst>
              <a:ext uri="{FF2B5EF4-FFF2-40B4-BE49-F238E27FC236}">
                <a16:creationId xmlns:a16="http://schemas.microsoft.com/office/drawing/2014/main" xmlns="" id="{6B8546D3-D4D3-477D-AD71-18213684F82C}"/>
              </a:ext>
            </a:extLst>
          </p:cNvPr>
          <p:cNvSpPr/>
          <p:nvPr/>
        </p:nvSpPr>
        <p:spPr>
          <a:xfrm>
            <a:off x="76200" y="4603564"/>
            <a:ext cx="4386942" cy="381000"/>
          </a:xfrm>
          <a:prstGeom prst="rect">
            <a:avLst/>
          </a:prstGeom>
          <a:noFill/>
        </p:spPr>
        <p:style>
          <a:lnRef idx="1">
            <a:schemeClr val="accent3"/>
          </a:lnRef>
          <a:fillRef idx="2">
            <a:schemeClr val="accent3"/>
          </a:fillRef>
          <a:effectRef idx="1">
            <a:schemeClr val="accent3"/>
          </a:effectRef>
          <a:fontRef idx="minor">
            <a:schemeClr val="dk1"/>
          </a:fontRef>
        </p:style>
        <p:txBody>
          <a:bodyPr rtlCol="0" anchor="ctr"/>
          <a:lstStyle/>
          <a:p>
            <a:r>
              <a:rPr lang="en-US" sz="2800" dirty="0">
                <a:latin typeface="NikoshBAN" panose="02000000000000000000" pitchFamily="2" charset="0"/>
                <a:cs typeface="NikoshBAN" panose="02000000000000000000" pitchFamily="2" charset="0"/>
              </a:rPr>
              <a:t>ক</a:t>
            </a:r>
            <a:r>
              <a:rPr lang="bn-BD"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জাপান</a:t>
            </a:r>
            <a:endParaRPr lang="en-US" sz="2800" dirty="0">
              <a:latin typeface="NikoshBAN" panose="02000000000000000000" pitchFamily="2" charset="0"/>
              <a:cs typeface="NikoshBAN" panose="02000000000000000000" pitchFamily="2" charset="0"/>
            </a:endParaRPr>
          </a:p>
        </p:txBody>
      </p:sp>
      <p:sp>
        <p:nvSpPr>
          <p:cNvPr id="27" name="Rectangle 26">
            <a:extLst>
              <a:ext uri="{FF2B5EF4-FFF2-40B4-BE49-F238E27FC236}">
                <a16:creationId xmlns:a16="http://schemas.microsoft.com/office/drawing/2014/main" xmlns="" id="{AED8E09B-DEE5-4888-B3B1-0CAB43C4C1B7}"/>
              </a:ext>
            </a:extLst>
          </p:cNvPr>
          <p:cNvSpPr/>
          <p:nvPr/>
        </p:nvSpPr>
        <p:spPr>
          <a:xfrm>
            <a:off x="76200" y="5136964"/>
            <a:ext cx="4386942" cy="381000"/>
          </a:xfrm>
          <a:prstGeom prst="rect">
            <a:avLst/>
          </a:prstGeom>
          <a:noFill/>
        </p:spPr>
        <p:style>
          <a:lnRef idx="1">
            <a:schemeClr val="accent3"/>
          </a:lnRef>
          <a:fillRef idx="2">
            <a:schemeClr val="accent3"/>
          </a:fillRef>
          <a:effectRef idx="1">
            <a:schemeClr val="accent3"/>
          </a:effectRef>
          <a:fontRef idx="minor">
            <a:schemeClr val="dk1"/>
          </a:fontRef>
        </p:style>
        <p:txBody>
          <a:bodyPr rtlCol="0" anchor="ctr"/>
          <a:lstStyle/>
          <a:p>
            <a:r>
              <a:rPr lang="en-US" sz="2800" dirty="0">
                <a:latin typeface="NikoshBAN" panose="02000000000000000000" pitchFamily="2" charset="0"/>
                <a:cs typeface="NikoshBAN" panose="02000000000000000000" pitchFamily="2" charset="0"/>
              </a:rPr>
              <a:t>গ</a:t>
            </a:r>
            <a:r>
              <a:rPr lang="bn-BD"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আমেরিকা</a:t>
            </a:r>
            <a:endParaRPr lang="en-US" sz="2800" dirty="0">
              <a:latin typeface="NikoshBAN" panose="02000000000000000000" pitchFamily="2" charset="0"/>
              <a:cs typeface="NikoshBAN" panose="02000000000000000000" pitchFamily="2" charset="0"/>
            </a:endParaRPr>
          </a:p>
        </p:txBody>
      </p:sp>
      <p:sp>
        <p:nvSpPr>
          <p:cNvPr id="28" name="Rectangle 27">
            <a:extLst>
              <a:ext uri="{FF2B5EF4-FFF2-40B4-BE49-F238E27FC236}">
                <a16:creationId xmlns:a16="http://schemas.microsoft.com/office/drawing/2014/main" xmlns="" id="{7EA6AD7C-EE08-4AD4-A635-B4ED38799C35}"/>
              </a:ext>
            </a:extLst>
          </p:cNvPr>
          <p:cNvSpPr/>
          <p:nvPr/>
        </p:nvSpPr>
        <p:spPr>
          <a:xfrm>
            <a:off x="4060371" y="4442994"/>
            <a:ext cx="533924" cy="707886"/>
          </a:xfrm>
          <a:prstGeom prst="rect">
            <a:avLst/>
          </a:prstGeom>
          <a:noFill/>
        </p:spPr>
        <p:txBody>
          <a:bodyPr wrap="square">
            <a:spAutoFit/>
          </a:bodyPr>
          <a:lstStyle/>
          <a:p>
            <a:r>
              <a:rPr lang="en-US" sz="4000" dirty="0">
                <a:solidFill>
                  <a:srgbClr val="FF0000"/>
                </a:solidFill>
                <a:latin typeface="NikoshBAN" panose="02000000000000000000" pitchFamily="2" charset="0"/>
                <a:cs typeface="NikoshBAN" panose="02000000000000000000" pitchFamily="2" charset="0"/>
                <a:sym typeface="Wingdings" panose="05000000000000000000" pitchFamily="2" charset="2"/>
              </a:rPr>
              <a:t></a:t>
            </a:r>
            <a:endParaRPr lang="en-US" sz="4000" dirty="0">
              <a:latin typeface="NikoshBAN" panose="02000000000000000000" pitchFamily="2" charset="0"/>
              <a:cs typeface="NikoshBAN" panose="02000000000000000000" pitchFamily="2" charset="0"/>
            </a:endParaRPr>
          </a:p>
        </p:txBody>
      </p:sp>
      <p:sp>
        <p:nvSpPr>
          <p:cNvPr id="29" name="Rectangle 28">
            <a:extLst>
              <a:ext uri="{FF2B5EF4-FFF2-40B4-BE49-F238E27FC236}">
                <a16:creationId xmlns:a16="http://schemas.microsoft.com/office/drawing/2014/main" xmlns="" id="{9AADA59B-8F49-4C30-BE17-7C7F1A684ECB}"/>
              </a:ext>
            </a:extLst>
          </p:cNvPr>
          <p:cNvSpPr/>
          <p:nvPr/>
        </p:nvSpPr>
        <p:spPr>
          <a:xfrm>
            <a:off x="4060371" y="4973678"/>
            <a:ext cx="533924" cy="707886"/>
          </a:xfrm>
          <a:prstGeom prst="rect">
            <a:avLst/>
          </a:prstGeom>
          <a:noFill/>
        </p:spPr>
        <p:txBody>
          <a:bodyPr wrap="square">
            <a:spAutoFit/>
          </a:bodyPr>
          <a:lstStyle/>
          <a:p>
            <a:r>
              <a:rPr lang="en-US" sz="4000" dirty="0">
                <a:solidFill>
                  <a:srgbClr val="FF0000"/>
                </a:solidFill>
                <a:latin typeface="NikoshBAN" panose="02000000000000000000" pitchFamily="2" charset="0"/>
                <a:cs typeface="NikoshBAN" panose="02000000000000000000" pitchFamily="2" charset="0"/>
                <a:sym typeface="Wingdings" panose="05000000000000000000" pitchFamily="2" charset="2"/>
              </a:rPr>
              <a:t></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818022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Effect transition="in" filter="fade">
                                      <p:cBhvr>
                                        <p:cTn id="9" dur="75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childTnLst>
              </p:cTn>
              <p:nextCondLst>
                <p:cond evt="onClick" delay="0">
                  <p:tgtEl>
                    <p:spTgt spid="4"/>
                  </p:tgtEl>
                </p:cond>
              </p:nextCondLst>
            </p:seq>
            <p:seq concurrent="1" nextAc="seek">
              <p:cTn id="10" restart="whenNotActive" fill="hold" evtFilter="cancelBubble" nodeType="interactiveSeq">
                <p:stCondLst>
                  <p:cond evt="onClick" delay="0">
                    <p:tgtEl>
                      <p:spTgt spid="5"/>
                    </p:tgtEl>
                  </p:cond>
                </p:stCondLst>
                <p:endSync evt="end" delay="0">
                  <p:rtn val="all"/>
                </p:endSync>
                <p:childTnLst>
                  <p:par>
                    <p:cTn id="11" fill="hold">
                      <p:stCondLst>
                        <p:cond delay="0"/>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750" fill="hold"/>
                                        <p:tgtEl>
                                          <p:spTgt spid="9"/>
                                        </p:tgtEl>
                                        <p:attrNameLst>
                                          <p:attrName>ppt_w</p:attrName>
                                        </p:attrNameLst>
                                      </p:cBhvr>
                                      <p:tavLst>
                                        <p:tav tm="0">
                                          <p:val>
                                            <p:fltVal val="0"/>
                                          </p:val>
                                        </p:tav>
                                        <p:tav tm="100000">
                                          <p:val>
                                            <p:strVal val="#ppt_w"/>
                                          </p:val>
                                        </p:tav>
                                      </p:tavLst>
                                    </p:anim>
                                    <p:anim calcmode="lin" valueType="num">
                                      <p:cBhvr>
                                        <p:cTn id="16" dur="750" fill="hold"/>
                                        <p:tgtEl>
                                          <p:spTgt spid="9"/>
                                        </p:tgtEl>
                                        <p:attrNameLst>
                                          <p:attrName>ppt_h</p:attrName>
                                        </p:attrNameLst>
                                      </p:cBhvr>
                                      <p:tavLst>
                                        <p:tav tm="0">
                                          <p:val>
                                            <p:fltVal val="0"/>
                                          </p:val>
                                        </p:tav>
                                        <p:tav tm="100000">
                                          <p:val>
                                            <p:strVal val="#ppt_h"/>
                                          </p:val>
                                        </p:tav>
                                      </p:tavLst>
                                    </p:anim>
                                    <p:animEffect transition="in" filter="fade">
                                      <p:cBhvr>
                                        <p:cTn id="17" dur="75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childTnLst>
              </p:cTn>
              <p:nextCondLst>
                <p:cond evt="onClick" delay="0">
                  <p:tgtEl>
                    <p:spTgt spid="5"/>
                  </p:tgtEl>
                </p:cond>
              </p:nextCondLst>
            </p:seq>
            <p:seq concurrent="1" nextAc="seek">
              <p:cTn id="18" restart="whenNotActive" fill="hold" evtFilter="cancelBubble" nodeType="interactiveSeq">
                <p:stCondLst>
                  <p:cond evt="onClick" delay="0">
                    <p:tgtEl>
                      <p:spTgt spid="11"/>
                    </p:tgtEl>
                  </p:cond>
                </p:stCondLst>
                <p:endSync evt="end" delay="0">
                  <p:rtn val="all"/>
                </p:endSync>
                <p:childTnLst>
                  <p:par>
                    <p:cTn id="19" fill="hold">
                      <p:stCondLst>
                        <p:cond delay="0"/>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childTnLst>
              </p:cTn>
              <p:nextCondLst>
                <p:cond evt="onClick" delay="0">
                  <p:tgtEl>
                    <p:spTgt spid="11"/>
                  </p:tgtEl>
                </p:cond>
              </p:nextCondLst>
            </p:seq>
            <p:seq concurrent="1" nextAc="seek">
              <p:cTn id="26" restart="whenNotActive" fill="hold" evtFilter="cancelBubble" nodeType="interactiveSeq">
                <p:stCondLst>
                  <p:cond evt="onClick" delay="0">
                    <p:tgtEl>
                      <p:spTgt spid="12"/>
                    </p:tgtEl>
                  </p:cond>
                </p:stCondLst>
                <p:endSync evt="end" delay="0">
                  <p:rtn val="all"/>
                </p:endSync>
                <p:childTnLst>
                  <p:par>
                    <p:cTn id="27" fill="hold">
                      <p:stCondLst>
                        <p:cond delay="0"/>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childTnLst>
              </p:cTn>
              <p:nextCondLst>
                <p:cond evt="onClick" delay="0">
                  <p:tgtEl>
                    <p:spTgt spid="12"/>
                  </p:tgtEl>
                </p:cond>
              </p:nextCondLst>
            </p:seq>
            <p:seq concurrent="1" nextAc="seek">
              <p:cTn id="34" restart="whenNotActive" fill="hold" evtFilter="cancelBubble" nodeType="interactiveSeq">
                <p:stCondLst>
                  <p:cond evt="onClick" delay="0">
                    <p:tgtEl>
                      <p:spTgt spid="22"/>
                    </p:tgtEl>
                  </p:cond>
                </p:stCondLst>
                <p:endSync evt="end" delay="0">
                  <p:rtn val="all"/>
                </p:endSync>
                <p:childTnLst>
                  <p:par>
                    <p:cTn id="35" fill="hold">
                      <p:stCondLst>
                        <p:cond delay="0"/>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p:cTn id="39" dur="750" fill="hold"/>
                                        <p:tgtEl>
                                          <p:spTgt spid="25"/>
                                        </p:tgtEl>
                                        <p:attrNameLst>
                                          <p:attrName>ppt_w</p:attrName>
                                        </p:attrNameLst>
                                      </p:cBhvr>
                                      <p:tavLst>
                                        <p:tav tm="0">
                                          <p:val>
                                            <p:fltVal val="0"/>
                                          </p:val>
                                        </p:tav>
                                        <p:tav tm="100000">
                                          <p:val>
                                            <p:strVal val="#ppt_w"/>
                                          </p:val>
                                        </p:tav>
                                      </p:tavLst>
                                    </p:anim>
                                    <p:anim calcmode="lin" valueType="num">
                                      <p:cBhvr>
                                        <p:cTn id="40" dur="750" fill="hold"/>
                                        <p:tgtEl>
                                          <p:spTgt spid="25"/>
                                        </p:tgtEl>
                                        <p:attrNameLst>
                                          <p:attrName>ppt_h</p:attrName>
                                        </p:attrNameLst>
                                      </p:cBhvr>
                                      <p:tavLst>
                                        <p:tav tm="0">
                                          <p:val>
                                            <p:fltVal val="0"/>
                                          </p:val>
                                        </p:tav>
                                        <p:tav tm="100000">
                                          <p:val>
                                            <p:strVal val="#ppt_h"/>
                                          </p:val>
                                        </p:tav>
                                      </p:tavLst>
                                    </p:anim>
                                    <p:animEffect transition="in" filter="fade">
                                      <p:cBhvr>
                                        <p:cTn id="41" dur="750"/>
                                        <p:tgtEl>
                                          <p:spTgt spid="25"/>
                                        </p:tgtEl>
                                      </p:cBhvr>
                                    </p:animEffec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childTnLst>
              </p:cTn>
              <p:nextCondLst>
                <p:cond evt="onClick" delay="0">
                  <p:tgtEl>
                    <p:spTgt spid="22"/>
                  </p:tgtEl>
                </p:cond>
              </p:nextCondLst>
            </p:seq>
            <p:seq concurrent="1" nextAc="seek">
              <p:cTn id="42" restart="whenNotActive" fill="hold" evtFilter="cancelBubble" nodeType="interactiveSeq">
                <p:stCondLst>
                  <p:cond evt="onClick" delay="0">
                    <p:tgtEl>
                      <p:spTgt spid="23"/>
                    </p:tgtEl>
                  </p:cond>
                </p:stCondLst>
                <p:endSync evt="end" delay="0">
                  <p:rtn val="all"/>
                </p:endSync>
                <p:childTnLst>
                  <p:par>
                    <p:cTn id="43" fill="hold">
                      <p:stCondLst>
                        <p:cond delay="0"/>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750" fill="hold"/>
                                        <p:tgtEl>
                                          <p:spTgt spid="24"/>
                                        </p:tgtEl>
                                        <p:attrNameLst>
                                          <p:attrName>ppt_w</p:attrName>
                                        </p:attrNameLst>
                                      </p:cBhvr>
                                      <p:tavLst>
                                        <p:tav tm="0">
                                          <p:val>
                                            <p:fltVal val="0"/>
                                          </p:val>
                                        </p:tav>
                                        <p:tav tm="100000">
                                          <p:val>
                                            <p:strVal val="#ppt_w"/>
                                          </p:val>
                                        </p:tav>
                                      </p:tavLst>
                                    </p:anim>
                                    <p:anim calcmode="lin" valueType="num">
                                      <p:cBhvr>
                                        <p:cTn id="48" dur="750" fill="hold"/>
                                        <p:tgtEl>
                                          <p:spTgt spid="24"/>
                                        </p:tgtEl>
                                        <p:attrNameLst>
                                          <p:attrName>ppt_h</p:attrName>
                                        </p:attrNameLst>
                                      </p:cBhvr>
                                      <p:tavLst>
                                        <p:tav tm="0">
                                          <p:val>
                                            <p:fltVal val="0"/>
                                          </p:val>
                                        </p:tav>
                                        <p:tav tm="100000">
                                          <p:val>
                                            <p:strVal val="#ppt_h"/>
                                          </p:val>
                                        </p:tav>
                                      </p:tavLst>
                                    </p:anim>
                                    <p:animEffect transition="in" filter="fade">
                                      <p:cBhvr>
                                        <p:cTn id="49" dur="750"/>
                                        <p:tgtEl>
                                          <p:spTgt spid="24"/>
                                        </p:tgtEl>
                                      </p:cBhvr>
                                    </p:animEffec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childTnLst>
              </p:cTn>
              <p:nextCondLst>
                <p:cond evt="onClick" delay="0">
                  <p:tgtEl>
                    <p:spTgt spid="23"/>
                  </p:tgtEl>
                </p:cond>
              </p:nextCondLst>
            </p:seq>
            <p:seq concurrent="1" nextAc="seek">
              <p:cTn id="50" restart="whenNotActive" fill="hold" evtFilter="cancelBubble" nodeType="interactiveSeq">
                <p:stCondLst>
                  <p:cond evt="onClick" delay="0">
                    <p:tgtEl>
                      <p:spTgt spid="26"/>
                    </p:tgtEl>
                  </p:cond>
                </p:stCondLst>
                <p:endSync evt="end" delay="0">
                  <p:rtn val="all"/>
                </p:endSync>
                <p:childTnLst>
                  <p:par>
                    <p:cTn id="51" fill="hold">
                      <p:stCondLst>
                        <p:cond delay="0"/>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childTnLst>
              </p:cTn>
              <p:nextCondLst>
                <p:cond evt="onClick" delay="0">
                  <p:tgtEl>
                    <p:spTgt spid="26"/>
                  </p:tgtEl>
                </p:cond>
              </p:nextCondLst>
            </p:seq>
            <p:seq concurrent="1" nextAc="seek">
              <p:cTn id="58" restart="whenNotActive" fill="hold" evtFilter="cancelBubble" nodeType="interactiveSeq">
                <p:stCondLst>
                  <p:cond evt="onClick" delay="0">
                    <p:tgtEl>
                      <p:spTgt spid="27"/>
                    </p:tgtEl>
                  </p:cond>
                </p:stCondLst>
                <p:endSync evt="end" delay="0">
                  <p:rtn val="all"/>
                </p:endSync>
                <p:childTnLst>
                  <p:par>
                    <p:cTn id="59" fill="hold">
                      <p:stCondLst>
                        <p:cond delay="0"/>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fltVal val="0"/>
                                          </p:val>
                                        </p:tav>
                                        <p:tav tm="100000">
                                          <p:val>
                                            <p:strVal val="#ppt_h"/>
                                          </p:val>
                                        </p:tav>
                                      </p:tavLst>
                                    </p:anim>
                                    <p:animEffect transition="in" filter="fade">
                                      <p:cBhvr>
                                        <p:cTn id="65" dur="500"/>
                                        <p:tgtEl>
                                          <p:spTgt spid="29"/>
                                        </p:tgtEl>
                                      </p:cBhvr>
                                    </p:animEffec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childTnLst>
              </p:cTn>
              <p:nextCondLst>
                <p:cond evt="onClick" delay="0">
                  <p:tgtEl>
                    <p:spTgt spid="27"/>
                  </p:tgtEl>
                </p:cond>
              </p:nextCondLst>
            </p:seq>
          </p:childTnLst>
        </p:cTn>
      </p:par>
    </p:tnLst>
    <p:bldLst>
      <p:bldP spid="9" grpId="0"/>
      <p:bldP spid="10" grpId="0"/>
      <p:bldP spid="15" grpId="0"/>
      <p:bldP spid="16" grpId="0"/>
      <p:bldP spid="24" grpId="0"/>
      <p:bldP spid="25"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64628453"/>
              </p:ext>
            </p:extLst>
          </p:nvPr>
        </p:nvGraphicFramePr>
        <p:xfrm>
          <a:off x="152400" y="838200"/>
          <a:ext cx="4115587" cy="5508651"/>
        </p:xfrm>
        <a:graphic>
          <a:graphicData uri="http://schemas.openxmlformats.org/drawingml/2006/table">
            <a:tbl>
              <a:tblPr firstRow="1" bandRow="1">
                <a:effectLst>
                  <a:innerShdw blurRad="114300">
                    <a:prstClr val="black"/>
                  </a:innerShdw>
                </a:effectLst>
                <a:tableStyleId>{5C22544A-7EE6-4342-B048-85BDC9FD1C3A}</a:tableStyleId>
              </a:tblPr>
              <a:tblGrid>
                <a:gridCol w="4115587">
                  <a:extLst>
                    <a:ext uri="{9D8B030D-6E8A-4147-A177-3AD203B41FA5}">
                      <a16:colId xmlns:a16="http://schemas.microsoft.com/office/drawing/2014/main" xmlns="" val="20000"/>
                    </a:ext>
                  </a:extLst>
                </a:gridCol>
              </a:tblGrid>
              <a:tr h="640426">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en-US" sz="2800" dirty="0">
                        <a:solidFill>
                          <a:srgbClr val="0000FF"/>
                        </a:solidFill>
                        <a:effectLst/>
                      </a:endParaRPr>
                    </a:p>
                  </a:txBody>
                  <a:tcPr>
                    <a:noFill/>
                  </a:tcPr>
                </a:tc>
                <a:extLst>
                  <a:ext uri="{0D108BD9-81ED-4DB2-BD59-A6C34878D82A}">
                    <a16:rowId xmlns:a16="http://schemas.microsoft.com/office/drawing/2014/main" xmlns="" val="10000"/>
                  </a:ext>
                </a:extLst>
              </a:tr>
              <a:tr h="2887025">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sz="1350" kern="1200" dirty="0">
                        <a:solidFill>
                          <a:schemeClr val="dk1"/>
                        </a:solidFill>
                        <a:latin typeface="+mn-lt"/>
                        <a:ea typeface="+mn-ea"/>
                        <a:cs typeface="+mn-cs"/>
                      </a:endParaRPr>
                    </a:p>
                    <a:p>
                      <a:endParaRPr lang="en-US" dirty="0"/>
                    </a:p>
                    <a:p>
                      <a:endParaRPr lang="en-US" dirty="0"/>
                    </a:p>
                    <a:p>
                      <a:endParaRPr lang="en-US" dirty="0"/>
                    </a:p>
                    <a:p>
                      <a:endParaRPr lang="en-US" dirty="0"/>
                    </a:p>
                  </a:txBody>
                  <a:tcPr>
                    <a:noFill/>
                  </a:tcPr>
                </a:tc>
                <a:extLst>
                  <a:ext uri="{0D108BD9-81ED-4DB2-BD59-A6C34878D82A}">
                    <a16:rowId xmlns:a16="http://schemas.microsoft.com/office/drawing/2014/main" xmlns="" val="10001"/>
                  </a:ext>
                </a:extLst>
              </a:tr>
              <a:tr h="1958949">
                <a:tc>
                  <a:txBody>
                    <a:bodyPr/>
                    <a:lstStyle/>
                    <a:p>
                      <a:pPr algn="ctr"/>
                      <a:r>
                        <a:rPr lang="en-US" sz="2800" b="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আবদুল</a:t>
                      </a:r>
                      <a:r>
                        <a:rPr lang="en-US" sz="2800" b="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b="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মান্নান</a:t>
                      </a:r>
                      <a:endParaRPr lang="en-US" sz="2800" b="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en-US" sz="1600" b="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সহকারী</a:t>
                      </a:r>
                      <a:r>
                        <a:rPr lang="en-US" sz="1600" b="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1600" b="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শিক্ষক</a:t>
                      </a:r>
                      <a:r>
                        <a:rPr lang="en-US" sz="1600" b="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1600" b="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আইসিটি</a:t>
                      </a:r>
                      <a:r>
                        <a:rPr lang="en-US" sz="1600" b="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p>
                    <a:p>
                      <a:pPr algn="ctr"/>
                      <a:r>
                        <a:rPr lang="en-US" sz="1600" b="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ইউরিয়া</a:t>
                      </a:r>
                      <a:r>
                        <a:rPr lang="en-US" sz="1600" b="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1600" b="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সারকারখানা</a:t>
                      </a:r>
                      <a:r>
                        <a:rPr lang="en-US" sz="1600" b="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1600" b="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কলেজ</a:t>
                      </a:r>
                      <a:endParaRPr lang="en-US" sz="1600" b="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en-US" sz="1600" b="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ঘোড়াশাল</a:t>
                      </a:r>
                      <a:r>
                        <a:rPr lang="en-US" sz="1600" b="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1600" b="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নরসিংদী</a:t>
                      </a:r>
                      <a:r>
                        <a:rPr lang="en-US" sz="1600" b="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p>
                    <a:p>
                      <a:pPr algn="ctr"/>
                      <a:r>
                        <a:rPr lang="en-US" sz="1600" b="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মোবাইল</a:t>
                      </a:r>
                      <a:r>
                        <a:rPr lang="en-US" sz="1600" b="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1600" b="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নাম্বারঃ</a:t>
                      </a:r>
                      <a:r>
                        <a:rPr lang="en-US" sz="1600" b="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01718365326</a:t>
                      </a:r>
                    </a:p>
                    <a:p>
                      <a:pPr algn="ctr"/>
                      <a:r>
                        <a:rPr lang="en-US" sz="1600" b="0" i="1" dirty="0" err="1">
                          <a:effectLst>
                            <a:outerShdw blurRad="38100" dist="38100" dir="2700000" algn="tl">
                              <a:srgbClr val="000000">
                                <a:alpha val="43137"/>
                              </a:srgbClr>
                            </a:outerShdw>
                          </a:effectLst>
                          <a:cs typeface="NikoshBAN" panose="02000000000000000000" pitchFamily="2" charset="0"/>
                        </a:rPr>
                        <a:t>Email:a.mannan.uskc@gmail.com</a:t>
                      </a:r>
                      <a:endParaRPr lang="en-US" sz="1600" b="0" i="1" dirty="0">
                        <a:effectLst>
                          <a:outerShdw blurRad="38100" dist="38100" dir="2700000" algn="tl">
                            <a:srgbClr val="000000">
                              <a:alpha val="43137"/>
                            </a:srgbClr>
                          </a:outerShdw>
                        </a:effectLst>
                        <a:cs typeface="NikoshBAN" panose="02000000000000000000" pitchFamily="2" charset="0"/>
                      </a:endParaRPr>
                    </a:p>
                    <a:p>
                      <a:pPr algn="ctr"/>
                      <a:r>
                        <a:rPr lang="en-US" sz="1600" b="0" i="1" dirty="0">
                          <a:effectLst>
                            <a:outerShdw blurRad="38100" dist="38100" dir="2700000" algn="tl">
                              <a:srgbClr val="000000">
                                <a:alpha val="43137"/>
                              </a:srgbClr>
                            </a:outerShdw>
                          </a:effectLst>
                          <a:cs typeface="NikoshBAN" panose="02000000000000000000" pitchFamily="2" charset="0"/>
                        </a:rPr>
                        <a:t>Face book ID: a.mannan42@yahoo.com</a:t>
                      </a:r>
                      <a:endParaRPr lang="en-US" sz="1600" b="0" dirty="0">
                        <a:solidFill>
                          <a:srgbClr val="0000FF"/>
                        </a:solidFill>
                      </a:endParaRPr>
                    </a:p>
                  </a:txBody>
                  <a:tcPr>
                    <a:noFill/>
                  </a:tcPr>
                </a:tc>
                <a:extLst>
                  <a:ext uri="{0D108BD9-81ED-4DB2-BD59-A6C34878D82A}">
                    <a16:rowId xmlns:a16="http://schemas.microsoft.com/office/drawing/2014/main" xmlns="" val="10002"/>
                  </a:ext>
                </a:extLst>
              </a:tr>
            </a:tbl>
          </a:graphicData>
        </a:graphic>
      </p:graphicFrame>
      <p:sp>
        <p:nvSpPr>
          <p:cNvPr id="6" name="TextBox 5"/>
          <p:cNvSpPr txBox="1"/>
          <p:nvPr/>
        </p:nvSpPr>
        <p:spPr>
          <a:xfrm>
            <a:off x="228601" y="904875"/>
            <a:ext cx="3962400" cy="523220"/>
          </a:xfrm>
          <a:prstGeom prst="rect">
            <a:avLst/>
          </a:prstGeom>
          <a:solidFill>
            <a:srgbClr val="F1DDFF"/>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lgn="ctr" defTabSz="685800" fontAlgn="auto">
              <a:spcBef>
                <a:spcPts val="0"/>
              </a:spcBef>
              <a:spcAft>
                <a:spcPts val="0"/>
              </a:spcAft>
              <a:defRPr/>
            </a:pPr>
            <a:r>
              <a:rPr lang="en-US" sz="2800" b="1" dirty="0" err="1">
                <a:solidFill>
                  <a:srgbClr val="0000FF"/>
                </a:solidFill>
                <a:latin typeface="NikoshBAN" pitchFamily="2" charset="0"/>
                <a:cs typeface="NikoshBAN" pitchFamily="2" charset="0"/>
              </a:rPr>
              <a:t>শিক্ষক</a:t>
            </a:r>
            <a:r>
              <a:rPr lang="en-US" sz="2800" b="1" dirty="0">
                <a:solidFill>
                  <a:srgbClr val="0000FF"/>
                </a:solidFill>
                <a:latin typeface="NikoshBAN" pitchFamily="2" charset="0"/>
                <a:cs typeface="NikoshBAN" pitchFamily="2" charset="0"/>
              </a:rPr>
              <a:t> </a:t>
            </a:r>
            <a:r>
              <a:rPr lang="en-US" sz="2800" b="1" dirty="0" err="1">
                <a:solidFill>
                  <a:srgbClr val="0000FF"/>
                </a:solidFill>
                <a:latin typeface="NikoshBAN" pitchFamily="2" charset="0"/>
                <a:cs typeface="NikoshBAN" pitchFamily="2" charset="0"/>
              </a:rPr>
              <a:t>পরিচিতি</a:t>
            </a:r>
            <a:endParaRPr lang="en-US" sz="2800" dirty="0">
              <a:solidFill>
                <a:srgbClr val="0000FF"/>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2107169674"/>
              </p:ext>
            </p:extLst>
          </p:nvPr>
        </p:nvGraphicFramePr>
        <p:xfrm>
          <a:off x="4648200" y="838200"/>
          <a:ext cx="4211422" cy="5425440"/>
        </p:xfrm>
        <a:graphic>
          <a:graphicData uri="http://schemas.openxmlformats.org/drawingml/2006/table">
            <a:tbl>
              <a:tblPr firstRow="1" bandRow="1">
                <a:effectLst>
                  <a:innerShdw blurRad="114300">
                    <a:prstClr val="black"/>
                  </a:innerShdw>
                </a:effectLst>
                <a:tableStyleId>{5C22544A-7EE6-4342-B048-85BDC9FD1C3A}</a:tableStyleId>
              </a:tblPr>
              <a:tblGrid>
                <a:gridCol w="4211422">
                  <a:extLst>
                    <a:ext uri="{9D8B030D-6E8A-4147-A177-3AD203B41FA5}">
                      <a16:colId xmlns:a16="http://schemas.microsoft.com/office/drawing/2014/main" xmlns="" val="20000"/>
                    </a:ext>
                  </a:extLst>
                </a:gridCol>
              </a:tblGrid>
              <a:tr h="609600">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en-US" sz="2800" dirty="0">
                        <a:solidFill>
                          <a:srgbClr val="0000FF"/>
                        </a:solidFill>
                        <a:effectLst/>
                      </a:endParaRPr>
                    </a:p>
                  </a:txBody>
                  <a:tcPr>
                    <a:noFill/>
                  </a:tcPr>
                </a:tc>
                <a:extLst>
                  <a:ext uri="{0D108BD9-81ED-4DB2-BD59-A6C34878D82A}">
                    <a16:rowId xmlns:a16="http://schemas.microsoft.com/office/drawing/2014/main" xmlns="" val="10000"/>
                  </a:ext>
                </a:extLst>
              </a:tr>
              <a:tr h="2895600">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sz="400" dirty="0"/>
                    </a:p>
                  </a:txBody>
                  <a:tcPr>
                    <a:noFill/>
                  </a:tcPr>
                </a:tc>
                <a:extLst>
                  <a:ext uri="{0D108BD9-81ED-4DB2-BD59-A6C34878D82A}">
                    <a16:rowId xmlns:a16="http://schemas.microsoft.com/office/drawing/2014/main" xmlns="" val="10001"/>
                  </a:ext>
                </a:extLst>
              </a:tr>
              <a:tr h="1587201">
                <a:tc>
                  <a:txBody>
                    <a:bodyPr/>
                    <a:lstStyle/>
                    <a:p>
                      <a:pPr algn="ctr"/>
                      <a:r>
                        <a:rPr lang="en-US" sz="2400" b="0" kern="1200" dirty="0" err="1">
                          <a:solidFill>
                            <a:schemeClr val="dk1"/>
                          </a:solidFill>
                          <a:effectLst>
                            <a:outerShdw blurRad="38100" dist="38100" dir="2700000" algn="tl">
                              <a:srgbClr val="000000">
                                <a:alpha val="43137"/>
                              </a:srgbClr>
                            </a:outerShdw>
                          </a:effectLst>
                          <a:latin typeface="NikoshBAN" panose="02000000000000000000" pitchFamily="2" charset="0"/>
                          <a:ea typeface="+mn-ea"/>
                          <a:cs typeface="NikoshBAN" panose="02000000000000000000" pitchFamily="2" charset="0"/>
                        </a:rPr>
                        <a:t>শ্রেণিঃ</a:t>
                      </a:r>
                      <a:r>
                        <a:rPr lang="en-US" sz="2400" b="0" kern="1200" dirty="0">
                          <a:solidFill>
                            <a:schemeClr val="dk1"/>
                          </a:solidFill>
                          <a:effectLst>
                            <a:outerShdw blurRad="38100" dist="38100" dir="2700000" algn="tl">
                              <a:srgbClr val="000000">
                                <a:alpha val="43137"/>
                              </a:srgbClr>
                            </a:outerShdw>
                          </a:effectLst>
                          <a:latin typeface="NikoshBAN" panose="02000000000000000000" pitchFamily="2" charset="0"/>
                          <a:ea typeface="+mn-ea"/>
                          <a:cs typeface="NikoshBAN" panose="02000000000000000000" pitchFamily="2" charset="0"/>
                        </a:rPr>
                        <a:t>  </a:t>
                      </a:r>
                      <a:r>
                        <a:rPr lang="en-US" sz="2400" b="0" kern="1200" dirty="0" err="1">
                          <a:solidFill>
                            <a:schemeClr val="dk1"/>
                          </a:solidFill>
                          <a:effectLst>
                            <a:outerShdw blurRad="38100" dist="38100" dir="2700000" algn="tl">
                              <a:srgbClr val="000000">
                                <a:alpha val="43137"/>
                              </a:srgbClr>
                            </a:outerShdw>
                          </a:effectLst>
                          <a:latin typeface="NikoshBAN" panose="02000000000000000000" pitchFamily="2" charset="0"/>
                          <a:ea typeface="+mn-ea"/>
                          <a:cs typeface="NikoshBAN" panose="02000000000000000000" pitchFamily="2" charset="0"/>
                        </a:rPr>
                        <a:t>অষ্টম</a:t>
                      </a:r>
                      <a:r>
                        <a:rPr lang="en-US" sz="2400" b="0" kern="1200" dirty="0">
                          <a:solidFill>
                            <a:schemeClr val="dk1"/>
                          </a:solidFill>
                          <a:effectLst>
                            <a:outerShdw blurRad="38100" dist="38100" dir="2700000" algn="tl">
                              <a:srgbClr val="000000">
                                <a:alpha val="43137"/>
                              </a:srgbClr>
                            </a:outerShdw>
                          </a:effectLst>
                          <a:latin typeface="NikoshBAN" panose="02000000000000000000" pitchFamily="2" charset="0"/>
                          <a:ea typeface="+mn-ea"/>
                          <a:cs typeface="NikoshBAN" panose="02000000000000000000" pitchFamily="2" charset="0"/>
                        </a:rPr>
                        <a:t> </a:t>
                      </a:r>
                      <a:r>
                        <a:rPr lang="en-US" sz="2400" b="0" kern="1200" dirty="0" err="1">
                          <a:solidFill>
                            <a:schemeClr val="dk1"/>
                          </a:solidFill>
                          <a:effectLst>
                            <a:outerShdw blurRad="38100" dist="38100" dir="2700000" algn="tl">
                              <a:srgbClr val="000000">
                                <a:alpha val="43137"/>
                              </a:srgbClr>
                            </a:outerShdw>
                          </a:effectLst>
                          <a:latin typeface="NikoshBAN" panose="02000000000000000000" pitchFamily="2" charset="0"/>
                          <a:ea typeface="+mn-ea"/>
                          <a:cs typeface="NikoshBAN" panose="02000000000000000000" pitchFamily="2" charset="0"/>
                        </a:rPr>
                        <a:t>শ্রেণি</a:t>
                      </a:r>
                      <a:endParaRPr lang="en-US" sz="2400" b="0" kern="1200" dirty="0">
                        <a:solidFill>
                          <a:schemeClr val="dk1"/>
                        </a:solidFill>
                        <a:effectLst>
                          <a:outerShdw blurRad="38100" dist="38100" dir="2700000" algn="tl">
                            <a:srgbClr val="000000">
                              <a:alpha val="43137"/>
                            </a:srgbClr>
                          </a:outerShdw>
                        </a:effectLst>
                        <a:latin typeface="NikoshBAN" panose="02000000000000000000" pitchFamily="2" charset="0"/>
                        <a:ea typeface="+mn-ea"/>
                        <a:cs typeface="NikoshBAN" panose="02000000000000000000" pitchFamily="2" charset="0"/>
                      </a:endParaRPr>
                    </a:p>
                    <a:p>
                      <a:pPr algn="ctr"/>
                      <a:r>
                        <a:rPr lang="en-US" sz="2400" b="0" kern="1200" dirty="0" err="1">
                          <a:solidFill>
                            <a:schemeClr val="dk1"/>
                          </a:solidFill>
                          <a:effectLst>
                            <a:outerShdw blurRad="38100" dist="38100" dir="2700000" algn="tl">
                              <a:srgbClr val="000000">
                                <a:alpha val="43137"/>
                              </a:srgbClr>
                            </a:outerShdw>
                          </a:effectLst>
                          <a:latin typeface="NikoshBAN" panose="02000000000000000000" pitchFamily="2" charset="0"/>
                          <a:ea typeface="+mn-ea"/>
                          <a:cs typeface="NikoshBAN" panose="02000000000000000000" pitchFamily="2" charset="0"/>
                        </a:rPr>
                        <a:t>বিষয়ঃ</a:t>
                      </a:r>
                      <a:r>
                        <a:rPr lang="en-US" sz="2400" b="0" kern="1200" dirty="0">
                          <a:solidFill>
                            <a:schemeClr val="dk1"/>
                          </a:solidFill>
                          <a:effectLst>
                            <a:outerShdw blurRad="38100" dist="38100" dir="2700000" algn="tl">
                              <a:srgbClr val="000000">
                                <a:alpha val="43137"/>
                              </a:srgbClr>
                            </a:outerShdw>
                          </a:effectLst>
                          <a:latin typeface="NikoshBAN" panose="02000000000000000000" pitchFamily="2" charset="0"/>
                          <a:ea typeface="+mn-ea"/>
                          <a:cs typeface="NikoshBAN" panose="02000000000000000000" pitchFamily="2" charset="0"/>
                        </a:rPr>
                        <a:t>  </a:t>
                      </a:r>
                      <a:r>
                        <a:rPr lang="en-US" sz="2400" b="0" kern="1200" dirty="0" err="1">
                          <a:solidFill>
                            <a:schemeClr val="dk1"/>
                          </a:solidFill>
                          <a:effectLst>
                            <a:outerShdw blurRad="38100" dist="38100" dir="2700000" algn="tl">
                              <a:srgbClr val="000000">
                                <a:alpha val="43137"/>
                              </a:srgbClr>
                            </a:outerShdw>
                          </a:effectLst>
                          <a:latin typeface="NikoshBAN" panose="02000000000000000000" pitchFamily="2" charset="0"/>
                          <a:ea typeface="+mn-ea"/>
                          <a:cs typeface="NikoshBAN" panose="02000000000000000000" pitchFamily="2" charset="0"/>
                        </a:rPr>
                        <a:t>তথ্য</a:t>
                      </a:r>
                      <a:r>
                        <a:rPr lang="en-US" sz="2400" b="0" kern="1200" dirty="0">
                          <a:solidFill>
                            <a:schemeClr val="dk1"/>
                          </a:solidFill>
                          <a:effectLst>
                            <a:outerShdw blurRad="38100" dist="38100" dir="2700000" algn="tl">
                              <a:srgbClr val="000000">
                                <a:alpha val="43137"/>
                              </a:srgbClr>
                            </a:outerShdw>
                          </a:effectLst>
                          <a:latin typeface="NikoshBAN" panose="02000000000000000000" pitchFamily="2" charset="0"/>
                          <a:ea typeface="+mn-ea"/>
                          <a:cs typeface="NikoshBAN" panose="02000000000000000000" pitchFamily="2" charset="0"/>
                        </a:rPr>
                        <a:t> ও </a:t>
                      </a:r>
                      <a:r>
                        <a:rPr lang="en-US" sz="2400" b="0" kern="1200" dirty="0" err="1">
                          <a:solidFill>
                            <a:schemeClr val="dk1"/>
                          </a:solidFill>
                          <a:effectLst>
                            <a:outerShdw blurRad="38100" dist="38100" dir="2700000" algn="tl">
                              <a:srgbClr val="000000">
                                <a:alpha val="43137"/>
                              </a:srgbClr>
                            </a:outerShdw>
                          </a:effectLst>
                          <a:latin typeface="NikoshBAN" panose="02000000000000000000" pitchFamily="2" charset="0"/>
                          <a:ea typeface="+mn-ea"/>
                          <a:cs typeface="NikoshBAN" panose="02000000000000000000" pitchFamily="2" charset="0"/>
                        </a:rPr>
                        <a:t>যোগাযোগ</a:t>
                      </a:r>
                      <a:r>
                        <a:rPr lang="en-US" sz="2400" b="0" kern="1200" baseline="0" dirty="0">
                          <a:solidFill>
                            <a:schemeClr val="dk1"/>
                          </a:solidFill>
                          <a:effectLst>
                            <a:outerShdw blurRad="38100" dist="38100" dir="2700000" algn="tl">
                              <a:srgbClr val="000000">
                                <a:alpha val="43137"/>
                              </a:srgbClr>
                            </a:outerShdw>
                          </a:effectLst>
                          <a:latin typeface="NikoshBAN" panose="02000000000000000000" pitchFamily="2" charset="0"/>
                          <a:ea typeface="+mn-ea"/>
                          <a:cs typeface="NikoshBAN" panose="02000000000000000000" pitchFamily="2" charset="0"/>
                        </a:rPr>
                        <a:t> </a:t>
                      </a:r>
                      <a:r>
                        <a:rPr lang="en-US" sz="2400" b="0" kern="1200" baseline="0" dirty="0" err="1">
                          <a:solidFill>
                            <a:schemeClr val="dk1"/>
                          </a:solidFill>
                          <a:effectLst>
                            <a:outerShdw blurRad="38100" dist="38100" dir="2700000" algn="tl">
                              <a:srgbClr val="000000">
                                <a:alpha val="43137"/>
                              </a:srgbClr>
                            </a:outerShdw>
                          </a:effectLst>
                          <a:latin typeface="NikoshBAN" panose="02000000000000000000" pitchFamily="2" charset="0"/>
                          <a:ea typeface="+mn-ea"/>
                          <a:cs typeface="NikoshBAN" panose="02000000000000000000" pitchFamily="2" charset="0"/>
                        </a:rPr>
                        <a:t>প্রযুক্তি</a:t>
                      </a:r>
                      <a:endParaRPr lang="en-US" sz="2400" b="0" kern="1200" dirty="0">
                        <a:solidFill>
                          <a:schemeClr val="dk1"/>
                        </a:solidFill>
                        <a:effectLst>
                          <a:outerShdw blurRad="38100" dist="38100" dir="2700000" algn="tl">
                            <a:srgbClr val="000000">
                              <a:alpha val="43137"/>
                            </a:srgbClr>
                          </a:outerShdw>
                        </a:effectLst>
                        <a:latin typeface="NikoshBAN" panose="02000000000000000000" pitchFamily="2" charset="0"/>
                        <a:ea typeface="+mn-ea"/>
                        <a:cs typeface="NikoshBAN" panose="02000000000000000000" pitchFamily="2" charset="0"/>
                      </a:endParaRPr>
                    </a:p>
                    <a:p>
                      <a:pPr algn="ctr"/>
                      <a:r>
                        <a:rPr lang="en-US" sz="2400" b="0" kern="1200" dirty="0" err="1">
                          <a:solidFill>
                            <a:schemeClr val="dk1"/>
                          </a:solidFill>
                          <a:effectLst>
                            <a:outerShdw blurRad="38100" dist="38100" dir="2700000" algn="tl">
                              <a:srgbClr val="000000">
                                <a:alpha val="43137"/>
                              </a:srgbClr>
                            </a:outerShdw>
                          </a:effectLst>
                          <a:latin typeface="NikoshBAN" panose="02000000000000000000" pitchFamily="2" charset="0"/>
                          <a:ea typeface="+mn-ea"/>
                          <a:cs typeface="NikoshBAN" panose="02000000000000000000" pitchFamily="2" charset="0"/>
                        </a:rPr>
                        <a:t>অধ্যায়ঃ</a:t>
                      </a:r>
                      <a:r>
                        <a:rPr lang="en-US" sz="2400" b="0" kern="1200" dirty="0">
                          <a:solidFill>
                            <a:schemeClr val="dk1"/>
                          </a:solidFill>
                          <a:effectLst>
                            <a:outerShdw blurRad="38100" dist="38100" dir="2700000" algn="tl">
                              <a:srgbClr val="000000">
                                <a:alpha val="43137"/>
                              </a:srgbClr>
                            </a:outerShdw>
                          </a:effectLst>
                          <a:latin typeface="NikoshBAN" panose="02000000000000000000" pitchFamily="2" charset="0"/>
                          <a:ea typeface="+mn-ea"/>
                          <a:cs typeface="NikoshBAN" panose="02000000000000000000" pitchFamily="2" charset="0"/>
                        </a:rPr>
                        <a:t>  </a:t>
                      </a:r>
                      <a:r>
                        <a:rPr lang="en-US" sz="2400" b="0" kern="1200" dirty="0" err="1">
                          <a:solidFill>
                            <a:schemeClr val="dk1"/>
                          </a:solidFill>
                          <a:effectLst>
                            <a:outerShdw blurRad="38100" dist="38100" dir="2700000" algn="tl">
                              <a:srgbClr val="000000">
                                <a:alpha val="43137"/>
                              </a:srgbClr>
                            </a:outerShdw>
                          </a:effectLst>
                          <a:latin typeface="NikoshBAN" panose="02000000000000000000" pitchFamily="2" charset="0"/>
                          <a:ea typeface="+mn-ea"/>
                          <a:cs typeface="NikoshBAN" panose="02000000000000000000" pitchFamily="2" charset="0"/>
                        </a:rPr>
                        <a:t>তৃতীয়</a:t>
                      </a:r>
                      <a:endParaRPr lang="en-US" sz="2400" b="0" kern="1200" dirty="0">
                        <a:solidFill>
                          <a:schemeClr val="dk1"/>
                        </a:solidFill>
                        <a:effectLst>
                          <a:outerShdw blurRad="38100" dist="38100" dir="2700000" algn="tl">
                            <a:srgbClr val="000000">
                              <a:alpha val="43137"/>
                            </a:srgbClr>
                          </a:outerShdw>
                        </a:effectLst>
                        <a:latin typeface="NikoshBAN" panose="02000000000000000000" pitchFamily="2" charset="0"/>
                        <a:ea typeface="+mn-ea"/>
                        <a:cs typeface="NikoshBAN" panose="02000000000000000000" pitchFamily="2" charset="0"/>
                      </a:endParaRPr>
                    </a:p>
                    <a:p>
                      <a:pPr algn="ctr"/>
                      <a:r>
                        <a:rPr lang="en-US" sz="2400" b="0" kern="1200" dirty="0" err="1">
                          <a:solidFill>
                            <a:schemeClr val="dk1"/>
                          </a:solidFill>
                          <a:effectLst>
                            <a:outerShdw blurRad="38100" dist="38100" dir="2700000" algn="tl">
                              <a:srgbClr val="000000">
                                <a:alpha val="43137"/>
                              </a:srgbClr>
                            </a:outerShdw>
                          </a:effectLst>
                          <a:latin typeface="NikoshBAN" panose="02000000000000000000" pitchFamily="2" charset="0"/>
                          <a:ea typeface="+mn-ea"/>
                          <a:cs typeface="NikoshBAN" panose="02000000000000000000" pitchFamily="2" charset="0"/>
                        </a:rPr>
                        <a:t>সময়ঃ</a:t>
                      </a:r>
                      <a:r>
                        <a:rPr lang="en-US" sz="2400" b="0" kern="1200" dirty="0">
                          <a:solidFill>
                            <a:schemeClr val="dk1"/>
                          </a:solidFill>
                          <a:effectLst>
                            <a:outerShdw blurRad="38100" dist="38100" dir="2700000" algn="tl">
                              <a:srgbClr val="000000">
                                <a:alpha val="43137"/>
                              </a:srgbClr>
                            </a:outerShdw>
                          </a:effectLst>
                          <a:latin typeface="NikoshBAN" panose="02000000000000000000" pitchFamily="2" charset="0"/>
                          <a:ea typeface="+mn-ea"/>
                          <a:cs typeface="NikoshBAN" panose="02000000000000000000" pitchFamily="2" charset="0"/>
                        </a:rPr>
                        <a:t>  4০ </a:t>
                      </a:r>
                      <a:r>
                        <a:rPr lang="en-US" sz="2400" b="0" kern="1200" dirty="0" err="1">
                          <a:solidFill>
                            <a:schemeClr val="dk1"/>
                          </a:solidFill>
                          <a:effectLst>
                            <a:outerShdw blurRad="38100" dist="38100" dir="2700000" algn="tl">
                              <a:srgbClr val="000000">
                                <a:alpha val="43137"/>
                              </a:srgbClr>
                            </a:outerShdw>
                          </a:effectLst>
                          <a:latin typeface="NikoshBAN" panose="02000000000000000000" pitchFamily="2" charset="0"/>
                          <a:ea typeface="+mn-ea"/>
                          <a:cs typeface="NikoshBAN" panose="02000000000000000000" pitchFamily="2" charset="0"/>
                        </a:rPr>
                        <a:t>মিনিট</a:t>
                      </a:r>
                      <a:endParaRPr lang="en-US" sz="2400" b="0" kern="1200" dirty="0">
                        <a:solidFill>
                          <a:schemeClr val="dk1"/>
                        </a:solidFill>
                        <a:effectLst>
                          <a:outerShdw blurRad="38100" dist="38100" dir="2700000" algn="tl">
                            <a:srgbClr val="000000">
                              <a:alpha val="43137"/>
                            </a:srgbClr>
                          </a:outerShdw>
                        </a:effectLst>
                        <a:latin typeface="NikoshBAN" panose="02000000000000000000" pitchFamily="2" charset="0"/>
                        <a:ea typeface="+mn-ea"/>
                        <a:cs typeface="NikoshBAN" panose="02000000000000000000" pitchFamily="2" charset="0"/>
                      </a:endParaRPr>
                    </a:p>
                    <a:p>
                      <a:pPr algn="ctr"/>
                      <a:r>
                        <a:rPr lang="en-US" sz="2400" b="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তারিখঃ</a:t>
                      </a:r>
                      <a:r>
                        <a:rPr lang="en-US" sz="2400" b="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09-08-2020 </a:t>
                      </a:r>
                      <a:r>
                        <a:rPr lang="en-US" sz="2400" b="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খ্রি</a:t>
                      </a:r>
                      <a:r>
                        <a:rPr lang="en-US" sz="2400" b="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US" sz="1400" b="0" dirty="0">
                        <a:effectLst>
                          <a:outerShdw blurRad="38100" dist="38100" dir="2700000" algn="tl">
                            <a:srgbClr val="000000">
                              <a:alpha val="43137"/>
                            </a:srgbClr>
                          </a:outerShdw>
                        </a:effectLst>
                        <a:latin typeface="Nikosh" panose="02000000000000000000" pitchFamily="2" charset="0"/>
                        <a:cs typeface="Nikosh" panose="02000000000000000000" pitchFamily="2" charset="0"/>
                      </a:endParaRPr>
                    </a:p>
                  </a:txBody>
                  <a:tcPr>
                    <a:noFill/>
                  </a:tcPr>
                </a:tc>
                <a:extLst>
                  <a:ext uri="{0D108BD9-81ED-4DB2-BD59-A6C34878D82A}">
                    <a16:rowId xmlns:a16="http://schemas.microsoft.com/office/drawing/2014/main" xmlns="" val="10002"/>
                  </a:ext>
                </a:extLst>
              </a:tr>
            </a:tbl>
          </a:graphicData>
        </a:graphic>
      </p:graphicFrame>
      <p:sp>
        <p:nvSpPr>
          <p:cNvPr id="13" name="TextBox 12"/>
          <p:cNvSpPr txBox="1"/>
          <p:nvPr/>
        </p:nvSpPr>
        <p:spPr>
          <a:xfrm>
            <a:off x="4733925" y="876300"/>
            <a:ext cx="4048125" cy="523220"/>
          </a:xfrm>
          <a:prstGeom prst="rect">
            <a:avLst/>
          </a:prstGeom>
          <a:solidFill>
            <a:srgbClr val="F1DDFF"/>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lgn="ctr" defTabSz="685800" fontAlgn="auto">
              <a:spcBef>
                <a:spcPts val="0"/>
              </a:spcBef>
              <a:spcAft>
                <a:spcPts val="0"/>
              </a:spcAft>
              <a:defRPr/>
            </a:pPr>
            <a:r>
              <a:rPr lang="en-US" sz="2800" dirty="0" err="1">
                <a:solidFill>
                  <a:srgbClr val="0000FF"/>
                </a:solidFill>
                <a:latin typeface="NikoshBAN" pitchFamily="2" charset="0"/>
                <a:cs typeface="NikoshBAN" pitchFamily="2" charset="0"/>
              </a:rPr>
              <a:t>পাঠ</a:t>
            </a:r>
            <a:r>
              <a:rPr lang="en-US" sz="2800" dirty="0">
                <a:solidFill>
                  <a:srgbClr val="0000FF"/>
                </a:solidFill>
                <a:latin typeface="NikoshBAN" pitchFamily="2" charset="0"/>
                <a:cs typeface="NikoshBAN" pitchFamily="2" charset="0"/>
              </a:rPr>
              <a:t> </a:t>
            </a:r>
            <a:r>
              <a:rPr lang="en-US" sz="2800" dirty="0" err="1">
                <a:solidFill>
                  <a:srgbClr val="0000FF"/>
                </a:solidFill>
                <a:latin typeface="NikoshBAN" pitchFamily="2" charset="0"/>
                <a:cs typeface="NikoshBAN" pitchFamily="2" charset="0"/>
              </a:rPr>
              <a:t>পরিচিতি</a:t>
            </a:r>
            <a:endParaRPr lang="en-US" sz="2400" dirty="0">
              <a:solidFill>
                <a:srgbClr val="0000FF"/>
              </a:solidFill>
            </a:endParaRP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r="3405"/>
          <a:stretch/>
        </p:blipFill>
        <p:spPr>
          <a:xfrm>
            <a:off x="1066801" y="1600200"/>
            <a:ext cx="2286000" cy="26767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a:hlinkClick r:id="rId3" action="ppaction://hlinkfile"/>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18262" y="1556657"/>
            <a:ext cx="1920938" cy="2676763"/>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14" name="Picture 13">
            <a:hlinkClick r:id="rId5" action="ppaction://hlinkfile"/>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60862" y="1569028"/>
            <a:ext cx="1905000" cy="2649790"/>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extLst>
      <p:ext uri="{BB962C8B-B14F-4D97-AF65-F5344CB8AC3E}">
        <p14:creationId xmlns:p14="http://schemas.microsoft.com/office/powerpoint/2010/main" val="42567139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990600"/>
            <a:ext cx="8839200" cy="769441"/>
          </a:xfrm>
          <a:prstGeom prst="rect">
            <a:avLst/>
          </a:prstGeom>
          <a:solidFill>
            <a:srgbClr val="E4E2E8"/>
          </a:solidFill>
          <a:ln>
            <a:noFill/>
          </a:ln>
          <a:effectLst/>
          <a:scene3d>
            <a:camera prst="orthographicFront">
              <a:rot lat="0" lon="0" rev="0"/>
            </a:camera>
            <a:lightRig rig="chilly" dir="t">
              <a:rot lat="0" lon="0" rev="18480000"/>
            </a:lightRig>
          </a:scene3d>
          <a:sp3d prstMaterial="clear">
            <a:bevelT h="63500"/>
          </a:sp3d>
        </p:spPr>
        <p:txBody>
          <a:bodyPr wrap="square">
            <a:spAutoFit/>
          </a:bodyPr>
          <a:lstStyle/>
          <a:p>
            <a:pPr algn="ctr"/>
            <a:r>
              <a:rPr lang="en-US" sz="4400" b="1" dirty="0" err="1">
                <a:solidFill>
                  <a:srgbClr val="0000FF"/>
                </a:solidFill>
                <a:latin typeface="NikoshBAN" panose="02000000000000000000" pitchFamily="2" charset="0"/>
                <a:cs typeface="NikoshBAN" panose="02000000000000000000" pitchFamily="2" charset="0"/>
              </a:rPr>
              <a:t>বাড়ীর</a:t>
            </a:r>
            <a:r>
              <a:rPr lang="en-US" sz="4400" b="1" dirty="0">
                <a:solidFill>
                  <a:srgbClr val="0000FF"/>
                </a:solidFill>
                <a:latin typeface="NikoshBAN" panose="02000000000000000000" pitchFamily="2" charset="0"/>
                <a:cs typeface="NikoshBAN" panose="02000000000000000000" pitchFamily="2" charset="0"/>
              </a:rPr>
              <a:t> </a:t>
            </a:r>
            <a:r>
              <a:rPr lang="en-US" sz="4400" b="1" dirty="0" err="1">
                <a:solidFill>
                  <a:srgbClr val="0000FF"/>
                </a:solidFill>
                <a:latin typeface="NikoshBAN" panose="02000000000000000000" pitchFamily="2" charset="0"/>
                <a:cs typeface="NikoshBAN" panose="02000000000000000000" pitchFamily="2" charset="0"/>
              </a:rPr>
              <a:t>কাজ</a:t>
            </a:r>
            <a:endParaRPr lang="en-US" sz="4400" b="1" dirty="0">
              <a:solidFill>
                <a:srgbClr val="0000FF"/>
              </a:solidFill>
            </a:endParaRPr>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5462" y="2024972"/>
            <a:ext cx="8521337" cy="4223428"/>
          </a:xfrm>
          <a:prstGeom prst="rect">
            <a:avLst/>
          </a:prstGeom>
        </p:spPr>
      </p:pic>
      <p:sp>
        <p:nvSpPr>
          <p:cNvPr id="7" name="Rectangle 6"/>
          <p:cNvSpPr/>
          <p:nvPr/>
        </p:nvSpPr>
        <p:spPr>
          <a:xfrm>
            <a:off x="2895600" y="2982524"/>
            <a:ext cx="5257800" cy="2308324"/>
          </a:xfrm>
          <a:prstGeom prst="rect">
            <a:avLst/>
          </a:prstGeom>
          <a:noFill/>
        </p:spPr>
        <p:txBody>
          <a:bodyPr wrap="square" rtlCol="0">
            <a:spAutoFit/>
          </a:bodyPr>
          <a:lstStyle/>
          <a:p>
            <a:pPr algn="ctr"/>
            <a:r>
              <a:rPr lang="en-US" sz="4800"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800" dirty="0" err="1">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সব</a:t>
            </a:r>
            <a:r>
              <a:rPr lang="en-US" sz="4800"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800" dirty="0" err="1">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হ্যাকিংই</a:t>
            </a:r>
            <a:r>
              <a:rPr lang="en-US" sz="4800"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800" dirty="0" err="1">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অপরাধ</a:t>
            </a:r>
            <a:r>
              <a:rPr lang="en-US" sz="4800"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800" dirty="0" err="1">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নয়</a:t>
            </a:r>
            <a:r>
              <a:rPr lang="en-US" sz="4800"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800" dirty="0" err="1">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এর</a:t>
            </a:r>
            <a:r>
              <a:rPr lang="en-US" sz="4800"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800" dirty="0" err="1">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স্বপক্ষে</a:t>
            </a:r>
            <a:r>
              <a:rPr lang="en-US" sz="4800"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800" dirty="0" err="1">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তোমার</a:t>
            </a:r>
            <a:r>
              <a:rPr lang="en-US" sz="4800"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800" dirty="0" err="1">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যুক্তি</a:t>
            </a:r>
            <a:r>
              <a:rPr lang="en-US" sz="4800"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800" dirty="0" err="1">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বিশ্লেষণ</a:t>
            </a:r>
            <a:r>
              <a:rPr lang="en-US" sz="4800"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800" dirty="0" err="1">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a:t>
            </a:r>
            <a:r>
              <a:rPr lang="en-US" sz="4800"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4800" b="1" dirty="0">
              <a:solidFill>
                <a:srgbClr val="FF0000"/>
              </a:solidFill>
              <a:effectLst>
                <a:outerShdw blurRad="38100" dist="38100" dir="2700000" algn="tl">
                  <a:srgbClr val="000000">
                    <a:alpha val="43137"/>
                  </a:srgbClr>
                </a:outerShdw>
              </a:effectLst>
              <a:latin typeface="KarnaphuliMJ" pitchFamily="2" charset="0"/>
              <a:cs typeface="KarnaphuliMJ" pitchFamily="2" charset="0"/>
            </a:endParaRPr>
          </a:p>
        </p:txBody>
      </p:sp>
    </p:spTree>
    <p:extLst>
      <p:ext uri="{BB962C8B-B14F-4D97-AF65-F5344CB8AC3E}">
        <p14:creationId xmlns:p14="http://schemas.microsoft.com/office/powerpoint/2010/main" val="4824207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উপদেশ মূলক কথা উপদেশ মূলক এস এম ...">
            <a:extLst>
              <a:ext uri="{FF2B5EF4-FFF2-40B4-BE49-F238E27FC236}">
                <a16:creationId xmlns:a16="http://schemas.microsoft.com/office/drawing/2014/main" xmlns="" id="{23AC97CD-1244-4428-862F-22E7AF47D1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837" y="1162050"/>
            <a:ext cx="7934325" cy="453390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2245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left)">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0100" y="1334869"/>
            <a:ext cx="8191500" cy="646331"/>
          </a:xfrm>
          <a:prstGeom prst="rect">
            <a:avLst/>
          </a:prstGeom>
          <a:solidFill>
            <a:srgbClr val="E4E2E8"/>
          </a:solidFill>
          <a:ln>
            <a:noFill/>
          </a:ln>
          <a:effectLst/>
          <a:scene3d>
            <a:camera prst="orthographicFront">
              <a:rot lat="0" lon="0" rev="0"/>
            </a:camera>
            <a:lightRig rig="chilly" dir="t">
              <a:rot lat="0" lon="0" rev="18480000"/>
            </a:lightRig>
          </a:scene3d>
          <a:sp3d prstMaterial="clear">
            <a:bevelT h="63500"/>
          </a:sp3d>
        </p:spPr>
        <p:txBody>
          <a:bodyPr wrap="square">
            <a:spAutoFit/>
          </a:bodyPr>
          <a:lstStyle/>
          <a:p>
            <a:r>
              <a:rPr lang="en-US" sz="3600" b="1" dirty="0" err="1">
                <a:solidFill>
                  <a:srgbClr val="0000FF"/>
                </a:solidFill>
                <a:latin typeface="NikoshBAN" panose="02000000000000000000" pitchFamily="2" charset="0"/>
                <a:ea typeface="Calibri" panose="020F0502020204030204" pitchFamily="34" charset="0"/>
                <a:cs typeface="NikoshBAN" panose="02000000000000000000" pitchFamily="2" charset="0"/>
              </a:rPr>
              <a:t>হ্যাকিং</a:t>
            </a:r>
            <a:r>
              <a:rPr lang="en-US" sz="3600" b="1" dirty="0">
                <a:solidFill>
                  <a:srgbClr val="0000FF"/>
                </a:solidFill>
                <a:latin typeface="NikoshBAN" panose="02000000000000000000" pitchFamily="2" charset="0"/>
                <a:ea typeface="Calibri" panose="020F0502020204030204" pitchFamily="34" charset="0"/>
                <a:cs typeface="NikoshBAN" panose="02000000000000000000" pitchFamily="2" charset="0"/>
              </a:rPr>
              <a:t> </a:t>
            </a:r>
            <a:r>
              <a:rPr lang="en-US" sz="3600" b="1" dirty="0" err="1">
                <a:solidFill>
                  <a:srgbClr val="0000FF"/>
                </a:solidFill>
                <a:latin typeface="NikoshBAN" panose="02000000000000000000" pitchFamily="2" charset="0"/>
                <a:ea typeface="Calibri" panose="020F0502020204030204" pitchFamily="34" charset="0"/>
                <a:cs typeface="NikoshBAN" panose="02000000000000000000" pitchFamily="2" charset="0"/>
              </a:rPr>
              <a:t>সর্ম্পকে</a:t>
            </a:r>
            <a:r>
              <a:rPr lang="en-US" sz="3600" b="1" dirty="0">
                <a:solidFill>
                  <a:srgbClr val="0000FF"/>
                </a:solidFill>
                <a:latin typeface="NikoshBAN" panose="02000000000000000000" pitchFamily="2" charset="0"/>
                <a:ea typeface="Calibri" panose="020F0502020204030204" pitchFamily="34" charset="0"/>
                <a:cs typeface="NikoshBAN" panose="02000000000000000000" pitchFamily="2" charset="0"/>
              </a:rPr>
              <a:t> </a:t>
            </a:r>
            <a:r>
              <a:rPr lang="en-US" sz="3600" b="1" dirty="0" err="1">
                <a:solidFill>
                  <a:srgbClr val="0000FF"/>
                </a:solidFill>
                <a:latin typeface="NikoshBAN" panose="02000000000000000000" pitchFamily="2" charset="0"/>
                <a:ea typeface="Calibri" panose="020F0502020204030204" pitchFamily="34" charset="0"/>
                <a:cs typeface="NikoshBAN" panose="02000000000000000000" pitchFamily="2" charset="0"/>
              </a:rPr>
              <a:t>জানতে</a:t>
            </a:r>
            <a:r>
              <a:rPr lang="en-US" sz="3600" b="1" dirty="0">
                <a:solidFill>
                  <a:srgbClr val="0000FF"/>
                </a:solidFill>
                <a:latin typeface="NikoshBAN" panose="02000000000000000000" pitchFamily="2" charset="0"/>
                <a:ea typeface="Calibri" panose="020F0502020204030204" pitchFamily="34" charset="0"/>
                <a:cs typeface="NikoshBAN" panose="02000000000000000000" pitchFamily="2" charset="0"/>
              </a:rPr>
              <a:t> </a:t>
            </a:r>
            <a:r>
              <a:rPr lang="en-US" sz="3600" b="1" dirty="0" err="1">
                <a:solidFill>
                  <a:srgbClr val="0000FF"/>
                </a:solidFill>
                <a:latin typeface="NikoshBAN" panose="02000000000000000000" pitchFamily="2" charset="0"/>
                <a:ea typeface="Calibri" panose="020F0502020204030204" pitchFamily="34" charset="0"/>
                <a:cs typeface="NikoshBAN" panose="02000000000000000000" pitchFamily="2" charset="0"/>
              </a:rPr>
              <a:t>পারলে</a:t>
            </a:r>
            <a:r>
              <a:rPr lang="en-US" sz="3600" b="1" dirty="0">
                <a:solidFill>
                  <a:srgbClr val="0000FF"/>
                </a:solidFill>
                <a:latin typeface="NikoshBAN" panose="02000000000000000000" pitchFamily="2" charset="0"/>
                <a:ea typeface="Calibri" panose="020F0502020204030204" pitchFamily="34" charset="0"/>
                <a:cs typeface="NikoshBAN" panose="02000000000000000000" pitchFamily="2" charset="0"/>
              </a:rPr>
              <a:t>;</a:t>
            </a:r>
            <a:endParaRPr lang="en-US" sz="3600" b="1" dirty="0">
              <a:solidFill>
                <a:srgbClr val="0000FF"/>
              </a:solidFill>
            </a:endParaRPr>
          </a:p>
        </p:txBody>
      </p:sp>
      <p:sp>
        <p:nvSpPr>
          <p:cNvPr id="5" name="Rectangle 4"/>
          <p:cNvSpPr/>
          <p:nvPr/>
        </p:nvSpPr>
        <p:spPr>
          <a:xfrm rot="16200000">
            <a:off x="-2349097" y="3261775"/>
            <a:ext cx="5540878" cy="584775"/>
          </a:xfrm>
          <a:prstGeom prst="rect">
            <a:avLst/>
          </a:prstGeom>
          <a:solidFill>
            <a:srgbClr val="E4E2E8"/>
          </a:solidFill>
          <a:ln>
            <a:noFill/>
          </a:ln>
          <a:effectLst/>
          <a:scene3d>
            <a:camera prst="orthographicFront">
              <a:rot lat="0" lon="0" rev="0"/>
            </a:camera>
            <a:lightRig rig="chilly" dir="t">
              <a:rot lat="0" lon="0" rev="18480000"/>
            </a:lightRig>
          </a:scene3d>
          <a:sp3d prstMaterial="clear">
            <a:bevelT h="63500"/>
          </a:sp3d>
        </p:spPr>
        <p:txBody>
          <a:bodyPr wrap="square">
            <a:spAutoFit/>
          </a:bodyPr>
          <a:lstStyle/>
          <a:p>
            <a:pPr algn="ctr"/>
            <a:r>
              <a:rPr lang="en-US" sz="3200" b="1" dirty="0" err="1">
                <a:solidFill>
                  <a:srgbClr val="0000FF"/>
                </a:solidFill>
                <a:latin typeface="NikoshBAN" panose="02000000000000000000" pitchFamily="2" charset="0"/>
                <a:cs typeface="NikoshBAN" panose="02000000000000000000" pitchFamily="2" charset="0"/>
              </a:rPr>
              <a:t>পূনরালোচনা</a:t>
            </a:r>
            <a:endParaRPr lang="en-US" sz="3200" b="1" dirty="0">
              <a:solidFill>
                <a:srgbClr val="0000FF"/>
              </a:solidFill>
            </a:endParaRPr>
          </a:p>
        </p:txBody>
      </p:sp>
      <p:sp>
        <p:nvSpPr>
          <p:cNvPr id="7" name="Rectangle 6"/>
          <p:cNvSpPr/>
          <p:nvPr/>
        </p:nvSpPr>
        <p:spPr>
          <a:xfrm>
            <a:off x="800099" y="2488811"/>
            <a:ext cx="8191500" cy="646331"/>
          </a:xfrm>
          <a:prstGeom prst="rect">
            <a:avLst/>
          </a:prstGeom>
          <a:solidFill>
            <a:srgbClr val="E4E2E8"/>
          </a:solidFill>
          <a:ln>
            <a:noFill/>
          </a:ln>
          <a:effectLst/>
          <a:scene3d>
            <a:camera prst="orthographicFront">
              <a:rot lat="0" lon="0" rev="0"/>
            </a:camera>
            <a:lightRig rig="chilly" dir="t">
              <a:rot lat="0" lon="0" rev="18480000"/>
            </a:lightRig>
          </a:scene3d>
          <a:sp3d prstMaterial="clear">
            <a:bevelT h="63500"/>
          </a:sp3d>
        </p:spPr>
        <p:txBody>
          <a:bodyPr wrap="square">
            <a:spAutoFit/>
          </a:bodyPr>
          <a:lstStyle/>
          <a:p>
            <a:r>
              <a:rPr lang="en-US" sz="3600" b="1" dirty="0" err="1">
                <a:solidFill>
                  <a:srgbClr val="0000FF"/>
                </a:solidFill>
                <a:latin typeface="NikoshBAN" panose="02000000000000000000" pitchFamily="2" charset="0"/>
                <a:ea typeface="Calibri" panose="020F0502020204030204" pitchFamily="34" charset="0"/>
                <a:cs typeface="NikoshBAN" panose="02000000000000000000" pitchFamily="2" charset="0"/>
              </a:rPr>
              <a:t>হ্যাকার</a:t>
            </a:r>
            <a:r>
              <a:rPr lang="en-US" sz="3600" b="1" dirty="0">
                <a:solidFill>
                  <a:srgbClr val="0000FF"/>
                </a:solidFill>
                <a:latin typeface="NikoshBAN" panose="02000000000000000000" pitchFamily="2" charset="0"/>
                <a:ea typeface="Calibri" panose="020F0502020204030204" pitchFamily="34" charset="0"/>
                <a:cs typeface="NikoshBAN" panose="02000000000000000000" pitchFamily="2" charset="0"/>
              </a:rPr>
              <a:t> ও </a:t>
            </a:r>
            <a:r>
              <a:rPr lang="en-US" sz="3600" b="1" dirty="0" err="1">
                <a:solidFill>
                  <a:srgbClr val="0000FF"/>
                </a:solidFill>
                <a:latin typeface="NikoshBAN" panose="02000000000000000000" pitchFamily="2" charset="0"/>
                <a:ea typeface="Calibri" panose="020F0502020204030204" pitchFamily="34" charset="0"/>
                <a:cs typeface="NikoshBAN" panose="02000000000000000000" pitchFamily="2" charset="0"/>
              </a:rPr>
              <a:t>হ্যাকারের</a:t>
            </a:r>
            <a:r>
              <a:rPr lang="en-US" sz="3600" b="1" dirty="0">
                <a:solidFill>
                  <a:srgbClr val="0000FF"/>
                </a:solidFill>
                <a:latin typeface="NikoshBAN" panose="02000000000000000000" pitchFamily="2" charset="0"/>
                <a:ea typeface="Calibri" panose="020F0502020204030204" pitchFamily="34" charset="0"/>
                <a:cs typeface="NikoshBAN" panose="02000000000000000000" pitchFamily="2" charset="0"/>
              </a:rPr>
              <a:t> </a:t>
            </a:r>
            <a:r>
              <a:rPr lang="en-US" sz="3600" b="1" dirty="0" err="1">
                <a:solidFill>
                  <a:srgbClr val="0000FF"/>
                </a:solidFill>
                <a:latin typeface="NikoshBAN" panose="02000000000000000000" pitchFamily="2" charset="0"/>
                <a:ea typeface="Calibri" panose="020F0502020204030204" pitchFamily="34" charset="0"/>
                <a:cs typeface="NikoshBAN" panose="02000000000000000000" pitchFamily="2" charset="0"/>
              </a:rPr>
              <a:t>প্রকারভেদ</a:t>
            </a:r>
            <a:r>
              <a:rPr lang="en-US" sz="3600" b="1" dirty="0">
                <a:solidFill>
                  <a:srgbClr val="0000FF"/>
                </a:solidFill>
                <a:latin typeface="NikoshBAN" panose="02000000000000000000" pitchFamily="2" charset="0"/>
                <a:ea typeface="Calibri" panose="020F0502020204030204" pitchFamily="34" charset="0"/>
                <a:cs typeface="NikoshBAN" panose="02000000000000000000" pitchFamily="2" charset="0"/>
              </a:rPr>
              <a:t> </a:t>
            </a:r>
            <a:r>
              <a:rPr lang="en-US" sz="3600" b="1" dirty="0" err="1">
                <a:solidFill>
                  <a:srgbClr val="0000FF"/>
                </a:solidFill>
                <a:latin typeface="NikoshBAN" panose="02000000000000000000" pitchFamily="2" charset="0"/>
                <a:ea typeface="Calibri" panose="020F0502020204030204" pitchFamily="34" charset="0"/>
                <a:cs typeface="NikoshBAN" panose="02000000000000000000" pitchFamily="2" charset="0"/>
              </a:rPr>
              <a:t>সম্পর্কে</a:t>
            </a:r>
            <a:r>
              <a:rPr lang="en-US" sz="3600" b="1" dirty="0">
                <a:solidFill>
                  <a:srgbClr val="0000FF"/>
                </a:solidFill>
                <a:latin typeface="NikoshBAN" panose="02000000000000000000" pitchFamily="2" charset="0"/>
                <a:ea typeface="Calibri" panose="020F0502020204030204" pitchFamily="34" charset="0"/>
                <a:cs typeface="NikoshBAN" panose="02000000000000000000" pitchFamily="2" charset="0"/>
              </a:rPr>
              <a:t> </a:t>
            </a:r>
            <a:r>
              <a:rPr lang="en-US" sz="3600" b="1" dirty="0" err="1">
                <a:solidFill>
                  <a:srgbClr val="0000FF"/>
                </a:solidFill>
                <a:latin typeface="NikoshBAN" panose="02000000000000000000" pitchFamily="2" charset="0"/>
                <a:ea typeface="Calibri" panose="020F0502020204030204" pitchFamily="34" charset="0"/>
                <a:cs typeface="NikoshBAN" panose="02000000000000000000" pitchFamily="2" charset="0"/>
              </a:rPr>
              <a:t>জানতে</a:t>
            </a:r>
            <a:r>
              <a:rPr lang="en-US" sz="3600" b="1" dirty="0">
                <a:solidFill>
                  <a:srgbClr val="0000FF"/>
                </a:solidFill>
                <a:latin typeface="NikoshBAN" panose="02000000000000000000" pitchFamily="2" charset="0"/>
                <a:ea typeface="Calibri" panose="020F0502020204030204" pitchFamily="34" charset="0"/>
                <a:cs typeface="NikoshBAN" panose="02000000000000000000" pitchFamily="2" charset="0"/>
              </a:rPr>
              <a:t> </a:t>
            </a:r>
            <a:r>
              <a:rPr lang="en-US" sz="3600" b="1" dirty="0" err="1">
                <a:solidFill>
                  <a:srgbClr val="0000FF"/>
                </a:solidFill>
                <a:latin typeface="NikoshBAN" panose="02000000000000000000" pitchFamily="2" charset="0"/>
                <a:ea typeface="Calibri" panose="020F0502020204030204" pitchFamily="34" charset="0"/>
                <a:cs typeface="NikoshBAN" panose="02000000000000000000" pitchFamily="2" charset="0"/>
              </a:rPr>
              <a:t>পারলে</a:t>
            </a:r>
            <a:r>
              <a:rPr lang="en-US" sz="3600" b="1" dirty="0">
                <a:solidFill>
                  <a:srgbClr val="0000FF"/>
                </a:solidFill>
                <a:latin typeface="NikoshBAN" panose="02000000000000000000" pitchFamily="2" charset="0"/>
                <a:ea typeface="Calibri" panose="020F0502020204030204" pitchFamily="34" charset="0"/>
                <a:cs typeface="NikoshBAN" panose="02000000000000000000" pitchFamily="2" charset="0"/>
              </a:rPr>
              <a:t>;</a:t>
            </a:r>
            <a:endParaRPr lang="en-US" sz="3600" b="1" dirty="0">
              <a:solidFill>
                <a:srgbClr val="0000FF"/>
              </a:solidFill>
            </a:endParaRPr>
          </a:p>
        </p:txBody>
      </p:sp>
      <p:sp>
        <p:nvSpPr>
          <p:cNvPr id="8" name="Rectangle 7"/>
          <p:cNvSpPr/>
          <p:nvPr/>
        </p:nvSpPr>
        <p:spPr>
          <a:xfrm>
            <a:off x="800099" y="3581400"/>
            <a:ext cx="8191500" cy="646331"/>
          </a:xfrm>
          <a:prstGeom prst="rect">
            <a:avLst/>
          </a:prstGeom>
          <a:solidFill>
            <a:srgbClr val="E4E2E8"/>
          </a:solidFill>
          <a:ln>
            <a:noFill/>
          </a:ln>
          <a:effectLst/>
          <a:scene3d>
            <a:camera prst="orthographicFront">
              <a:rot lat="0" lon="0" rev="0"/>
            </a:camera>
            <a:lightRig rig="chilly" dir="t">
              <a:rot lat="0" lon="0" rev="18480000"/>
            </a:lightRig>
          </a:scene3d>
          <a:sp3d prstMaterial="clear">
            <a:bevelT h="63500"/>
          </a:sp3d>
        </p:spPr>
        <p:txBody>
          <a:bodyPr wrap="square">
            <a:spAutoFit/>
          </a:bodyPr>
          <a:lstStyle/>
          <a:p>
            <a:r>
              <a:rPr lang="en-US" sz="3600" b="1" dirty="0" err="1">
                <a:solidFill>
                  <a:srgbClr val="0000FF"/>
                </a:solidFill>
                <a:latin typeface="NikoshBAN" panose="02000000000000000000" pitchFamily="2" charset="0"/>
                <a:ea typeface="Calibri" panose="020F0502020204030204" pitchFamily="34" charset="0"/>
                <a:cs typeface="NikoshBAN" panose="02000000000000000000" pitchFamily="2" charset="0"/>
              </a:rPr>
              <a:t>হ্যাকারদের</a:t>
            </a:r>
            <a:r>
              <a:rPr lang="en-US" sz="3600" b="1" dirty="0">
                <a:solidFill>
                  <a:srgbClr val="0000FF"/>
                </a:solidFill>
                <a:latin typeface="NikoshBAN" panose="02000000000000000000" pitchFamily="2" charset="0"/>
                <a:ea typeface="Calibri" panose="020F0502020204030204" pitchFamily="34" charset="0"/>
                <a:cs typeface="NikoshBAN" panose="02000000000000000000" pitchFamily="2" charset="0"/>
              </a:rPr>
              <a:t> </a:t>
            </a:r>
            <a:r>
              <a:rPr lang="en-US" sz="3600" b="1" dirty="0" err="1">
                <a:solidFill>
                  <a:srgbClr val="0000FF"/>
                </a:solidFill>
                <a:latin typeface="NikoshBAN" panose="02000000000000000000" pitchFamily="2" charset="0"/>
                <a:ea typeface="Calibri" panose="020F0502020204030204" pitchFamily="34" charset="0"/>
                <a:cs typeface="NikoshBAN" panose="02000000000000000000" pitchFamily="2" charset="0"/>
              </a:rPr>
              <a:t>কাজ</a:t>
            </a:r>
            <a:r>
              <a:rPr lang="en-US" sz="3600" b="1" dirty="0">
                <a:solidFill>
                  <a:srgbClr val="0000FF"/>
                </a:solidFill>
                <a:latin typeface="NikoshBAN" panose="02000000000000000000" pitchFamily="2" charset="0"/>
                <a:ea typeface="Calibri" panose="020F0502020204030204" pitchFamily="34" charset="0"/>
                <a:cs typeface="NikoshBAN" panose="02000000000000000000" pitchFamily="2" charset="0"/>
              </a:rPr>
              <a:t> </a:t>
            </a:r>
            <a:r>
              <a:rPr lang="en-US" sz="3600" b="1" dirty="0" err="1">
                <a:solidFill>
                  <a:srgbClr val="0000FF"/>
                </a:solidFill>
                <a:latin typeface="NikoshBAN" panose="02000000000000000000" pitchFamily="2" charset="0"/>
                <a:ea typeface="Calibri" panose="020F0502020204030204" pitchFamily="34" charset="0"/>
                <a:cs typeface="NikoshBAN" panose="02000000000000000000" pitchFamily="2" charset="0"/>
              </a:rPr>
              <a:t>করার</a:t>
            </a:r>
            <a:r>
              <a:rPr lang="en-US" sz="3600" b="1" dirty="0">
                <a:solidFill>
                  <a:srgbClr val="0000FF"/>
                </a:solidFill>
                <a:latin typeface="NikoshBAN" panose="02000000000000000000" pitchFamily="2" charset="0"/>
                <a:ea typeface="Calibri" panose="020F0502020204030204" pitchFamily="34" charset="0"/>
                <a:cs typeface="NikoshBAN" panose="02000000000000000000" pitchFamily="2" charset="0"/>
              </a:rPr>
              <a:t> </a:t>
            </a:r>
            <a:r>
              <a:rPr lang="en-US" sz="3600" b="1" dirty="0" err="1">
                <a:solidFill>
                  <a:srgbClr val="0000FF"/>
                </a:solidFill>
                <a:latin typeface="NikoshBAN" panose="02000000000000000000" pitchFamily="2" charset="0"/>
                <a:ea typeface="Calibri" panose="020F0502020204030204" pitchFamily="34" charset="0"/>
                <a:cs typeface="NikoshBAN" panose="02000000000000000000" pitchFamily="2" charset="0"/>
              </a:rPr>
              <a:t>কৌশলী</a:t>
            </a:r>
            <a:r>
              <a:rPr lang="en-US" sz="3600" b="1" dirty="0">
                <a:solidFill>
                  <a:srgbClr val="0000FF"/>
                </a:solidFill>
                <a:latin typeface="NikoshBAN" panose="02000000000000000000" pitchFamily="2" charset="0"/>
                <a:ea typeface="Calibri" panose="020F0502020204030204" pitchFamily="34" charset="0"/>
                <a:cs typeface="NikoshBAN" panose="02000000000000000000" pitchFamily="2" charset="0"/>
              </a:rPr>
              <a:t> </a:t>
            </a:r>
            <a:r>
              <a:rPr lang="en-US" sz="3600" b="1" dirty="0" err="1">
                <a:solidFill>
                  <a:srgbClr val="0000FF"/>
                </a:solidFill>
                <a:latin typeface="NikoshBAN" panose="02000000000000000000" pitchFamily="2" charset="0"/>
                <a:ea typeface="Calibri" panose="020F0502020204030204" pitchFamily="34" charset="0"/>
                <a:cs typeface="NikoshBAN" panose="02000000000000000000" pitchFamily="2" charset="0"/>
              </a:rPr>
              <a:t>জানতে</a:t>
            </a:r>
            <a:r>
              <a:rPr lang="en-US" sz="3600" b="1" dirty="0">
                <a:solidFill>
                  <a:srgbClr val="0000FF"/>
                </a:solidFill>
                <a:latin typeface="NikoshBAN" panose="02000000000000000000" pitchFamily="2" charset="0"/>
                <a:ea typeface="Calibri" panose="020F0502020204030204" pitchFamily="34" charset="0"/>
                <a:cs typeface="NikoshBAN" panose="02000000000000000000" pitchFamily="2" charset="0"/>
              </a:rPr>
              <a:t> </a:t>
            </a:r>
            <a:r>
              <a:rPr lang="en-US" sz="3600" b="1" dirty="0" err="1">
                <a:solidFill>
                  <a:srgbClr val="0000FF"/>
                </a:solidFill>
                <a:latin typeface="NikoshBAN" panose="02000000000000000000" pitchFamily="2" charset="0"/>
                <a:ea typeface="Calibri" panose="020F0502020204030204" pitchFamily="34" charset="0"/>
                <a:cs typeface="NikoshBAN" panose="02000000000000000000" pitchFamily="2" charset="0"/>
              </a:rPr>
              <a:t>পারলে</a:t>
            </a:r>
            <a:r>
              <a:rPr lang="en-US" sz="3600" b="1" dirty="0">
                <a:solidFill>
                  <a:srgbClr val="0000FF"/>
                </a:solidFill>
                <a:latin typeface="NikoshBAN" panose="02000000000000000000" pitchFamily="2" charset="0"/>
                <a:ea typeface="Calibri" panose="020F0502020204030204" pitchFamily="34" charset="0"/>
                <a:cs typeface="NikoshBAN" panose="02000000000000000000" pitchFamily="2" charset="0"/>
              </a:rPr>
              <a:t>;</a:t>
            </a:r>
            <a:endParaRPr lang="en-US" sz="3600" b="1" dirty="0">
              <a:solidFill>
                <a:srgbClr val="0000FF"/>
              </a:solidFill>
            </a:endParaRPr>
          </a:p>
        </p:txBody>
      </p:sp>
      <p:sp>
        <p:nvSpPr>
          <p:cNvPr id="9" name="Rectangle 8"/>
          <p:cNvSpPr/>
          <p:nvPr/>
        </p:nvSpPr>
        <p:spPr>
          <a:xfrm>
            <a:off x="800099" y="4572000"/>
            <a:ext cx="8191500" cy="1200329"/>
          </a:xfrm>
          <a:prstGeom prst="rect">
            <a:avLst/>
          </a:prstGeom>
          <a:solidFill>
            <a:srgbClr val="E4E2E8"/>
          </a:solidFill>
          <a:ln>
            <a:noFill/>
          </a:ln>
          <a:effectLst/>
          <a:scene3d>
            <a:camera prst="orthographicFront">
              <a:rot lat="0" lon="0" rev="0"/>
            </a:camera>
            <a:lightRig rig="chilly" dir="t">
              <a:rot lat="0" lon="0" rev="18480000"/>
            </a:lightRig>
          </a:scene3d>
          <a:sp3d prstMaterial="clear">
            <a:bevelT h="63500"/>
          </a:sp3d>
        </p:spPr>
        <p:txBody>
          <a:bodyPr wrap="square">
            <a:spAutoFit/>
          </a:bodyPr>
          <a:lstStyle/>
          <a:p>
            <a:r>
              <a:rPr lang="en-US" sz="3600" b="1" dirty="0" err="1">
                <a:solidFill>
                  <a:srgbClr val="0000FF"/>
                </a:solidFill>
                <a:latin typeface="NikoshBAN" panose="02000000000000000000" pitchFamily="2" charset="0"/>
                <a:cs typeface="NikoshBAN" panose="02000000000000000000" pitchFamily="2" charset="0"/>
              </a:rPr>
              <a:t>বিখ্যাত</a:t>
            </a:r>
            <a:r>
              <a:rPr lang="en-US" sz="3600" b="1" dirty="0">
                <a:solidFill>
                  <a:srgbClr val="0000FF"/>
                </a:solidFill>
                <a:latin typeface="NikoshBAN" panose="02000000000000000000" pitchFamily="2" charset="0"/>
                <a:cs typeface="NikoshBAN" panose="02000000000000000000" pitchFamily="2" charset="0"/>
              </a:rPr>
              <a:t> </a:t>
            </a:r>
            <a:r>
              <a:rPr lang="en-US" sz="3600" b="1" dirty="0" err="1">
                <a:solidFill>
                  <a:srgbClr val="0000FF"/>
                </a:solidFill>
                <a:latin typeface="NikoshBAN" panose="02000000000000000000" pitchFamily="2" charset="0"/>
                <a:cs typeface="NikoshBAN" panose="02000000000000000000" pitchFamily="2" charset="0"/>
              </a:rPr>
              <a:t>কয়েকজন</a:t>
            </a:r>
            <a:r>
              <a:rPr lang="en-US" sz="3600" b="1" dirty="0">
                <a:solidFill>
                  <a:srgbClr val="0000FF"/>
                </a:solidFill>
                <a:latin typeface="NikoshBAN" panose="02000000000000000000" pitchFamily="2" charset="0"/>
                <a:cs typeface="NikoshBAN" panose="02000000000000000000" pitchFamily="2" charset="0"/>
              </a:rPr>
              <a:t> </a:t>
            </a:r>
            <a:r>
              <a:rPr lang="en-US" sz="3600" b="1" dirty="0" err="1">
                <a:solidFill>
                  <a:srgbClr val="0000FF"/>
                </a:solidFill>
                <a:latin typeface="NikoshBAN" panose="02000000000000000000" pitchFamily="2" charset="0"/>
                <a:cs typeface="NikoshBAN" panose="02000000000000000000" pitchFamily="2" charset="0"/>
              </a:rPr>
              <a:t>হ্যাকারের</a:t>
            </a:r>
            <a:r>
              <a:rPr lang="en-US" sz="3600" b="1" dirty="0">
                <a:solidFill>
                  <a:srgbClr val="0000FF"/>
                </a:solidFill>
                <a:latin typeface="NikoshBAN" panose="02000000000000000000" pitchFamily="2" charset="0"/>
                <a:cs typeface="NikoshBAN" panose="02000000000000000000" pitchFamily="2" charset="0"/>
              </a:rPr>
              <a:t> </a:t>
            </a:r>
            <a:r>
              <a:rPr lang="en-US" sz="3600" b="1" dirty="0" err="1">
                <a:solidFill>
                  <a:srgbClr val="0000FF"/>
                </a:solidFill>
                <a:latin typeface="NikoshBAN" panose="02000000000000000000" pitchFamily="2" charset="0"/>
                <a:cs typeface="NikoshBAN" panose="02000000000000000000" pitchFamily="2" charset="0"/>
              </a:rPr>
              <a:t>সংক্ষিপ্ত</a:t>
            </a:r>
            <a:r>
              <a:rPr lang="en-US" sz="3600" b="1" dirty="0">
                <a:solidFill>
                  <a:srgbClr val="0000FF"/>
                </a:solidFill>
                <a:latin typeface="NikoshBAN" panose="02000000000000000000" pitchFamily="2" charset="0"/>
                <a:cs typeface="NikoshBAN" panose="02000000000000000000" pitchFamily="2" charset="0"/>
              </a:rPr>
              <a:t> </a:t>
            </a:r>
            <a:r>
              <a:rPr lang="en-US" sz="3600" b="1" dirty="0" err="1">
                <a:solidFill>
                  <a:srgbClr val="0000FF"/>
                </a:solidFill>
                <a:latin typeface="NikoshBAN" panose="02000000000000000000" pitchFamily="2" charset="0"/>
                <a:cs typeface="NikoshBAN" panose="02000000000000000000" pitchFamily="2" charset="0"/>
              </a:rPr>
              <a:t>পরিচয়</a:t>
            </a:r>
            <a:r>
              <a:rPr lang="en-US" sz="3600" b="1" dirty="0">
                <a:solidFill>
                  <a:srgbClr val="0000FF"/>
                </a:solidFill>
                <a:latin typeface="NikoshBAN" panose="02000000000000000000" pitchFamily="2" charset="0"/>
                <a:cs typeface="NikoshBAN" panose="02000000000000000000" pitchFamily="2" charset="0"/>
              </a:rPr>
              <a:t> </a:t>
            </a:r>
            <a:r>
              <a:rPr lang="en-US" sz="3600" b="1" dirty="0" err="1">
                <a:solidFill>
                  <a:srgbClr val="0000FF"/>
                </a:solidFill>
                <a:latin typeface="NikoshBAN" panose="02000000000000000000" pitchFamily="2" charset="0"/>
                <a:cs typeface="NikoshBAN" panose="02000000000000000000" pitchFamily="2" charset="0"/>
              </a:rPr>
              <a:t>চানতে</a:t>
            </a:r>
            <a:r>
              <a:rPr lang="en-US" sz="3600" b="1" dirty="0">
                <a:solidFill>
                  <a:srgbClr val="0000FF"/>
                </a:solidFill>
                <a:latin typeface="NikoshBAN" panose="02000000000000000000" pitchFamily="2" charset="0"/>
                <a:cs typeface="NikoshBAN" panose="02000000000000000000" pitchFamily="2" charset="0"/>
              </a:rPr>
              <a:t> </a:t>
            </a:r>
            <a:r>
              <a:rPr lang="en-US" sz="3600" b="1" dirty="0" err="1">
                <a:solidFill>
                  <a:srgbClr val="0000FF"/>
                </a:solidFill>
                <a:latin typeface="NikoshBAN" panose="02000000000000000000" pitchFamily="2" charset="0"/>
                <a:cs typeface="NikoshBAN" panose="02000000000000000000" pitchFamily="2" charset="0"/>
              </a:rPr>
              <a:t>পারলে</a:t>
            </a:r>
            <a:r>
              <a:rPr lang="en-US" sz="3600" b="1" dirty="0">
                <a:solidFill>
                  <a:srgbClr val="0000FF"/>
                </a:solidFill>
                <a:latin typeface="NikoshBAN" panose="02000000000000000000" pitchFamily="2" charset="0"/>
                <a:cs typeface="NikoshBAN" panose="02000000000000000000" pitchFamily="2" charset="0"/>
              </a:rPr>
              <a:t>।</a:t>
            </a:r>
            <a:endParaRPr lang="en-US" sz="3600" b="1" dirty="0">
              <a:solidFill>
                <a:srgbClr val="0000FF"/>
              </a:solidFill>
            </a:endParaRPr>
          </a:p>
        </p:txBody>
      </p:sp>
    </p:spTree>
    <p:extLst>
      <p:ext uri="{BB962C8B-B14F-4D97-AF65-F5344CB8AC3E}">
        <p14:creationId xmlns:p14="http://schemas.microsoft.com/office/powerpoint/2010/main" val="20633781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62000" y="2057401"/>
            <a:ext cx="7373141" cy="3388162"/>
          </a:xfrm>
          <a:prstGeom prst="roundRect">
            <a:avLst/>
          </a:prstGeom>
          <a:noFill/>
          <a:ln>
            <a:noFill/>
          </a:ln>
          <a:effectLst>
            <a:outerShdw blurRad="152400" dist="317500" dir="5400000" sx="90000" sy="-19000" rotWithShape="0">
              <a:prstClr val="black">
                <a:alpha val="15000"/>
              </a:prstClr>
            </a:outerShdw>
          </a:effectLst>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wrap="square" lIns="0" tIns="0" rIns="0" bIns="0" anchor="ctr">
            <a:spAutoFit/>
          </a:bodyPr>
          <a:lstStyle/>
          <a:p>
            <a:pPr algn="ctr" fontAlgn="auto">
              <a:spcBef>
                <a:spcPts val="0"/>
              </a:spcBef>
              <a:spcAft>
                <a:spcPts val="0"/>
              </a:spcAft>
              <a:defRPr/>
            </a:pPr>
            <a:r>
              <a:rPr lang="en-US" sz="199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itchFamily="2" charset="0"/>
                <a:cs typeface="NikoshBAN" pitchFamily="2" charset="0"/>
              </a:rPr>
              <a:t>ধন্যবাদ</a:t>
            </a:r>
            <a:endParaRPr lang="en-US" sz="199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itchFamily="2" charset="0"/>
              <a:cs typeface="NikoshBAN" pitchFamily="2" charset="0"/>
            </a:endParaRPr>
          </a:p>
        </p:txBody>
      </p:sp>
    </p:spTree>
    <p:extLst>
      <p:ext uri="{BB962C8B-B14F-4D97-AF65-F5344CB8AC3E}">
        <p14:creationId xmlns:p14="http://schemas.microsoft.com/office/powerpoint/2010/main" val="4132038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4"/>
                                        </p:tgtEl>
                                        <p:attrNameLst>
                                          <p:attrName>ppt_w</p:attrName>
                                        </p:attrNameLst>
                                      </p:cBhvr>
                                      <p:tavLst>
                                        <p:tav tm="0">
                                          <p:val>
                                            <p:strVal val="ppt_w"/>
                                          </p:val>
                                        </p:tav>
                                        <p:tav tm="100000">
                                          <p:val>
                                            <p:fltVal val="0"/>
                                          </p:val>
                                        </p:tav>
                                      </p:tavLst>
                                    </p:anim>
                                    <p:anim calcmode="lin" valueType="num">
                                      <p:cBhvr>
                                        <p:cTn id="7" dur="500"/>
                                        <p:tgtEl>
                                          <p:spTgt spid="4"/>
                                        </p:tgtEl>
                                        <p:attrNameLst>
                                          <p:attrName>ppt_h</p:attrName>
                                        </p:attrNameLst>
                                      </p:cBhvr>
                                      <p:tavLst>
                                        <p:tav tm="0">
                                          <p:val>
                                            <p:strVal val="ppt_h"/>
                                          </p:val>
                                        </p:tav>
                                        <p:tav tm="100000">
                                          <p:val>
                                            <p:fltVal val="0"/>
                                          </p:val>
                                        </p:tav>
                                      </p:tavLst>
                                    </p:anim>
                                    <p:animEffect transition="out" filter="fade">
                                      <p:cBhvr>
                                        <p:cTn id="8" dur="500"/>
                                        <p:tgtEl>
                                          <p:spTgt spid="4"/>
                                        </p:tgtEl>
                                      </p:cBhvr>
                                    </p:animEffect>
                                    <p:set>
                                      <p:cBhvr>
                                        <p:cTn id="9"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p:cNvCxnSpPr/>
          <p:nvPr/>
        </p:nvCxnSpPr>
        <p:spPr>
          <a:xfrm>
            <a:off x="41434" y="7694932"/>
            <a:ext cx="9136063" cy="0"/>
          </a:xfrm>
          <a:prstGeom prst="line">
            <a:avLst/>
          </a:prstGeom>
          <a:ln>
            <a:noFill/>
          </a:ln>
        </p:spPr>
        <p:style>
          <a:lnRef idx="3">
            <a:schemeClr val="dk1"/>
          </a:lnRef>
          <a:fillRef idx="0">
            <a:schemeClr val="dk1"/>
          </a:fillRef>
          <a:effectRef idx="2">
            <a:schemeClr val="dk1"/>
          </a:effectRef>
          <a:fontRef idx="minor">
            <a:schemeClr val="tx1"/>
          </a:fontRef>
        </p:style>
      </p:cxn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9215" y="3886201"/>
            <a:ext cx="3850021" cy="2405853"/>
          </a:xfrm>
          <a:prstGeom prst="rect">
            <a:avLst/>
          </a:prstGeom>
          <a:ln>
            <a:noFill/>
          </a:ln>
          <a:effectLst>
            <a:outerShdw blurRad="190500" algn="tl" rotWithShape="0">
              <a:srgbClr val="000000">
                <a:alpha val="70000"/>
              </a:srgbClr>
            </a:outerShdw>
          </a:effectLst>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3951731"/>
            <a:ext cx="4064168" cy="2417319"/>
          </a:xfrm>
          <a:prstGeom prst="rect">
            <a:avLst/>
          </a:prstGeom>
          <a:ln>
            <a:noFill/>
          </a:ln>
          <a:effectLst>
            <a:outerShdw blurRad="190500" algn="tl" rotWithShape="0">
              <a:srgbClr val="000000">
                <a:alpha val="70000"/>
              </a:srgbClr>
            </a:outerShdw>
          </a:effectLst>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59861" y="840422"/>
            <a:ext cx="2619375" cy="2960049"/>
          </a:xfrm>
          <a:prstGeom prst="rect">
            <a:avLst/>
          </a:prstGeom>
          <a:ln>
            <a:noFill/>
          </a:ln>
          <a:effectLst>
            <a:outerShdw blurRad="190500" algn="tl" rotWithShape="0">
              <a:srgbClr val="000000">
                <a:alpha val="70000"/>
              </a:srgbClr>
            </a:outerShdw>
          </a:effectLst>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89455" y="849947"/>
            <a:ext cx="2495550" cy="2960049"/>
          </a:xfrm>
          <a:prstGeom prst="rect">
            <a:avLst/>
          </a:prstGeom>
          <a:ln>
            <a:noFill/>
          </a:ln>
          <a:effectLst>
            <a:outerShdw blurRad="190500" algn="tl" rotWithShape="0">
              <a:srgbClr val="000000">
                <a:alpha val="70000"/>
              </a:srgbClr>
            </a:outerShdw>
          </a:effectLst>
        </p:spPr>
      </p:pic>
      <p:pic>
        <p:nvPicPr>
          <p:cNvPr id="28" name="Picture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5565" y="811848"/>
            <a:ext cx="2379035" cy="2998148"/>
          </a:xfrm>
          <a:prstGeom prst="rect">
            <a:avLst/>
          </a:prstGeom>
        </p:spPr>
      </p:pic>
    </p:spTree>
    <p:extLst>
      <p:ext uri="{BB962C8B-B14F-4D97-AF65-F5344CB8AC3E}">
        <p14:creationId xmlns:p14="http://schemas.microsoft.com/office/powerpoint/2010/main" val="16564850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0" y="0"/>
            <a:ext cx="9144000" cy="6781800"/>
          </a:xfrm>
          <a:prstGeom prst="rect">
            <a:avLst/>
          </a:prstGeom>
        </p:spPr>
      </p:pic>
      <p:grpSp>
        <p:nvGrpSpPr>
          <p:cNvPr id="2" name="Group 1"/>
          <p:cNvGrpSpPr/>
          <p:nvPr/>
        </p:nvGrpSpPr>
        <p:grpSpPr>
          <a:xfrm>
            <a:off x="152400" y="1981200"/>
            <a:ext cx="8839200" cy="3046988"/>
            <a:chOff x="152400" y="1981200"/>
            <a:chExt cx="8839200" cy="3046988"/>
          </a:xfrm>
        </p:grpSpPr>
        <p:sp>
          <p:nvSpPr>
            <p:cNvPr id="3" name="Rectangle 2"/>
            <p:cNvSpPr/>
            <p:nvPr/>
          </p:nvSpPr>
          <p:spPr>
            <a:xfrm>
              <a:off x="152400" y="1981200"/>
              <a:ext cx="8839200" cy="3046988"/>
            </a:xfrm>
            <a:prstGeom prst="rect">
              <a:avLst/>
            </a:prstGeom>
            <a:solidFill>
              <a:srgbClr val="F2F2F2"/>
            </a:solidFill>
            <a:ln>
              <a:noFill/>
            </a:ln>
            <a:effectLst/>
            <a:scene3d>
              <a:camera prst="orthographicFront">
                <a:rot lat="0" lon="0" rev="0"/>
              </a:camera>
              <a:lightRig rig="chilly" dir="t">
                <a:rot lat="0" lon="0" rev="18480000"/>
              </a:lightRig>
            </a:scene3d>
            <a:sp3d prstMaterial="clear">
              <a:bevelT h="63500"/>
            </a:sp3d>
          </p:spPr>
          <p:txBody>
            <a:bodyPr wrap="square">
              <a:prstTxWarp prst="textPlain">
                <a:avLst/>
              </a:prstTxWarp>
              <a:spAutoFit/>
            </a:bodyPr>
            <a:lstStyle/>
            <a:p>
              <a:pPr algn="ctr"/>
              <a:r>
                <a:rPr lang="en-US" sz="9600" b="1" dirty="0" err="1">
                  <a:ln w="9525">
                    <a:solidFill>
                      <a:schemeClr val="bg1"/>
                    </a:solidFill>
                    <a:prstDash val="solid"/>
                  </a:ln>
                  <a:solidFill>
                    <a:srgbClr val="9900FF"/>
                  </a:solidFill>
                  <a:effectLst>
                    <a:outerShdw blurRad="12700" dist="38100" dir="2700000" algn="tl" rotWithShape="0">
                      <a:schemeClr val="bg1">
                        <a:lumMod val="50000"/>
                      </a:schemeClr>
                    </a:outerShdw>
                  </a:effectLst>
                  <a:latin typeface="NikoshBAN" pitchFamily="2" charset="0"/>
                  <a:cs typeface="NikoshBAN" pitchFamily="2" charset="0"/>
                </a:rPr>
                <a:t>হ্যাকিং</a:t>
              </a:r>
              <a:r>
                <a:rPr lang="en-US" sz="9600" b="1" dirty="0">
                  <a:ln w="9525">
                    <a:solidFill>
                      <a:schemeClr val="bg1"/>
                    </a:solidFill>
                    <a:prstDash val="solid"/>
                  </a:ln>
                  <a:solidFill>
                    <a:srgbClr val="9900FF"/>
                  </a:solidFill>
                  <a:effectLst>
                    <a:outerShdw blurRad="12700" dist="38100" dir="2700000" algn="tl" rotWithShape="0">
                      <a:schemeClr val="bg1">
                        <a:lumMod val="50000"/>
                      </a:schemeClr>
                    </a:outerShdw>
                  </a:effectLst>
                  <a:latin typeface="NikoshBAN" pitchFamily="2" charset="0"/>
                  <a:cs typeface="NikoshBAN" pitchFamily="2" charset="0"/>
                </a:rPr>
                <a:t> ও </a:t>
              </a:r>
              <a:r>
                <a:rPr lang="en-US" sz="9600" b="1" dirty="0" err="1">
                  <a:ln w="9525">
                    <a:solidFill>
                      <a:schemeClr val="bg1"/>
                    </a:solidFill>
                    <a:prstDash val="solid"/>
                  </a:ln>
                  <a:solidFill>
                    <a:srgbClr val="9900FF"/>
                  </a:solidFill>
                  <a:effectLst>
                    <a:outerShdw blurRad="12700" dist="38100" dir="2700000" algn="tl" rotWithShape="0">
                      <a:schemeClr val="bg1">
                        <a:lumMod val="50000"/>
                      </a:schemeClr>
                    </a:outerShdw>
                  </a:effectLst>
                  <a:latin typeface="NikoshBAN" pitchFamily="2" charset="0"/>
                  <a:cs typeface="NikoshBAN" pitchFamily="2" charset="0"/>
                </a:rPr>
                <a:t>হ্যাকার</a:t>
              </a:r>
              <a:endParaRPr lang="en-US" sz="9600" b="1" dirty="0">
                <a:ln w="9525">
                  <a:solidFill>
                    <a:schemeClr val="bg1"/>
                  </a:solidFill>
                  <a:prstDash val="solid"/>
                </a:ln>
                <a:solidFill>
                  <a:srgbClr val="9900FF"/>
                </a:solidFill>
                <a:effectLst>
                  <a:outerShdw blurRad="12700" dist="38100" dir="2700000" algn="tl" rotWithShape="0">
                    <a:schemeClr val="bg1">
                      <a:lumMod val="50000"/>
                    </a:schemeClr>
                  </a:outerShdw>
                </a:effectLst>
                <a:latin typeface="NikoshBAN" pitchFamily="2" charset="0"/>
                <a:cs typeface="NikoshBAN" pitchFamily="2" charset="0"/>
              </a:endParaRPr>
            </a:p>
            <a:p>
              <a:pPr algn="ctr"/>
              <a:r>
                <a:rPr lang="en-US" sz="7200" b="1" dirty="0" err="1">
                  <a:ln w="9525">
                    <a:solidFill>
                      <a:schemeClr val="bg1"/>
                    </a:solidFill>
                    <a:prstDash val="solid"/>
                  </a:ln>
                  <a:solidFill>
                    <a:srgbClr val="9900FF"/>
                  </a:solidFill>
                  <a:effectLst>
                    <a:outerShdw blurRad="12700" dist="38100" dir="2700000" algn="tl" rotWithShape="0">
                      <a:schemeClr val="bg1">
                        <a:lumMod val="50000"/>
                      </a:schemeClr>
                    </a:outerShdw>
                  </a:effectLst>
                  <a:latin typeface="NikoshBAN" pitchFamily="2" charset="0"/>
                  <a:cs typeface="NikoshBAN" pitchFamily="2" charset="0"/>
                </a:rPr>
                <a:t>Hakking</a:t>
              </a:r>
              <a:r>
                <a:rPr lang="en-US" sz="7200" b="1" dirty="0">
                  <a:ln w="9525">
                    <a:solidFill>
                      <a:schemeClr val="bg1"/>
                    </a:solidFill>
                    <a:prstDash val="solid"/>
                  </a:ln>
                  <a:solidFill>
                    <a:srgbClr val="9900FF"/>
                  </a:solidFill>
                  <a:effectLst>
                    <a:outerShdw blurRad="12700" dist="38100" dir="2700000" algn="tl" rotWithShape="0">
                      <a:schemeClr val="bg1">
                        <a:lumMod val="50000"/>
                      </a:schemeClr>
                    </a:outerShdw>
                  </a:effectLst>
                  <a:latin typeface="NikoshBAN" pitchFamily="2" charset="0"/>
                  <a:cs typeface="NikoshBAN" pitchFamily="2" charset="0"/>
                </a:rPr>
                <a:t> &amp; </a:t>
              </a:r>
              <a:r>
                <a:rPr lang="en-US" sz="7200" b="1" dirty="0" err="1">
                  <a:ln w="9525">
                    <a:solidFill>
                      <a:schemeClr val="bg1"/>
                    </a:solidFill>
                    <a:prstDash val="solid"/>
                  </a:ln>
                  <a:solidFill>
                    <a:srgbClr val="9900FF"/>
                  </a:solidFill>
                  <a:effectLst>
                    <a:outerShdw blurRad="12700" dist="38100" dir="2700000" algn="tl" rotWithShape="0">
                      <a:schemeClr val="bg1">
                        <a:lumMod val="50000"/>
                      </a:schemeClr>
                    </a:outerShdw>
                  </a:effectLst>
                  <a:latin typeface="NikoshBAN" pitchFamily="2" charset="0"/>
                  <a:cs typeface="NikoshBAN" pitchFamily="2" charset="0"/>
                </a:rPr>
                <a:t>Hakker</a:t>
              </a:r>
              <a:endParaRPr lang="en-US" sz="7200" b="1" dirty="0">
                <a:ln w="9525">
                  <a:solidFill>
                    <a:schemeClr val="bg1"/>
                  </a:solidFill>
                  <a:prstDash val="solid"/>
                </a:ln>
                <a:solidFill>
                  <a:srgbClr val="9900FF"/>
                </a:solidFill>
                <a:effectLst>
                  <a:outerShdw blurRad="12700" dist="38100" dir="2700000" algn="tl" rotWithShape="0">
                    <a:schemeClr val="bg1">
                      <a:lumMod val="50000"/>
                    </a:schemeClr>
                  </a:outerShdw>
                </a:effectLst>
                <a:latin typeface="NikoshBAN" pitchFamily="2" charset="0"/>
                <a:cs typeface="NikoshBAN" pitchFamily="2" charset="0"/>
              </a:endParaRPr>
            </a:p>
          </p:txBody>
        </p:sp>
        <p:sp>
          <p:nvSpPr>
            <p:cNvPr id="4" name="Smiley Face 3"/>
            <p:cNvSpPr/>
            <p:nvPr/>
          </p:nvSpPr>
          <p:spPr>
            <a:xfrm>
              <a:off x="8486775" y="3429000"/>
              <a:ext cx="365760" cy="365760"/>
            </a:xfrm>
            <a:prstGeom prst="smileyFace">
              <a:avLst/>
            </a:prstGeom>
            <a:solidFill>
              <a:srgbClr val="F2F2F2"/>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miley Face 4"/>
            <p:cNvSpPr/>
            <p:nvPr/>
          </p:nvSpPr>
          <p:spPr>
            <a:xfrm>
              <a:off x="276225" y="3438525"/>
              <a:ext cx="365760" cy="365760"/>
            </a:xfrm>
            <a:prstGeom prst="smileyFace">
              <a:avLst/>
            </a:prstGeom>
            <a:solidFill>
              <a:srgbClr val="F2F2F2"/>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10773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651897841"/>
              </p:ext>
            </p:extLst>
          </p:nvPr>
        </p:nvGraphicFramePr>
        <p:xfrm>
          <a:off x="65733" y="1039386"/>
          <a:ext cx="8817429" cy="52852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2054468" y="1109722"/>
            <a:ext cx="4944208" cy="646331"/>
          </a:xfrm>
          <a:custGeom>
            <a:avLst/>
            <a:gdLst>
              <a:gd name="connsiteX0" fmla="*/ 0 w 4267200"/>
              <a:gd name="connsiteY0" fmla="*/ 0 h 646331"/>
              <a:gd name="connsiteX1" fmla="*/ 4267200 w 4267200"/>
              <a:gd name="connsiteY1" fmla="*/ 0 h 646331"/>
              <a:gd name="connsiteX2" fmla="*/ 4267200 w 4267200"/>
              <a:gd name="connsiteY2" fmla="*/ 646331 h 646331"/>
              <a:gd name="connsiteX3" fmla="*/ 0 w 4267200"/>
              <a:gd name="connsiteY3" fmla="*/ 646331 h 646331"/>
              <a:gd name="connsiteX4" fmla="*/ 0 w 4267200"/>
              <a:gd name="connsiteY4" fmla="*/ 0 h 646331"/>
              <a:gd name="connsiteX0" fmla="*/ 0 w 4601308"/>
              <a:gd name="connsiteY0" fmla="*/ 8792 h 646331"/>
              <a:gd name="connsiteX1" fmla="*/ 4601308 w 4601308"/>
              <a:gd name="connsiteY1" fmla="*/ 0 h 646331"/>
              <a:gd name="connsiteX2" fmla="*/ 4601308 w 4601308"/>
              <a:gd name="connsiteY2" fmla="*/ 646331 h 646331"/>
              <a:gd name="connsiteX3" fmla="*/ 334108 w 4601308"/>
              <a:gd name="connsiteY3" fmla="*/ 646331 h 646331"/>
              <a:gd name="connsiteX4" fmla="*/ 0 w 4601308"/>
              <a:gd name="connsiteY4" fmla="*/ 8792 h 646331"/>
              <a:gd name="connsiteX0" fmla="*/ 0 w 4944208"/>
              <a:gd name="connsiteY0" fmla="*/ 0 h 637539"/>
              <a:gd name="connsiteX1" fmla="*/ 4944208 w 4944208"/>
              <a:gd name="connsiteY1" fmla="*/ 8792 h 637539"/>
              <a:gd name="connsiteX2" fmla="*/ 4601308 w 4944208"/>
              <a:gd name="connsiteY2" fmla="*/ 637539 h 637539"/>
              <a:gd name="connsiteX3" fmla="*/ 334108 w 4944208"/>
              <a:gd name="connsiteY3" fmla="*/ 637539 h 637539"/>
              <a:gd name="connsiteX4" fmla="*/ 0 w 4944208"/>
              <a:gd name="connsiteY4" fmla="*/ 0 h 637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4208" h="637539">
                <a:moveTo>
                  <a:pt x="0" y="0"/>
                </a:moveTo>
                <a:lnTo>
                  <a:pt x="4944208" y="8792"/>
                </a:lnTo>
                <a:lnTo>
                  <a:pt x="4601308" y="637539"/>
                </a:lnTo>
                <a:lnTo>
                  <a:pt x="334108" y="637539"/>
                </a:lnTo>
                <a:lnTo>
                  <a:pt x="0" y="0"/>
                </a:lnTo>
                <a:close/>
              </a:path>
            </a:pathLst>
          </a:custGeom>
          <a:noFill/>
          <a:ln>
            <a:noFill/>
          </a:ln>
          <a:effectLst/>
          <a:scene3d>
            <a:camera prst="orthographicFront">
              <a:rot lat="0" lon="0" rev="0"/>
            </a:camera>
            <a:lightRig rig="chilly" dir="t">
              <a:rot lat="0" lon="0" rev="18480000"/>
            </a:lightRig>
          </a:scene3d>
          <a:sp3d prstMaterial="clear">
            <a:bevelT h="63500"/>
          </a:sp3d>
        </p:spPr>
        <p:txBody>
          <a:bodyPr wrap="square">
            <a:spAutoFit/>
          </a:bodyPr>
          <a:lstStyle>
            <a:defPPr>
              <a:defRPr lang="en-US"/>
            </a:defPPr>
            <a:lvl1pPr>
              <a:defRPr sz="4000">
                <a:solidFill>
                  <a:srgbClr val="FF0000"/>
                </a:solidFill>
                <a:effectLst>
                  <a:outerShdw blurRad="38100" dist="38100" dir="2700000" algn="tl">
                    <a:srgbClr val="000000">
                      <a:alpha val="43137"/>
                    </a:srgbClr>
                  </a:outerShdw>
                </a:effectLst>
                <a:latin typeface="NikoshBAN" panose="02000000000000000000" pitchFamily="2" charset="0"/>
                <a:ea typeface="Calibri" panose="020F0502020204030204" pitchFamily="34" charset="0"/>
                <a:cs typeface="NikoshBAN" panose="02000000000000000000" pitchFamily="2" charset="0"/>
              </a:defRPr>
            </a:lvl1pPr>
          </a:lstStyle>
          <a:p>
            <a:pPr algn="ctr"/>
            <a:r>
              <a:rPr lang="en-US" sz="3600" b="1" dirty="0" err="1">
                <a:solidFill>
                  <a:srgbClr val="FFFF00"/>
                </a:solidFill>
              </a:rPr>
              <a:t>এই</a:t>
            </a:r>
            <a:r>
              <a:rPr lang="en-US" sz="3600" b="1" dirty="0">
                <a:solidFill>
                  <a:srgbClr val="FFFF00"/>
                </a:solidFill>
              </a:rPr>
              <a:t> </a:t>
            </a:r>
            <a:r>
              <a:rPr lang="en-US" sz="3600" b="1" dirty="0" err="1">
                <a:solidFill>
                  <a:srgbClr val="FFFF00"/>
                </a:solidFill>
              </a:rPr>
              <a:t>পাঠ</a:t>
            </a:r>
            <a:r>
              <a:rPr lang="en-US" sz="3600" b="1" dirty="0">
                <a:solidFill>
                  <a:srgbClr val="FFFF00"/>
                </a:solidFill>
              </a:rPr>
              <a:t> </a:t>
            </a:r>
            <a:r>
              <a:rPr lang="en-US" sz="3600" b="1" dirty="0" err="1">
                <a:solidFill>
                  <a:srgbClr val="FFFF00"/>
                </a:solidFill>
              </a:rPr>
              <a:t>শেষে</a:t>
            </a:r>
            <a:r>
              <a:rPr lang="en-US" sz="3600" b="1" dirty="0">
                <a:solidFill>
                  <a:srgbClr val="FFFF00"/>
                </a:solidFill>
              </a:rPr>
              <a:t> </a:t>
            </a:r>
            <a:r>
              <a:rPr lang="en-US" sz="3600" b="1" dirty="0" err="1">
                <a:solidFill>
                  <a:srgbClr val="FFFF00"/>
                </a:solidFill>
              </a:rPr>
              <a:t>শিক্ষার্থীরা</a:t>
            </a:r>
            <a:r>
              <a:rPr lang="en-US" sz="3600" b="1" dirty="0">
                <a:solidFill>
                  <a:srgbClr val="FFFF00"/>
                </a:solidFill>
              </a:rPr>
              <a:t>......</a:t>
            </a:r>
          </a:p>
        </p:txBody>
      </p:sp>
    </p:spTree>
    <p:extLst>
      <p:ext uri="{BB962C8B-B14F-4D97-AF65-F5344CB8AC3E}">
        <p14:creationId xmlns:p14="http://schemas.microsoft.com/office/powerpoint/2010/main" val="20881574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D03ACCB4-68DC-4934-AF6C-FDE1862FF880}"/>
                                            </p:graphicEl>
                                          </p:spTgt>
                                        </p:tgtEl>
                                        <p:attrNameLst>
                                          <p:attrName>style.visibility</p:attrName>
                                        </p:attrNameLst>
                                      </p:cBhvr>
                                      <p:to>
                                        <p:strVal val="visible"/>
                                      </p:to>
                                    </p:set>
                                    <p:animEffect transition="in" filter="fade">
                                      <p:cBhvr>
                                        <p:cTn id="7" dur="500"/>
                                        <p:tgtEl>
                                          <p:spTgt spid="2">
                                            <p:graphicEl>
                                              <a:dgm id="{D03ACCB4-68DC-4934-AF6C-FDE1862FF88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mph" presetSubtype="6" repeatCount="indefinite" decel="100000" fill="hold" nodeType="clickEffect">
                                  <p:stCondLst>
                                    <p:cond delay="0"/>
                                  </p:stCondLst>
                                  <p:childTnLst>
                                    <p:animClr clrSpc="hsl" dir="cw">
                                      <p:cBhvr>
                                        <p:cTn id="11" dur="2000" fill="hold"/>
                                        <p:tgtEl>
                                          <p:spTgt spid="7"/>
                                        </p:tgtEl>
                                        <p:attrNameLst>
                                          <p:attrName>fillcolor</p:attrName>
                                        </p:attrNameLst>
                                      </p:cBhvr>
                                      <p:to>
                                        <a:srgbClr val="BF61FF"/>
                                      </p:to>
                                    </p:animClr>
                                    <p:set>
                                      <p:cBhvr>
                                        <p:cTn id="12" dur="2000" fill="hold"/>
                                        <p:tgtEl>
                                          <p:spTgt spid="7"/>
                                        </p:tgtEl>
                                        <p:attrNameLst>
                                          <p:attrName>fill.type</p:attrName>
                                        </p:attrNameLst>
                                      </p:cBhvr>
                                      <p:to>
                                        <p:strVal val="solid"/>
                                      </p:to>
                                    </p:set>
                                    <p:set>
                                      <p:cBhvr>
                                        <p:cTn id="13" dur="2000" fill="hold"/>
                                        <p:tgtEl>
                                          <p:spTgt spid="7"/>
                                        </p:tgtEl>
                                        <p:attrNameLst>
                                          <p:attrName>fill.on</p:attrName>
                                        </p:attrNameLst>
                                      </p:cBhvr>
                                      <p:to>
                                        <p:strVal val="tru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graphicEl>
                                              <a:dgm id="{1E8F32D9-3BF9-4E22-8DE8-C6F9B9FDB89B}"/>
                                            </p:graphicEl>
                                          </p:spTgt>
                                        </p:tgtEl>
                                        <p:attrNameLst>
                                          <p:attrName>style.visibility</p:attrName>
                                        </p:attrNameLst>
                                      </p:cBhvr>
                                      <p:to>
                                        <p:strVal val="visible"/>
                                      </p:to>
                                    </p:set>
                                    <p:animEffect transition="in" filter="fade">
                                      <p:cBhvr>
                                        <p:cTn id="18" dur="500"/>
                                        <p:tgtEl>
                                          <p:spTgt spid="2">
                                            <p:graphicEl>
                                              <a:dgm id="{1E8F32D9-3BF9-4E22-8DE8-C6F9B9FDB89B}"/>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graphicEl>
                                              <a:dgm id="{5240A7C5-6EB9-4CFF-ADFC-763921FC9E78}"/>
                                            </p:graphicEl>
                                          </p:spTgt>
                                        </p:tgtEl>
                                        <p:attrNameLst>
                                          <p:attrName>style.visibility</p:attrName>
                                        </p:attrNameLst>
                                      </p:cBhvr>
                                      <p:to>
                                        <p:strVal val="visible"/>
                                      </p:to>
                                    </p:set>
                                    <p:animEffect transition="in" filter="fade">
                                      <p:cBhvr>
                                        <p:cTn id="23" dur="500"/>
                                        <p:tgtEl>
                                          <p:spTgt spid="2">
                                            <p:graphicEl>
                                              <a:dgm id="{5240A7C5-6EB9-4CFF-ADFC-763921FC9E78}"/>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graphicEl>
                                              <a:dgm id="{B08FF2A4-ED5B-4293-AE01-D4DCDA4709D1}"/>
                                            </p:graphicEl>
                                          </p:spTgt>
                                        </p:tgtEl>
                                        <p:attrNameLst>
                                          <p:attrName>style.visibility</p:attrName>
                                        </p:attrNameLst>
                                      </p:cBhvr>
                                      <p:to>
                                        <p:strVal val="visible"/>
                                      </p:to>
                                    </p:set>
                                    <p:animEffect transition="in" filter="fade">
                                      <p:cBhvr>
                                        <p:cTn id="28" dur="500"/>
                                        <p:tgtEl>
                                          <p:spTgt spid="2">
                                            <p:graphicEl>
                                              <a:dgm id="{B08FF2A4-ED5B-4293-AE01-D4DCDA4709D1}"/>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
                                            <p:graphicEl>
                                              <a:dgm id="{B5A1346D-CCB1-4532-A0E5-E5367BA71CA4}"/>
                                            </p:graphicEl>
                                          </p:spTgt>
                                        </p:tgtEl>
                                        <p:attrNameLst>
                                          <p:attrName>style.visibility</p:attrName>
                                        </p:attrNameLst>
                                      </p:cBhvr>
                                      <p:to>
                                        <p:strVal val="visible"/>
                                      </p:to>
                                    </p:set>
                                    <p:animEffect transition="in" filter="fade">
                                      <p:cBhvr>
                                        <p:cTn id="33" dur="500"/>
                                        <p:tgtEl>
                                          <p:spTgt spid="2">
                                            <p:graphicEl>
                                              <a:dgm id="{B5A1346D-CCB1-4532-A0E5-E5367BA71CA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274EB46-5074-4DB9-B502-5C467AC48855}"/>
              </a:ext>
            </a:extLst>
          </p:cNvPr>
          <p:cNvPicPr>
            <a:picLocks noChangeAspect="1"/>
          </p:cNvPicPr>
          <p:nvPr/>
        </p:nvPicPr>
        <p:blipFill rotWithShape="1">
          <a:blip r:embed="rId2">
            <a:extLst>
              <a:ext uri="{28A0092B-C50C-407E-A947-70E740481C1C}">
                <a14:useLocalDpi xmlns:a14="http://schemas.microsoft.com/office/drawing/2010/main" val="0"/>
              </a:ext>
            </a:extLst>
          </a:blip>
          <a:srcRect t="1293"/>
          <a:stretch/>
        </p:blipFill>
        <p:spPr>
          <a:xfrm>
            <a:off x="386014" y="1371600"/>
            <a:ext cx="3048000" cy="4876800"/>
          </a:xfrm>
          <a:prstGeom prst="rect">
            <a:avLst/>
          </a:prstGeom>
          <a:ln>
            <a:noFill/>
          </a:ln>
          <a:effectLst>
            <a:outerShdw blurRad="190500" algn="tl" rotWithShape="0">
              <a:srgbClr val="000000">
                <a:alpha val="70000"/>
              </a:srgbClr>
            </a:outerShdw>
          </a:effectLst>
        </p:spPr>
      </p:pic>
      <p:pic>
        <p:nvPicPr>
          <p:cNvPr id="15" name="Picture 14">
            <a:extLst>
              <a:ext uri="{FF2B5EF4-FFF2-40B4-BE49-F238E27FC236}">
                <a16:creationId xmlns:a16="http://schemas.microsoft.com/office/drawing/2014/main" xmlns="" id="{271B1E70-4C0F-4B5F-B1CD-47B4013218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6620" y="3852778"/>
            <a:ext cx="5358780" cy="2328775"/>
          </a:xfrm>
          <a:prstGeom prst="rect">
            <a:avLst/>
          </a:prstGeom>
        </p:spPr>
      </p:pic>
      <p:sp>
        <p:nvSpPr>
          <p:cNvPr id="16" name="TextBox 15">
            <a:extLst>
              <a:ext uri="{FF2B5EF4-FFF2-40B4-BE49-F238E27FC236}">
                <a16:creationId xmlns:a16="http://schemas.microsoft.com/office/drawing/2014/main" xmlns="" id="{33C8DBCC-36C3-499C-913A-E1756D89705A}"/>
              </a:ext>
            </a:extLst>
          </p:cNvPr>
          <p:cNvSpPr txBox="1"/>
          <p:nvPr/>
        </p:nvSpPr>
        <p:spPr>
          <a:xfrm>
            <a:off x="2397449" y="753403"/>
            <a:ext cx="3962400" cy="584775"/>
          </a:xfrm>
          <a:prstGeom prst="rect">
            <a:avLst/>
          </a:prstGeom>
          <a:noFill/>
        </p:spPr>
        <p:txBody>
          <a:bodyPr wrap="square" rtlCol="0">
            <a:spAutoFit/>
          </a:bodyPr>
          <a:lstStyle/>
          <a:p>
            <a:pPr algn="ctr"/>
            <a:r>
              <a:rPr lang="en-US" sz="3200" u="sng" dirty="0" err="1">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আমরা</a:t>
            </a:r>
            <a:r>
              <a:rPr lang="en-US" sz="3200" u="sng"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u="sng" dirty="0" err="1">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কিছু</a:t>
            </a:r>
            <a:r>
              <a:rPr lang="en-US" sz="3200" u="sng"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u="sng" dirty="0" err="1">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ছবি</a:t>
            </a:r>
            <a:r>
              <a:rPr lang="en-US" sz="3200" u="sng"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u="sng" dirty="0" err="1">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দেখি</a:t>
            </a:r>
            <a:endParaRPr lang="en-US" sz="3200" u="sng"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18" name="Picture 17">
            <a:extLst>
              <a:ext uri="{FF2B5EF4-FFF2-40B4-BE49-F238E27FC236}">
                <a16:creationId xmlns:a16="http://schemas.microsoft.com/office/drawing/2014/main" xmlns="" id="{AAAF2B7C-AB16-49C1-9150-E4A68D9676A6}"/>
              </a:ext>
            </a:extLst>
          </p:cNvPr>
          <p:cNvPicPr>
            <a:picLocks noChangeAspect="1"/>
          </p:cNvPicPr>
          <p:nvPr/>
        </p:nvPicPr>
        <p:blipFill rotWithShape="1">
          <a:blip r:embed="rId3">
            <a:extLst>
              <a:ext uri="{28A0092B-C50C-407E-A947-70E740481C1C}">
                <a14:useLocalDpi xmlns:a14="http://schemas.microsoft.com/office/drawing/2010/main" val="0"/>
              </a:ext>
            </a:extLst>
          </a:blip>
          <a:srcRect l="67257" t="13267"/>
          <a:stretch/>
        </p:blipFill>
        <p:spPr>
          <a:xfrm>
            <a:off x="3556620" y="1400347"/>
            <a:ext cx="1553794" cy="2286000"/>
          </a:xfrm>
          <a:prstGeom prst="rect">
            <a:avLst/>
          </a:prstGeom>
        </p:spPr>
      </p:pic>
      <p:pic>
        <p:nvPicPr>
          <p:cNvPr id="20" name="Picture 19">
            <a:extLst>
              <a:ext uri="{FF2B5EF4-FFF2-40B4-BE49-F238E27FC236}">
                <a16:creationId xmlns:a16="http://schemas.microsoft.com/office/drawing/2014/main" xmlns="" id="{475DCD47-9F2E-4C54-AAAF-3A78381E84B5}"/>
              </a:ext>
            </a:extLst>
          </p:cNvPr>
          <p:cNvPicPr>
            <a:picLocks noChangeAspect="1"/>
          </p:cNvPicPr>
          <p:nvPr/>
        </p:nvPicPr>
        <p:blipFill rotWithShape="1">
          <a:blip r:embed="rId3">
            <a:extLst>
              <a:ext uri="{28A0092B-C50C-407E-A947-70E740481C1C}">
                <a14:useLocalDpi xmlns:a14="http://schemas.microsoft.com/office/drawing/2010/main" val="0"/>
              </a:ext>
            </a:extLst>
          </a:blip>
          <a:srcRect l="36337" t="13267" r="32811"/>
          <a:stretch/>
        </p:blipFill>
        <p:spPr>
          <a:xfrm>
            <a:off x="7226776" y="1400347"/>
            <a:ext cx="1647322" cy="2286000"/>
          </a:xfrm>
          <a:prstGeom prst="rect">
            <a:avLst/>
          </a:prstGeom>
        </p:spPr>
      </p:pic>
      <p:pic>
        <p:nvPicPr>
          <p:cNvPr id="22" name="Picture 21">
            <a:extLst>
              <a:ext uri="{FF2B5EF4-FFF2-40B4-BE49-F238E27FC236}">
                <a16:creationId xmlns:a16="http://schemas.microsoft.com/office/drawing/2014/main" xmlns="" id="{D116B16E-ABCF-4704-8FAF-6F59525CCB2C}"/>
              </a:ext>
            </a:extLst>
          </p:cNvPr>
          <p:cNvPicPr>
            <a:picLocks noChangeAspect="1"/>
          </p:cNvPicPr>
          <p:nvPr/>
        </p:nvPicPr>
        <p:blipFill rotWithShape="1">
          <a:blip r:embed="rId3">
            <a:extLst>
              <a:ext uri="{28A0092B-C50C-407E-A947-70E740481C1C}">
                <a14:useLocalDpi xmlns:a14="http://schemas.microsoft.com/office/drawing/2010/main" val="0"/>
              </a:ext>
            </a:extLst>
          </a:blip>
          <a:srcRect t="13267" r="63462"/>
          <a:stretch/>
        </p:blipFill>
        <p:spPr>
          <a:xfrm>
            <a:off x="5388476" y="1400347"/>
            <a:ext cx="1647322" cy="2286000"/>
          </a:xfrm>
          <a:prstGeom prst="rect">
            <a:avLst/>
          </a:prstGeom>
        </p:spPr>
      </p:pic>
    </p:spTree>
    <p:extLst>
      <p:ext uri="{BB962C8B-B14F-4D97-AF65-F5344CB8AC3E}">
        <p14:creationId xmlns:p14="http://schemas.microsoft.com/office/powerpoint/2010/main" val="8852375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fltVal val="0"/>
                                          </p:val>
                                        </p:tav>
                                        <p:tav tm="100000">
                                          <p:val>
                                            <p:strVal val="#ppt_h"/>
                                          </p:val>
                                        </p:tav>
                                      </p:tavLst>
                                    </p:anim>
                                    <p:animEffect transition="in" filter="fade">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6505EC1-3548-44CE-BCEE-70C21EFF00A6}"/>
              </a:ext>
            </a:extLst>
          </p:cNvPr>
          <p:cNvSpPr txBox="1"/>
          <p:nvPr/>
        </p:nvSpPr>
        <p:spPr>
          <a:xfrm>
            <a:off x="261257" y="4038600"/>
            <a:ext cx="8519886" cy="1384995"/>
          </a:xfrm>
          <a:prstGeom prst="rect">
            <a:avLst/>
          </a:prstGeom>
          <a:noFill/>
        </p:spPr>
        <p:txBody>
          <a:bodyPr wrap="square" rtlCol="0">
            <a:spAutoFit/>
          </a:bodyPr>
          <a:lstStyle/>
          <a:p>
            <a:pPr algn="just"/>
            <a:r>
              <a:rPr lang="en-US" sz="2800" dirty="0" err="1">
                <a:latin typeface="NikoshBAN" panose="02000000000000000000" pitchFamily="2" charset="0"/>
                <a:cs typeface="NikoshBAN" panose="02000000000000000000" pitchFamily="2" charset="0"/>
              </a:rPr>
              <a:t>ইন্টারনেট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এক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বিশাল</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জগ</a:t>
            </a:r>
            <a:r>
              <a:rPr lang="en-US" sz="2800" dirty="0">
                <a:latin typeface="NikoshBAN" panose="02000000000000000000" pitchFamily="2" charset="0"/>
                <a:cs typeface="NikoshBAN" panose="02000000000000000000" pitchFamily="2" charset="0"/>
              </a:rPr>
              <a:t>ৎ </a:t>
            </a:r>
            <a:r>
              <a:rPr lang="en-US" sz="2800" dirty="0" err="1">
                <a:latin typeface="NikoshBAN" panose="02000000000000000000" pitchFamily="2" charset="0"/>
                <a:cs typeface="NikoshBAN" panose="02000000000000000000" pitchFamily="2" charset="0"/>
              </a:rPr>
              <a:t>যেখানে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রয়েছে</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প্রত্যেক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মানেুষের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নিজের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মত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প্রকাশের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বিশাল</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স্বাধীনতা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যে</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কেউ</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ইচ্ছে</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করলে</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সেখানে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প্রবেশ</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করতে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হতে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ভালো</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কিংবা</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মন্দের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জন্য</a:t>
            </a:r>
            <a:r>
              <a:rPr lang="en-US" sz="2800" dirty="0">
                <a:latin typeface="NikoshBAN" panose="02000000000000000000" pitchFamily="2" charset="0"/>
                <a:cs typeface="NikoshBAN" panose="02000000000000000000" pitchFamily="2" charset="0"/>
              </a:rPr>
              <a:t>।</a:t>
            </a:r>
          </a:p>
        </p:txBody>
      </p:sp>
      <p:pic>
        <p:nvPicPr>
          <p:cNvPr id="4" name="Picture 3">
            <a:extLst>
              <a:ext uri="{FF2B5EF4-FFF2-40B4-BE49-F238E27FC236}">
                <a16:creationId xmlns:a16="http://schemas.microsoft.com/office/drawing/2014/main" xmlns="" id="{34A64DF4-6888-4CAD-9E46-9F19E8B276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1006486"/>
            <a:ext cx="4132943" cy="2817143"/>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xmlns="" id="{9FE76407-0BB4-44B9-BBBA-1EF4353A56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657" y="990600"/>
            <a:ext cx="4132943" cy="2817143"/>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xmlns="" id="{C019C992-98B3-4DF4-97DD-4FE5ECC81577}"/>
              </a:ext>
            </a:extLst>
          </p:cNvPr>
          <p:cNvSpPr txBox="1"/>
          <p:nvPr/>
        </p:nvSpPr>
        <p:spPr>
          <a:xfrm>
            <a:off x="286656" y="5427224"/>
            <a:ext cx="8704943" cy="954107"/>
          </a:xfrm>
          <a:prstGeom prst="rect">
            <a:avLst/>
          </a:prstGeom>
          <a:noFill/>
        </p:spPr>
        <p:txBody>
          <a:bodyPr wrap="square">
            <a:spAutoFit/>
          </a:bodyPr>
          <a:lstStyle/>
          <a:p>
            <a:pPr algn="just"/>
            <a:r>
              <a:rPr lang="en-US" sz="2800" dirty="0" err="1">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বিনা</a:t>
            </a:r>
            <a:r>
              <a:rPr lang="en-US" sz="2800" dirty="0">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অনুমতিতে</a:t>
            </a:r>
            <a:r>
              <a:rPr lang="en-US" sz="2800" dirty="0">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অন্যের</a:t>
            </a:r>
            <a:r>
              <a:rPr lang="en-US" sz="2800" dirty="0">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ঘরে</a:t>
            </a:r>
            <a:r>
              <a:rPr lang="en-US" sz="2800" dirty="0">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প্রবেশ</a:t>
            </a:r>
            <a:r>
              <a:rPr lang="en-US" sz="2800" dirty="0">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a:t>
            </a:r>
            <a:r>
              <a:rPr lang="en-US" sz="2800" dirty="0">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যেমন</a:t>
            </a:r>
            <a:r>
              <a:rPr lang="en-US" sz="2800" dirty="0">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অনৈতিক</a:t>
            </a:r>
            <a:r>
              <a:rPr lang="en-US" sz="2800" dirty="0">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তেমনি</a:t>
            </a:r>
            <a:r>
              <a:rPr lang="en-US" sz="2800" dirty="0">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অন্যের</a:t>
            </a:r>
            <a:r>
              <a:rPr lang="en-US" sz="2800" dirty="0">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ওয়েবসাইটে</a:t>
            </a:r>
            <a:r>
              <a:rPr lang="en-US" sz="2800" dirty="0">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অননুমোদিত</a:t>
            </a:r>
            <a:r>
              <a:rPr lang="en-US" sz="2800" dirty="0">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প্রবেশ</a:t>
            </a:r>
            <a:r>
              <a:rPr lang="en-US" sz="2800" dirty="0">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করাও</a:t>
            </a:r>
            <a:r>
              <a:rPr lang="en-US" sz="2800" dirty="0">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অনৈতিক</a:t>
            </a:r>
            <a:r>
              <a:rPr lang="en-US" sz="2800" dirty="0">
                <a:latin typeface="NikoshBAN" panose="02000000000000000000" pitchFamily="2" charset="0"/>
                <a:cs typeface="NikoshBAN" panose="02000000000000000000" pitchFamily="2" charset="0"/>
              </a:rPr>
              <a:t>। </a:t>
            </a:r>
            <a:endParaRPr lang="en-US" sz="2800" dirty="0"/>
          </a:p>
        </p:txBody>
      </p:sp>
    </p:spTree>
    <p:extLst>
      <p:ext uri="{BB962C8B-B14F-4D97-AF65-F5344CB8AC3E}">
        <p14:creationId xmlns:p14="http://schemas.microsoft.com/office/powerpoint/2010/main" val="40455336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1030926"/>
            <a:ext cx="4724400" cy="2062103"/>
          </a:xfrm>
          <a:prstGeom prst="rect">
            <a:avLst/>
          </a:prstGeom>
          <a:noFill/>
        </p:spPr>
        <p:txBody>
          <a:bodyPr wrap="square" rtlCol="0">
            <a:spAutoFit/>
          </a:bodyPr>
          <a:lstStyle/>
          <a:p>
            <a:pPr algn="just"/>
            <a:r>
              <a:rPr lang="en-US" sz="3200" dirty="0" err="1">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সংশ্লিষ্ট</a:t>
            </a:r>
            <a:r>
              <a:rPr lang="en-US" sz="3200"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কর্তৃপক্ষের</a:t>
            </a:r>
            <a:r>
              <a:rPr lang="en-US" sz="3200"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a:t>
            </a:r>
            <a:r>
              <a:rPr lang="en-US" sz="3200"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ব্যবহারকারীর</a:t>
            </a:r>
            <a:r>
              <a:rPr lang="en-US" sz="3200"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বিনা</a:t>
            </a:r>
            <a:r>
              <a:rPr lang="en-US" sz="3200"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অনুমতিতে</a:t>
            </a:r>
            <a:r>
              <a:rPr lang="en-US" sz="3200"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তার</a:t>
            </a:r>
            <a:r>
              <a:rPr lang="en-US" sz="3200"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কম্পিউটার</a:t>
            </a:r>
            <a:r>
              <a:rPr lang="en-US" sz="3200"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সিষ্টেম</a:t>
            </a:r>
            <a:r>
              <a:rPr lang="en-US" sz="3200"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a:t>
            </a:r>
            <a:r>
              <a:rPr lang="en-US" sz="3200"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নেটওয়ার্কে</a:t>
            </a:r>
            <a:r>
              <a:rPr lang="en-US" sz="3200"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প্রবেশ</a:t>
            </a:r>
            <a:r>
              <a:rPr lang="en-US" sz="3200"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করাকে</a:t>
            </a:r>
            <a:r>
              <a:rPr lang="en-US" sz="3200"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হ্যাকিং</a:t>
            </a:r>
            <a:r>
              <a:rPr lang="en-US" sz="3200"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বলে</a:t>
            </a:r>
            <a:r>
              <a:rPr lang="en-US" sz="3200"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pic>
        <p:nvPicPr>
          <p:cNvPr id="1026" name="Picture 2" descr="GMPC ONLINE- this websites indian news digital stock market latest ...">
            <a:extLst>
              <a:ext uri="{FF2B5EF4-FFF2-40B4-BE49-F238E27FC236}">
                <a16:creationId xmlns:a16="http://schemas.microsoft.com/office/drawing/2014/main" xmlns="" id="{FE8B8ED3-DFCE-45BC-B4B8-7DCDB8B492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0972" y="1030926"/>
            <a:ext cx="3774130" cy="226447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xmlns="" id="{218FE31A-9E91-4437-AAF7-59AFAD950F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7343" y="3562596"/>
            <a:ext cx="3830040" cy="2688906"/>
          </a:xfrm>
          <a:prstGeom prst="rect">
            <a:avLst/>
          </a:prstGeom>
        </p:spPr>
      </p:pic>
      <p:sp>
        <p:nvSpPr>
          <p:cNvPr id="9" name="TextBox 8">
            <a:extLst>
              <a:ext uri="{FF2B5EF4-FFF2-40B4-BE49-F238E27FC236}">
                <a16:creationId xmlns:a16="http://schemas.microsoft.com/office/drawing/2014/main" xmlns="" id="{14837E9A-FD2B-41C9-8EAD-7515EFCF8F99}"/>
              </a:ext>
            </a:extLst>
          </p:cNvPr>
          <p:cNvSpPr txBox="1"/>
          <p:nvPr/>
        </p:nvSpPr>
        <p:spPr>
          <a:xfrm>
            <a:off x="266616" y="3400425"/>
            <a:ext cx="4457784" cy="1815882"/>
          </a:xfrm>
          <a:prstGeom prst="rect">
            <a:avLst/>
          </a:prstGeom>
          <a:noFill/>
        </p:spPr>
        <p:txBody>
          <a:bodyPr wrap="square" rtlCol="0">
            <a:spAutoFit/>
          </a:bodyPr>
          <a:lstStyle/>
          <a:p>
            <a:pPr algn="just"/>
            <a:r>
              <a:rPr lang="en-US" sz="2800" u="sng" dirty="0" err="1">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হ্যাকার</a:t>
            </a:r>
            <a:r>
              <a:rPr lang="en-US" sz="2800" u="sng"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হচ্ছে</a:t>
            </a:r>
            <a:r>
              <a:rPr lang="en-US" sz="2800" dirty="0">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ঐ </a:t>
            </a:r>
            <a:r>
              <a:rPr lang="en-US" sz="2800" dirty="0" err="1">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সব</a:t>
            </a:r>
            <a:r>
              <a:rPr lang="en-US" sz="2800" dirty="0">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ব্যাক্তি</a:t>
            </a:r>
            <a:r>
              <a:rPr lang="en-US" sz="2800" dirty="0">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যারা</a:t>
            </a:r>
            <a:r>
              <a:rPr lang="en-US" sz="2800" dirty="0">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কোন</a:t>
            </a:r>
            <a:r>
              <a:rPr lang="en-US" sz="2800" dirty="0">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বৈধ</a:t>
            </a:r>
            <a:r>
              <a:rPr lang="en-US" sz="2800" dirty="0">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উপায়</a:t>
            </a:r>
            <a:r>
              <a:rPr lang="en-US" sz="2800" dirty="0">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ছাড়া</a:t>
            </a:r>
            <a:r>
              <a:rPr lang="en-US" sz="2800" dirty="0">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অর্থা</a:t>
            </a:r>
            <a:r>
              <a:rPr lang="en-US" sz="2800" dirty="0">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ৎ </a:t>
            </a:r>
            <a:r>
              <a:rPr lang="en-US" sz="2800" dirty="0" err="1">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বিনা</a:t>
            </a:r>
            <a:r>
              <a:rPr lang="en-US" sz="2800" dirty="0">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অনুমতিতে</a:t>
            </a:r>
            <a:r>
              <a:rPr lang="en-US" sz="2800" dirty="0">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কোন</a:t>
            </a:r>
            <a:r>
              <a:rPr lang="en-US" sz="2800" dirty="0">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কম্পিউটার</a:t>
            </a:r>
            <a:r>
              <a:rPr lang="en-US" sz="2800" dirty="0">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a:t>
            </a:r>
            <a:r>
              <a:rPr lang="en-US" sz="2800" dirty="0">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কম্পিউটার</a:t>
            </a:r>
            <a:r>
              <a:rPr lang="en-US" sz="2800" dirty="0">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নেটওয়ার্কে</a:t>
            </a:r>
            <a:r>
              <a:rPr lang="en-US" sz="2800" dirty="0">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প্রবেশ</a:t>
            </a:r>
            <a:r>
              <a:rPr lang="en-US" sz="2800" dirty="0">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a:t>
            </a:r>
            <a:r>
              <a:rPr lang="en-US" sz="2800" dirty="0">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p>
        </p:txBody>
      </p:sp>
      <p:sp>
        <p:nvSpPr>
          <p:cNvPr id="7" name="TextBox 6">
            <a:extLst>
              <a:ext uri="{FF2B5EF4-FFF2-40B4-BE49-F238E27FC236}">
                <a16:creationId xmlns:a16="http://schemas.microsoft.com/office/drawing/2014/main" xmlns="" id="{9BAF7D14-A2BB-4358-BE36-6C3098EFD915}"/>
              </a:ext>
            </a:extLst>
          </p:cNvPr>
          <p:cNvSpPr txBox="1"/>
          <p:nvPr/>
        </p:nvSpPr>
        <p:spPr>
          <a:xfrm>
            <a:off x="266617" y="5827074"/>
            <a:ext cx="4576762" cy="523220"/>
          </a:xfrm>
          <a:prstGeom prst="rect">
            <a:avLst/>
          </a:prstGeom>
          <a:noFill/>
        </p:spPr>
        <p:txBody>
          <a:bodyPr wrap="square">
            <a:spAutoFit/>
          </a:bodyPr>
          <a:lstStyle/>
          <a:p>
            <a:r>
              <a:rPr lang="en-US" sz="2800" dirty="0" err="1">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আর</a:t>
            </a:r>
            <a:r>
              <a:rPr lang="en-US" sz="2800"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এ </a:t>
            </a:r>
            <a:r>
              <a:rPr lang="en-US" sz="2800" dirty="0" err="1">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প্রক্রিয়াকে</a:t>
            </a:r>
            <a:r>
              <a:rPr lang="en-US" sz="2800"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বলা</a:t>
            </a:r>
            <a:r>
              <a:rPr lang="en-US" sz="2800"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হয়</a:t>
            </a:r>
            <a:r>
              <a:rPr lang="en-US" sz="2800"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হ্যাকিং</a:t>
            </a:r>
            <a:r>
              <a:rPr lang="en-US" sz="2800"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US" sz="2800" dirty="0"/>
          </a:p>
        </p:txBody>
      </p:sp>
    </p:spTree>
    <p:extLst>
      <p:ext uri="{BB962C8B-B14F-4D97-AF65-F5344CB8AC3E}">
        <p14:creationId xmlns:p14="http://schemas.microsoft.com/office/powerpoint/2010/main" val="16781091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3091</TotalTime>
  <Words>1650</Words>
  <Application>Microsoft Office PowerPoint</Application>
  <PresentationFormat>On-screen Show (4:3)</PresentationFormat>
  <Paragraphs>183</Paragraphs>
  <Slides>33</Slides>
  <Notes>4</Notes>
  <HiddenSlides>1</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33</vt:i4>
      </vt:variant>
    </vt:vector>
  </HeadingPairs>
  <TitlesOfParts>
    <vt:vector size="46" baseType="lpstr">
      <vt:lpstr>Adobe Fan Heiti Std B</vt:lpstr>
      <vt:lpstr>Arial</vt:lpstr>
      <vt:lpstr>Book Antiqua</vt:lpstr>
      <vt:lpstr>Calibri</vt:lpstr>
      <vt:lpstr>Calibri Light</vt:lpstr>
      <vt:lpstr>KarnaphuliMJ</vt:lpstr>
      <vt:lpstr>Nikosh</vt:lpstr>
      <vt:lpstr>NikoshBAN</vt:lpstr>
      <vt:lpstr>NikoshLight</vt:lpstr>
      <vt:lpstr>Siyam Rupali</vt:lpstr>
      <vt:lpstr>Wingdings</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GM_Admin</dc:creator>
  <cp:lastModifiedBy>Mannan</cp:lastModifiedBy>
  <cp:revision>399</cp:revision>
  <dcterms:created xsi:type="dcterms:W3CDTF">2014-09-23T08:43:45Z</dcterms:created>
  <dcterms:modified xsi:type="dcterms:W3CDTF">2020-08-12T05:23:38Z</dcterms:modified>
</cp:coreProperties>
</file>