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91" r:id="rId10"/>
    <p:sldId id="268" r:id="rId11"/>
    <p:sldId id="292" r:id="rId12"/>
    <p:sldId id="270" r:id="rId13"/>
    <p:sldId id="293" r:id="rId14"/>
    <p:sldId id="271" r:id="rId15"/>
    <p:sldId id="272" r:id="rId16"/>
    <p:sldId id="273" r:id="rId17"/>
    <p:sldId id="278" r:id="rId18"/>
    <p:sldId id="279" r:id="rId19"/>
    <p:sldId id="280" r:id="rId20"/>
    <p:sldId id="281" r:id="rId21"/>
    <p:sldId id="282" r:id="rId22"/>
    <p:sldId id="283" r:id="rId23"/>
    <p:sldId id="295" r:id="rId24"/>
    <p:sldId id="288" r:id="rId25"/>
    <p:sldId id="289" r:id="rId26"/>
    <p:sldId id="29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76661" autoAdjust="0"/>
  </p:normalViewPr>
  <p:slideViewPr>
    <p:cSldViewPr snapToGrid="0">
      <p:cViewPr varScale="1">
        <p:scale>
          <a:sx n="57" d="100"/>
          <a:sy n="57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4C7B9-166E-40B7-83E1-F6AEE01B15D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FE54F3-A99B-4727-A947-03797D7AC58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একমালিকানা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ব্যবসায়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E288F0E-D605-4E15-AA3D-198F2700F582}" type="parTrans" cxnId="{A5848552-34EE-40CF-A07F-EC5B1FA613EE}">
      <dgm:prSet/>
      <dgm:spPr/>
      <dgm:t>
        <a:bodyPr/>
        <a:lstStyle/>
        <a:p>
          <a:endParaRPr lang="en-US"/>
        </a:p>
      </dgm:t>
    </dgm:pt>
    <dgm:pt modelId="{1C15E556-0954-43EB-BC57-C3C4CC6E06C9}" type="sibTrans" cxnId="{A5848552-34EE-40CF-A07F-EC5B1FA613EE}">
      <dgm:prSet/>
      <dgm:spPr/>
      <dgm:t>
        <a:bodyPr/>
        <a:lstStyle/>
        <a:p>
          <a:endParaRPr lang="en-US"/>
        </a:p>
      </dgm:t>
    </dgm:pt>
    <dgm:pt modelId="{616DEB1B-9605-4715-BDAC-E414B9FE4E4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একজন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মালিক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8A7C785D-876C-4CAC-BBFF-E3508ACAB3D2}" type="parTrans" cxnId="{277BD5CF-EC26-44D0-8F41-37DFE923D5FF}">
      <dgm:prSet/>
      <dgm:spPr/>
      <dgm:t>
        <a:bodyPr/>
        <a:lstStyle/>
        <a:p>
          <a:endParaRPr lang="en-US"/>
        </a:p>
      </dgm:t>
    </dgm:pt>
    <dgm:pt modelId="{91A45E43-C7FB-46BE-844F-7B6DD84C0EC9}" type="sibTrans" cxnId="{277BD5CF-EC26-44D0-8F41-37DFE923D5FF}">
      <dgm:prSet/>
      <dgm:spPr/>
      <dgm:t>
        <a:bodyPr/>
        <a:lstStyle/>
        <a:p>
          <a:endParaRPr lang="en-US"/>
        </a:p>
      </dgm:t>
    </dgm:pt>
    <dgm:pt modelId="{2BF17730-58BA-420D-8456-7864552A074E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ব্যক্তি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মালিকানায়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প্রতিষ্ঠিত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C7EF8AE9-4D97-44AC-A8EC-360F183BD4A3}" type="parTrans" cxnId="{E117E7B8-5216-4BA4-A1BC-AD787B13170A}">
      <dgm:prSet/>
      <dgm:spPr/>
      <dgm:t>
        <a:bodyPr/>
        <a:lstStyle/>
        <a:p>
          <a:endParaRPr lang="en-US"/>
        </a:p>
      </dgm:t>
    </dgm:pt>
    <dgm:pt modelId="{7E7E02E3-86CC-4080-9D93-D60076A85EEE}" type="sibTrans" cxnId="{E117E7B8-5216-4BA4-A1BC-AD787B13170A}">
      <dgm:prSet/>
      <dgm:spPr/>
      <dgm:t>
        <a:bodyPr/>
        <a:lstStyle/>
        <a:p>
          <a:endParaRPr lang="en-US"/>
        </a:p>
      </dgm:t>
    </dgm:pt>
    <dgm:pt modelId="{A32DF0EA-6203-4D30-8F75-F08D7CF1B89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ব্যক্তি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মালিকানায়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পরিচালিত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55BEED6-9CD5-4ABA-9EB0-21BA0C73F3A8}" type="parTrans" cxnId="{0A4E3052-4BA0-4BA1-85BE-7A28A6C7BED8}">
      <dgm:prSet/>
      <dgm:spPr/>
      <dgm:t>
        <a:bodyPr/>
        <a:lstStyle/>
        <a:p>
          <a:endParaRPr lang="en-US"/>
        </a:p>
      </dgm:t>
    </dgm:pt>
    <dgm:pt modelId="{0458BC9B-91EE-4B86-8BC8-A4AC88537F91}" type="sibTrans" cxnId="{0A4E3052-4BA0-4BA1-85BE-7A28A6C7BED8}">
      <dgm:prSet/>
      <dgm:spPr/>
      <dgm:t>
        <a:bodyPr/>
        <a:lstStyle/>
        <a:p>
          <a:endParaRPr lang="en-US"/>
        </a:p>
      </dgm:t>
    </dgm:pt>
    <dgm:pt modelId="{0B3A6BF2-DE52-42F8-BE3D-B8BA523BBEE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ব্যক্তি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মালিকানায়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নিয়ন্ত্রিত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BA378B6B-F4CD-48FC-9E19-7A6891D27BBD}" type="parTrans" cxnId="{B6FA9D35-0E1B-4AAF-825A-208CFD9311F9}">
      <dgm:prSet/>
      <dgm:spPr/>
      <dgm:t>
        <a:bodyPr/>
        <a:lstStyle/>
        <a:p>
          <a:endParaRPr lang="en-US"/>
        </a:p>
      </dgm:t>
    </dgm:pt>
    <dgm:pt modelId="{398BC19E-93E5-4E4B-B30B-F8B13C9BD1D5}" type="sibTrans" cxnId="{B6FA9D35-0E1B-4AAF-825A-208CFD9311F9}">
      <dgm:prSet/>
      <dgm:spPr/>
      <dgm:t>
        <a:bodyPr/>
        <a:lstStyle/>
        <a:p>
          <a:endParaRPr lang="en-US"/>
        </a:p>
      </dgm:t>
    </dgm:pt>
    <dgm:pt modelId="{F34B3214-0B39-4348-B1D0-A7BB9328159B}">
      <dgm:prSet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লাভ-ক্ষতি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একাই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ভোগ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করে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2AECAE7-4D69-4915-A4EE-FDAD4356370B}" type="parTrans" cxnId="{A1ED4A4C-18DE-40FE-B11B-5C2A063FC912}">
      <dgm:prSet/>
      <dgm:spPr/>
      <dgm:t>
        <a:bodyPr/>
        <a:lstStyle/>
        <a:p>
          <a:endParaRPr lang="en-US"/>
        </a:p>
      </dgm:t>
    </dgm:pt>
    <dgm:pt modelId="{1F6D41DD-3DDF-4EBF-95BB-EDB97F21FFBA}" type="sibTrans" cxnId="{A1ED4A4C-18DE-40FE-B11B-5C2A063FC912}">
      <dgm:prSet/>
      <dgm:spPr/>
      <dgm:t>
        <a:bodyPr/>
        <a:lstStyle/>
        <a:p>
          <a:endParaRPr lang="en-US"/>
        </a:p>
      </dgm:t>
    </dgm:pt>
    <dgm:pt modelId="{B07AC44D-30B2-4A02-803D-E68194FAAFAF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লক্ষ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অর্জন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B780AD30-3AA0-4375-896A-835026E248E5}" type="parTrans" cxnId="{48587795-8DA9-4D17-8C00-6DD4F8486D7A}">
      <dgm:prSet/>
      <dgm:spPr/>
      <dgm:t>
        <a:bodyPr/>
        <a:lstStyle/>
        <a:p>
          <a:endParaRPr lang="en-US"/>
        </a:p>
      </dgm:t>
    </dgm:pt>
    <dgm:pt modelId="{83026B52-CC20-40B1-BEB7-5C8F9C73C9C6}" type="sibTrans" cxnId="{48587795-8DA9-4D17-8C00-6DD4F8486D7A}">
      <dgm:prSet/>
      <dgm:spPr/>
      <dgm:t>
        <a:bodyPr/>
        <a:lstStyle/>
        <a:p>
          <a:endParaRPr lang="en-US"/>
        </a:p>
      </dgm:t>
    </dgm:pt>
    <dgm:pt modelId="{1688A808-85BB-4CD1-B71F-B6D29C8E9D4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একাই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ঝুঁকি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বহন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করে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CF60248A-6C3A-4CD0-B414-15F608676B7E}" type="parTrans" cxnId="{BEB066CD-E839-43BC-8B23-0AEB41E9DD6A}">
      <dgm:prSet/>
      <dgm:spPr/>
      <dgm:t>
        <a:bodyPr/>
        <a:lstStyle/>
        <a:p>
          <a:endParaRPr lang="en-US"/>
        </a:p>
      </dgm:t>
    </dgm:pt>
    <dgm:pt modelId="{1239E47A-7266-455F-8ACB-8038117EDEA9}" type="sibTrans" cxnId="{BEB066CD-E839-43BC-8B23-0AEB41E9DD6A}">
      <dgm:prSet/>
      <dgm:spPr/>
      <dgm:t>
        <a:bodyPr/>
        <a:lstStyle/>
        <a:p>
          <a:endParaRPr lang="en-US"/>
        </a:p>
      </dgm:t>
    </dgm:pt>
    <dgm:pt modelId="{AE33EFD7-C213-4777-965E-986773FDAEAF}" type="pres">
      <dgm:prSet presAssocID="{1B24C7B9-166E-40B7-83E1-F6AEE01B15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8030DE-E6C5-49C2-BDA9-A26F19BDA3CC}" type="pres">
      <dgm:prSet presAssocID="{E2FE54F3-A99B-4727-A947-03797D7AC58E}" presName="centerShape" presStyleLbl="node0" presStyleIdx="0" presStyleCnt="1" custScaleX="141044" custScaleY="110511"/>
      <dgm:spPr/>
      <dgm:t>
        <a:bodyPr/>
        <a:lstStyle/>
        <a:p>
          <a:endParaRPr lang="en-US"/>
        </a:p>
      </dgm:t>
    </dgm:pt>
    <dgm:pt modelId="{4E070EF0-E536-47B4-AC29-3C8556FBAEA8}" type="pres">
      <dgm:prSet presAssocID="{8A7C785D-876C-4CAC-BBFF-E3508ACAB3D2}" presName="parTrans" presStyleLbl="sibTrans2D1" presStyleIdx="0" presStyleCnt="7"/>
      <dgm:spPr/>
      <dgm:t>
        <a:bodyPr/>
        <a:lstStyle/>
        <a:p>
          <a:endParaRPr lang="en-US"/>
        </a:p>
      </dgm:t>
    </dgm:pt>
    <dgm:pt modelId="{08DD0894-E16F-4C8C-8ADD-40B47DF3D188}" type="pres">
      <dgm:prSet presAssocID="{8A7C785D-876C-4CAC-BBFF-E3508ACAB3D2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D89AA1B9-2922-4D28-A35E-499AB818B5A7}" type="pres">
      <dgm:prSet presAssocID="{616DEB1B-9605-4715-BDAC-E414B9FE4E42}" presName="node" presStyleLbl="node1" presStyleIdx="0" presStyleCnt="7" custScaleX="96621" custScaleY="86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EAFEE-741B-4967-A504-A4745B217894}" type="pres">
      <dgm:prSet presAssocID="{C7EF8AE9-4D97-44AC-A8EC-360F183BD4A3}" presName="parTrans" presStyleLbl="sibTrans2D1" presStyleIdx="1" presStyleCnt="7"/>
      <dgm:spPr/>
      <dgm:t>
        <a:bodyPr/>
        <a:lstStyle/>
        <a:p>
          <a:endParaRPr lang="en-US"/>
        </a:p>
      </dgm:t>
    </dgm:pt>
    <dgm:pt modelId="{E4516701-FA24-4FA0-A951-C6071D2BD715}" type="pres">
      <dgm:prSet presAssocID="{C7EF8AE9-4D97-44AC-A8EC-360F183BD4A3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B626975B-9C0B-46ED-A349-4CB5DD1A4959}" type="pres">
      <dgm:prSet presAssocID="{2BF17730-58BA-420D-8456-7864552A074E}" presName="node" presStyleLbl="node1" presStyleIdx="1" presStyleCnt="7" custScaleX="102033" custScaleY="81885" custRadScaleRad="109067" custRadScaleInc="5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41481-D643-4298-A5B9-C40ABBDD0F55}" type="pres">
      <dgm:prSet presAssocID="{E55BEED6-9CD5-4ABA-9EB0-21BA0C73F3A8}" presName="parTrans" presStyleLbl="sibTrans2D1" presStyleIdx="2" presStyleCnt="7"/>
      <dgm:spPr/>
      <dgm:t>
        <a:bodyPr/>
        <a:lstStyle/>
        <a:p>
          <a:endParaRPr lang="en-US"/>
        </a:p>
      </dgm:t>
    </dgm:pt>
    <dgm:pt modelId="{D8010D54-929D-4627-A08D-6AE1EAA7EDAF}" type="pres">
      <dgm:prSet presAssocID="{E55BEED6-9CD5-4ABA-9EB0-21BA0C73F3A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470E94C1-A16A-46CF-9F51-1BCD22695F07}" type="pres">
      <dgm:prSet presAssocID="{A32DF0EA-6203-4D30-8F75-F08D7CF1B895}" presName="node" presStyleLbl="node1" presStyleIdx="2" presStyleCnt="7" custScaleX="93200" custScaleY="92524" custRadScaleRad="106194" custRadScaleInc="-9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C8847-EF09-42B1-A81E-EA9B87DFE469}" type="pres">
      <dgm:prSet presAssocID="{BA378B6B-F4CD-48FC-9E19-7A6891D27BBD}" presName="parTrans" presStyleLbl="sibTrans2D1" presStyleIdx="3" presStyleCnt="7"/>
      <dgm:spPr/>
      <dgm:t>
        <a:bodyPr/>
        <a:lstStyle/>
        <a:p>
          <a:endParaRPr lang="en-US"/>
        </a:p>
      </dgm:t>
    </dgm:pt>
    <dgm:pt modelId="{345EE0B3-699D-4CB5-8418-0BD82C6498FF}" type="pres">
      <dgm:prSet presAssocID="{BA378B6B-F4CD-48FC-9E19-7A6891D27BBD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C66E5897-570C-4492-BC87-B4D89849F409}" type="pres">
      <dgm:prSet presAssocID="{0B3A6BF2-DE52-42F8-BE3D-B8BA523BBEE9}" presName="node" presStyleLbl="node1" presStyleIdx="3" presStyleCnt="7" custScaleX="103976" custScaleY="86864" custRadScaleRad="96389" custRadScaleInc="-36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A5FCC-6244-44FF-A8FB-A5138B44BC3E}" type="pres">
      <dgm:prSet presAssocID="{B780AD30-3AA0-4375-896A-835026E248E5}" presName="parTrans" presStyleLbl="sibTrans2D1" presStyleIdx="4" presStyleCnt="7"/>
      <dgm:spPr/>
      <dgm:t>
        <a:bodyPr/>
        <a:lstStyle/>
        <a:p>
          <a:endParaRPr lang="en-US"/>
        </a:p>
      </dgm:t>
    </dgm:pt>
    <dgm:pt modelId="{BE6F9726-C3AD-49E9-8AC8-F02606C52457}" type="pres">
      <dgm:prSet presAssocID="{B780AD30-3AA0-4375-896A-835026E248E5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9650B7C3-D19C-432B-9991-6E7C3811FE4B}" type="pres">
      <dgm:prSet presAssocID="{B07AC44D-30B2-4A02-803D-E68194FAAFA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661F9-2A36-4459-A4DA-32CFBB399577}" type="pres">
      <dgm:prSet presAssocID="{CF60248A-6C3A-4CD0-B414-15F608676B7E}" presName="parTrans" presStyleLbl="sibTrans2D1" presStyleIdx="5" presStyleCnt="7"/>
      <dgm:spPr/>
      <dgm:t>
        <a:bodyPr/>
        <a:lstStyle/>
        <a:p>
          <a:endParaRPr lang="en-US"/>
        </a:p>
      </dgm:t>
    </dgm:pt>
    <dgm:pt modelId="{0572E708-8618-4673-BD5E-950C3A81EF67}" type="pres">
      <dgm:prSet presAssocID="{CF60248A-6C3A-4CD0-B414-15F608676B7E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D3D2E508-4332-4B24-A318-54A7F4663D4F}" type="pres">
      <dgm:prSet presAssocID="{1688A808-85BB-4CD1-B71F-B6D29C8E9D45}" presName="node" presStyleLbl="node1" presStyleIdx="5" presStyleCnt="7" custRadScaleRad="115734" custRadScaleInc="-3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F66BB-796C-4B3E-988D-9720F8BDE85A}" type="pres">
      <dgm:prSet presAssocID="{E2AECAE7-4D69-4915-A4EE-FDAD4356370B}" presName="parTrans" presStyleLbl="sibTrans2D1" presStyleIdx="6" presStyleCnt="7"/>
      <dgm:spPr/>
      <dgm:t>
        <a:bodyPr/>
        <a:lstStyle/>
        <a:p>
          <a:endParaRPr lang="en-US"/>
        </a:p>
      </dgm:t>
    </dgm:pt>
    <dgm:pt modelId="{361B99B9-2849-41B4-AF07-4394DADDC2E0}" type="pres">
      <dgm:prSet presAssocID="{E2AECAE7-4D69-4915-A4EE-FDAD4356370B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84743DDD-EACB-4A7D-96BF-46DC93EF155C}" type="pres">
      <dgm:prSet presAssocID="{F34B3214-0B39-4348-B1D0-A7BB9328159B}" presName="node" presStyleLbl="node1" presStyleIdx="6" presStyleCnt="7" custRadScaleRad="105979" custRadScaleInc="-1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F2307C-12E7-4485-967D-B9195DDEA9FE}" type="presOf" srcId="{1688A808-85BB-4CD1-B71F-B6D29C8E9D45}" destId="{D3D2E508-4332-4B24-A318-54A7F4663D4F}" srcOrd="0" destOrd="0" presId="urn:microsoft.com/office/officeart/2005/8/layout/radial5"/>
    <dgm:cxn modelId="{A5848552-34EE-40CF-A07F-EC5B1FA613EE}" srcId="{1B24C7B9-166E-40B7-83E1-F6AEE01B15DA}" destId="{E2FE54F3-A99B-4727-A947-03797D7AC58E}" srcOrd="0" destOrd="0" parTransId="{1E288F0E-D605-4E15-AA3D-198F2700F582}" sibTransId="{1C15E556-0954-43EB-BC57-C3C4CC6E06C9}"/>
    <dgm:cxn modelId="{B6FA9D35-0E1B-4AAF-825A-208CFD9311F9}" srcId="{E2FE54F3-A99B-4727-A947-03797D7AC58E}" destId="{0B3A6BF2-DE52-42F8-BE3D-B8BA523BBEE9}" srcOrd="3" destOrd="0" parTransId="{BA378B6B-F4CD-48FC-9E19-7A6891D27BBD}" sibTransId="{398BC19E-93E5-4E4B-B30B-F8B13C9BD1D5}"/>
    <dgm:cxn modelId="{002B2041-D860-47B9-9164-2F84803D610B}" type="presOf" srcId="{E55BEED6-9CD5-4ABA-9EB0-21BA0C73F3A8}" destId="{D8010D54-929D-4627-A08D-6AE1EAA7EDAF}" srcOrd="1" destOrd="0" presId="urn:microsoft.com/office/officeart/2005/8/layout/radial5"/>
    <dgm:cxn modelId="{97163EA2-B790-427E-9615-F0129578E994}" type="presOf" srcId="{616DEB1B-9605-4715-BDAC-E414B9FE4E42}" destId="{D89AA1B9-2922-4D28-A35E-499AB818B5A7}" srcOrd="0" destOrd="0" presId="urn:microsoft.com/office/officeart/2005/8/layout/radial5"/>
    <dgm:cxn modelId="{9DFBF1EB-2C96-4C45-8FC6-084BE3A29F21}" type="presOf" srcId="{B780AD30-3AA0-4375-896A-835026E248E5}" destId="{BE6F9726-C3AD-49E9-8AC8-F02606C52457}" srcOrd="1" destOrd="0" presId="urn:microsoft.com/office/officeart/2005/8/layout/radial5"/>
    <dgm:cxn modelId="{C2F2ADC2-7A73-4AC4-A756-3CFCD38DB36A}" type="presOf" srcId="{C7EF8AE9-4D97-44AC-A8EC-360F183BD4A3}" destId="{E2EEAFEE-741B-4967-A504-A4745B217894}" srcOrd="0" destOrd="0" presId="urn:microsoft.com/office/officeart/2005/8/layout/radial5"/>
    <dgm:cxn modelId="{53EDE886-3321-4402-AAF4-7D42E4E2AAEE}" type="presOf" srcId="{E55BEED6-9CD5-4ABA-9EB0-21BA0C73F3A8}" destId="{C1D41481-D643-4298-A5B9-C40ABBDD0F55}" srcOrd="0" destOrd="0" presId="urn:microsoft.com/office/officeart/2005/8/layout/radial5"/>
    <dgm:cxn modelId="{9613CFB5-9978-4711-BA01-E5A047EFC1E3}" type="presOf" srcId="{B780AD30-3AA0-4375-896A-835026E248E5}" destId="{382A5FCC-6244-44FF-A8FB-A5138B44BC3E}" srcOrd="0" destOrd="0" presId="urn:microsoft.com/office/officeart/2005/8/layout/radial5"/>
    <dgm:cxn modelId="{E117E7B8-5216-4BA4-A1BC-AD787B13170A}" srcId="{E2FE54F3-A99B-4727-A947-03797D7AC58E}" destId="{2BF17730-58BA-420D-8456-7864552A074E}" srcOrd="1" destOrd="0" parTransId="{C7EF8AE9-4D97-44AC-A8EC-360F183BD4A3}" sibTransId="{7E7E02E3-86CC-4080-9D93-D60076A85EEE}"/>
    <dgm:cxn modelId="{BEB066CD-E839-43BC-8B23-0AEB41E9DD6A}" srcId="{E2FE54F3-A99B-4727-A947-03797D7AC58E}" destId="{1688A808-85BB-4CD1-B71F-B6D29C8E9D45}" srcOrd="5" destOrd="0" parTransId="{CF60248A-6C3A-4CD0-B414-15F608676B7E}" sibTransId="{1239E47A-7266-455F-8ACB-8038117EDEA9}"/>
    <dgm:cxn modelId="{0D781A3F-000A-4FDB-9F0F-AEE1518B7F0D}" type="presOf" srcId="{A32DF0EA-6203-4D30-8F75-F08D7CF1B895}" destId="{470E94C1-A16A-46CF-9F51-1BCD22695F07}" srcOrd="0" destOrd="0" presId="urn:microsoft.com/office/officeart/2005/8/layout/radial5"/>
    <dgm:cxn modelId="{036FB5FD-81E5-47ED-8E10-1788A7378D54}" type="presOf" srcId="{CF60248A-6C3A-4CD0-B414-15F608676B7E}" destId="{C37661F9-2A36-4459-A4DA-32CFBB399577}" srcOrd="0" destOrd="0" presId="urn:microsoft.com/office/officeart/2005/8/layout/radial5"/>
    <dgm:cxn modelId="{3C136F18-2472-4801-9C70-A14901018463}" type="presOf" srcId="{C7EF8AE9-4D97-44AC-A8EC-360F183BD4A3}" destId="{E4516701-FA24-4FA0-A951-C6071D2BD715}" srcOrd="1" destOrd="0" presId="urn:microsoft.com/office/officeart/2005/8/layout/radial5"/>
    <dgm:cxn modelId="{B7CC0A0F-C9E0-431F-9F01-9742B9ECA293}" type="presOf" srcId="{2BF17730-58BA-420D-8456-7864552A074E}" destId="{B626975B-9C0B-46ED-A349-4CB5DD1A4959}" srcOrd="0" destOrd="0" presId="urn:microsoft.com/office/officeart/2005/8/layout/radial5"/>
    <dgm:cxn modelId="{A1ED4A4C-18DE-40FE-B11B-5C2A063FC912}" srcId="{E2FE54F3-A99B-4727-A947-03797D7AC58E}" destId="{F34B3214-0B39-4348-B1D0-A7BB9328159B}" srcOrd="6" destOrd="0" parTransId="{E2AECAE7-4D69-4915-A4EE-FDAD4356370B}" sibTransId="{1F6D41DD-3DDF-4EBF-95BB-EDB97F21FFBA}"/>
    <dgm:cxn modelId="{E3EB996A-A5E9-43E3-AF73-7C03809DED04}" type="presOf" srcId="{E2FE54F3-A99B-4727-A947-03797D7AC58E}" destId="{308030DE-E6C5-49C2-BDA9-A26F19BDA3CC}" srcOrd="0" destOrd="0" presId="urn:microsoft.com/office/officeart/2005/8/layout/radial5"/>
    <dgm:cxn modelId="{F081E48A-40D9-49A6-B443-17B28B3CE6C4}" type="presOf" srcId="{CF60248A-6C3A-4CD0-B414-15F608676B7E}" destId="{0572E708-8618-4673-BD5E-950C3A81EF67}" srcOrd="1" destOrd="0" presId="urn:microsoft.com/office/officeart/2005/8/layout/radial5"/>
    <dgm:cxn modelId="{7CFB97E5-050E-46EE-827F-72AD85709858}" type="presOf" srcId="{0B3A6BF2-DE52-42F8-BE3D-B8BA523BBEE9}" destId="{C66E5897-570C-4492-BC87-B4D89849F409}" srcOrd="0" destOrd="0" presId="urn:microsoft.com/office/officeart/2005/8/layout/radial5"/>
    <dgm:cxn modelId="{F2BC162D-8CBF-452A-BF22-C99CCC20074A}" type="presOf" srcId="{1B24C7B9-166E-40B7-83E1-F6AEE01B15DA}" destId="{AE33EFD7-C213-4777-965E-986773FDAEAF}" srcOrd="0" destOrd="0" presId="urn:microsoft.com/office/officeart/2005/8/layout/radial5"/>
    <dgm:cxn modelId="{D192E8E3-5652-408D-8688-C3EE7AA6B8A3}" type="presOf" srcId="{B07AC44D-30B2-4A02-803D-E68194FAAFAF}" destId="{9650B7C3-D19C-432B-9991-6E7C3811FE4B}" srcOrd="0" destOrd="0" presId="urn:microsoft.com/office/officeart/2005/8/layout/radial5"/>
    <dgm:cxn modelId="{0A4E3052-4BA0-4BA1-85BE-7A28A6C7BED8}" srcId="{E2FE54F3-A99B-4727-A947-03797D7AC58E}" destId="{A32DF0EA-6203-4D30-8F75-F08D7CF1B895}" srcOrd="2" destOrd="0" parTransId="{E55BEED6-9CD5-4ABA-9EB0-21BA0C73F3A8}" sibTransId="{0458BC9B-91EE-4B86-8BC8-A4AC88537F91}"/>
    <dgm:cxn modelId="{48587795-8DA9-4D17-8C00-6DD4F8486D7A}" srcId="{E2FE54F3-A99B-4727-A947-03797D7AC58E}" destId="{B07AC44D-30B2-4A02-803D-E68194FAAFAF}" srcOrd="4" destOrd="0" parTransId="{B780AD30-3AA0-4375-896A-835026E248E5}" sibTransId="{83026B52-CC20-40B1-BEB7-5C8F9C73C9C6}"/>
    <dgm:cxn modelId="{B67DD5C4-1E04-4F79-A21D-94B70046C424}" type="presOf" srcId="{E2AECAE7-4D69-4915-A4EE-FDAD4356370B}" destId="{684F66BB-796C-4B3E-988D-9720F8BDE85A}" srcOrd="0" destOrd="0" presId="urn:microsoft.com/office/officeart/2005/8/layout/radial5"/>
    <dgm:cxn modelId="{AFDCE6E2-7198-41F3-BE46-48A1D2E827C7}" type="presOf" srcId="{8A7C785D-876C-4CAC-BBFF-E3508ACAB3D2}" destId="{08DD0894-E16F-4C8C-8ADD-40B47DF3D188}" srcOrd="1" destOrd="0" presId="urn:microsoft.com/office/officeart/2005/8/layout/radial5"/>
    <dgm:cxn modelId="{F6AD9E3D-3463-4334-880F-CC1D7C9770C4}" type="presOf" srcId="{E2AECAE7-4D69-4915-A4EE-FDAD4356370B}" destId="{361B99B9-2849-41B4-AF07-4394DADDC2E0}" srcOrd="1" destOrd="0" presId="urn:microsoft.com/office/officeart/2005/8/layout/radial5"/>
    <dgm:cxn modelId="{CA6266CE-0C00-4DBA-8958-7A152AFE8F2C}" type="presOf" srcId="{F34B3214-0B39-4348-B1D0-A7BB9328159B}" destId="{84743DDD-EACB-4A7D-96BF-46DC93EF155C}" srcOrd="0" destOrd="0" presId="urn:microsoft.com/office/officeart/2005/8/layout/radial5"/>
    <dgm:cxn modelId="{EDE8A715-F778-4CA4-BED7-589300748484}" type="presOf" srcId="{BA378B6B-F4CD-48FC-9E19-7A6891D27BBD}" destId="{345EE0B3-699D-4CB5-8418-0BD82C6498FF}" srcOrd="1" destOrd="0" presId="urn:microsoft.com/office/officeart/2005/8/layout/radial5"/>
    <dgm:cxn modelId="{52D1BF68-54A2-4DF8-A4A6-5B75FB51231C}" type="presOf" srcId="{8A7C785D-876C-4CAC-BBFF-E3508ACAB3D2}" destId="{4E070EF0-E536-47B4-AC29-3C8556FBAEA8}" srcOrd="0" destOrd="0" presId="urn:microsoft.com/office/officeart/2005/8/layout/radial5"/>
    <dgm:cxn modelId="{277BD5CF-EC26-44D0-8F41-37DFE923D5FF}" srcId="{E2FE54F3-A99B-4727-A947-03797D7AC58E}" destId="{616DEB1B-9605-4715-BDAC-E414B9FE4E42}" srcOrd="0" destOrd="0" parTransId="{8A7C785D-876C-4CAC-BBFF-E3508ACAB3D2}" sibTransId="{91A45E43-C7FB-46BE-844F-7B6DD84C0EC9}"/>
    <dgm:cxn modelId="{6C6989EE-374A-47C8-BE5B-1AE3893F8B33}" type="presOf" srcId="{BA378B6B-F4CD-48FC-9E19-7A6891D27BBD}" destId="{BEDC8847-EF09-42B1-A81E-EA9B87DFE469}" srcOrd="0" destOrd="0" presId="urn:microsoft.com/office/officeart/2005/8/layout/radial5"/>
    <dgm:cxn modelId="{91FA36F2-3215-4188-8463-6BBA91D431A8}" type="presParOf" srcId="{AE33EFD7-C213-4777-965E-986773FDAEAF}" destId="{308030DE-E6C5-49C2-BDA9-A26F19BDA3CC}" srcOrd="0" destOrd="0" presId="urn:microsoft.com/office/officeart/2005/8/layout/radial5"/>
    <dgm:cxn modelId="{BF27DF01-46BB-4916-AF36-D5B0A56FA40C}" type="presParOf" srcId="{AE33EFD7-C213-4777-965E-986773FDAEAF}" destId="{4E070EF0-E536-47B4-AC29-3C8556FBAEA8}" srcOrd="1" destOrd="0" presId="urn:microsoft.com/office/officeart/2005/8/layout/radial5"/>
    <dgm:cxn modelId="{073C4530-168E-4A80-9DBD-BB26291B1F8C}" type="presParOf" srcId="{4E070EF0-E536-47B4-AC29-3C8556FBAEA8}" destId="{08DD0894-E16F-4C8C-8ADD-40B47DF3D188}" srcOrd="0" destOrd="0" presId="urn:microsoft.com/office/officeart/2005/8/layout/radial5"/>
    <dgm:cxn modelId="{0D5B148D-8930-4976-B066-09FDA8E9F67C}" type="presParOf" srcId="{AE33EFD7-C213-4777-965E-986773FDAEAF}" destId="{D89AA1B9-2922-4D28-A35E-499AB818B5A7}" srcOrd="2" destOrd="0" presId="urn:microsoft.com/office/officeart/2005/8/layout/radial5"/>
    <dgm:cxn modelId="{72E403A0-58D7-4EBF-9998-DECE9402E13D}" type="presParOf" srcId="{AE33EFD7-C213-4777-965E-986773FDAEAF}" destId="{E2EEAFEE-741B-4967-A504-A4745B217894}" srcOrd="3" destOrd="0" presId="urn:microsoft.com/office/officeart/2005/8/layout/radial5"/>
    <dgm:cxn modelId="{3F833E4A-87D7-4B82-A6AA-5B633C278C1A}" type="presParOf" srcId="{E2EEAFEE-741B-4967-A504-A4745B217894}" destId="{E4516701-FA24-4FA0-A951-C6071D2BD715}" srcOrd="0" destOrd="0" presId="urn:microsoft.com/office/officeart/2005/8/layout/radial5"/>
    <dgm:cxn modelId="{3BA6FF31-574A-4314-9AA9-881376514CBB}" type="presParOf" srcId="{AE33EFD7-C213-4777-965E-986773FDAEAF}" destId="{B626975B-9C0B-46ED-A349-4CB5DD1A4959}" srcOrd="4" destOrd="0" presId="urn:microsoft.com/office/officeart/2005/8/layout/radial5"/>
    <dgm:cxn modelId="{C71A9346-E79F-4BAD-BF8F-8D0FBAED3C2C}" type="presParOf" srcId="{AE33EFD7-C213-4777-965E-986773FDAEAF}" destId="{C1D41481-D643-4298-A5B9-C40ABBDD0F55}" srcOrd="5" destOrd="0" presId="urn:microsoft.com/office/officeart/2005/8/layout/radial5"/>
    <dgm:cxn modelId="{23BA245F-7FDB-4386-AC49-881C73C27A99}" type="presParOf" srcId="{C1D41481-D643-4298-A5B9-C40ABBDD0F55}" destId="{D8010D54-929D-4627-A08D-6AE1EAA7EDAF}" srcOrd="0" destOrd="0" presId="urn:microsoft.com/office/officeart/2005/8/layout/radial5"/>
    <dgm:cxn modelId="{79ECB2BA-FCB6-466B-9E8E-6B66E4EFEB7C}" type="presParOf" srcId="{AE33EFD7-C213-4777-965E-986773FDAEAF}" destId="{470E94C1-A16A-46CF-9F51-1BCD22695F07}" srcOrd="6" destOrd="0" presId="urn:microsoft.com/office/officeart/2005/8/layout/radial5"/>
    <dgm:cxn modelId="{B4E793D8-42BB-443A-9C01-F1EFB1166798}" type="presParOf" srcId="{AE33EFD7-C213-4777-965E-986773FDAEAF}" destId="{BEDC8847-EF09-42B1-A81E-EA9B87DFE469}" srcOrd="7" destOrd="0" presId="urn:microsoft.com/office/officeart/2005/8/layout/radial5"/>
    <dgm:cxn modelId="{65BA3166-87CD-470C-9DE5-8E6448D85CB0}" type="presParOf" srcId="{BEDC8847-EF09-42B1-A81E-EA9B87DFE469}" destId="{345EE0B3-699D-4CB5-8418-0BD82C6498FF}" srcOrd="0" destOrd="0" presId="urn:microsoft.com/office/officeart/2005/8/layout/radial5"/>
    <dgm:cxn modelId="{3ED7F2C3-EE30-41EE-B162-46CF31F26869}" type="presParOf" srcId="{AE33EFD7-C213-4777-965E-986773FDAEAF}" destId="{C66E5897-570C-4492-BC87-B4D89849F409}" srcOrd="8" destOrd="0" presId="urn:microsoft.com/office/officeart/2005/8/layout/radial5"/>
    <dgm:cxn modelId="{69E472E2-ED64-452D-802C-3D746417AD94}" type="presParOf" srcId="{AE33EFD7-C213-4777-965E-986773FDAEAF}" destId="{382A5FCC-6244-44FF-A8FB-A5138B44BC3E}" srcOrd="9" destOrd="0" presId="urn:microsoft.com/office/officeart/2005/8/layout/radial5"/>
    <dgm:cxn modelId="{F9E1F793-5DE9-4924-85ED-CAE43589413C}" type="presParOf" srcId="{382A5FCC-6244-44FF-A8FB-A5138B44BC3E}" destId="{BE6F9726-C3AD-49E9-8AC8-F02606C52457}" srcOrd="0" destOrd="0" presId="urn:microsoft.com/office/officeart/2005/8/layout/radial5"/>
    <dgm:cxn modelId="{31BA7380-2AF7-4E16-BC03-9088BDCB2650}" type="presParOf" srcId="{AE33EFD7-C213-4777-965E-986773FDAEAF}" destId="{9650B7C3-D19C-432B-9991-6E7C3811FE4B}" srcOrd="10" destOrd="0" presId="urn:microsoft.com/office/officeart/2005/8/layout/radial5"/>
    <dgm:cxn modelId="{71BA2423-90CF-4345-B2CA-BF02006D7EE2}" type="presParOf" srcId="{AE33EFD7-C213-4777-965E-986773FDAEAF}" destId="{C37661F9-2A36-4459-A4DA-32CFBB399577}" srcOrd="11" destOrd="0" presId="urn:microsoft.com/office/officeart/2005/8/layout/radial5"/>
    <dgm:cxn modelId="{53CE007E-AD2C-49DE-B47C-39777FB5F7D3}" type="presParOf" srcId="{C37661F9-2A36-4459-A4DA-32CFBB399577}" destId="{0572E708-8618-4673-BD5E-950C3A81EF67}" srcOrd="0" destOrd="0" presId="urn:microsoft.com/office/officeart/2005/8/layout/radial5"/>
    <dgm:cxn modelId="{103A81A8-95B1-4591-A451-E2289E311914}" type="presParOf" srcId="{AE33EFD7-C213-4777-965E-986773FDAEAF}" destId="{D3D2E508-4332-4B24-A318-54A7F4663D4F}" srcOrd="12" destOrd="0" presId="urn:microsoft.com/office/officeart/2005/8/layout/radial5"/>
    <dgm:cxn modelId="{4B508CB3-160C-4BA6-BC59-A5CE2EAD81D5}" type="presParOf" srcId="{AE33EFD7-C213-4777-965E-986773FDAEAF}" destId="{684F66BB-796C-4B3E-988D-9720F8BDE85A}" srcOrd="13" destOrd="0" presId="urn:microsoft.com/office/officeart/2005/8/layout/radial5"/>
    <dgm:cxn modelId="{BC0E9503-9E8D-495D-AD6C-DF1B473991D8}" type="presParOf" srcId="{684F66BB-796C-4B3E-988D-9720F8BDE85A}" destId="{361B99B9-2849-41B4-AF07-4394DADDC2E0}" srcOrd="0" destOrd="0" presId="urn:microsoft.com/office/officeart/2005/8/layout/radial5"/>
    <dgm:cxn modelId="{22BE30B4-9070-4D5F-B319-FD00E2898024}" type="presParOf" srcId="{AE33EFD7-C213-4777-965E-986773FDAEAF}" destId="{84743DDD-EACB-4A7D-96BF-46DC93EF155C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030DE-E6C5-49C2-BDA9-A26F19BDA3CC}">
      <dsp:nvSpPr>
        <dsp:cNvPr id="0" name=""/>
        <dsp:cNvSpPr/>
      </dsp:nvSpPr>
      <dsp:spPr>
        <a:xfrm>
          <a:off x="3124201" y="2354349"/>
          <a:ext cx="2726141" cy="213599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একমালিকানা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ব্যবসায়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523435" y="2667157"/>
        <a:ext cx="1927673" cy="1510374"/>
      </dsp:txXfrm>
    </dsp:sp>
    <dsp:sp modelId="{4E070EF0-E536-47B4-AC29-3C8556FBAEA8}">
      <dsp:nvSpPr>
        <dsp:cNvPr id="0" name=""/>
        <dsp:cNvSpPr/>
      </dsp:nvSpPr>
      <dsp:spPr>
        <a:xfrm rot="16200000">
          <a:off x="4277712" y="1642235"/>
          <a:ext cx="419118" cy="657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340580" y="1836535"/>
        <a:ext cx="293383" cy="394298"/>
      </dsp:txXfrm>
    </dsp:sp>
    <dsp:sp modelId="{D89AA1B9-2922-4D28-A35E-499AB818B5A7}">
      <dsp:nvSpPr>
        <dsp:cNvPr id="0" name=""/>
        <dsp:cNvSpPr/>
      </dsp:nvSpPr>
      <dsp:spPr>
        <a:xfrm>
          <a:off x="3646888" y="62625"/>
          <a:ext cx="1680768" cy="150093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একজন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মালিক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893031" y="282432"/>
        <a:ext cx="1188482" cy="1061320"/>
      </dsp:txXfrm>
    </dsp:sp>
    <dsp:sp modelId="{E2EEAFEE-741B-4967-A504-A4745B217894}">
      <dsp:nvSpPr>
        <dsp:cNvPr id="0" name=""/>
        <dsp:cNvSpPr/>
      </dsp:nvSpPr>
      <dsp:spPr>
        <a:xfrm rot="19369599">
          <a:off x="5564759" y="2114515"/>
          <a:ext cx="427742" cy="657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577796" y="2284715"/>
        <a:ext cx="299419" cy="394298"/>
      </dsp:txXfrm>
    </dsp:sp>
    <dsp:sp modelId="{B626975B-9C0B-46ED-A349-4CB5DD1A4959}">
      <dsp:nvSpPr>
        <dsp:cNvPr id="0" name=""/>
        <dsp:cNvSpPr/>
      </dsp:nvSpPr>
      <dsp:spPr>
        <a:xfrm>
          <a:off x="5867407" y="990597"/>
          <a:ext cx="1774912" cy="1424428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ব্যক্তি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মালিকানায়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প্রতিষ্ঠিত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6127337" y="1199200"/>
        <a:ext cx="1255052" cy="1007222"/>
      </dsp:txXfrm>
    </dsp:sp>
    <dsp:sp modelId="{C1D41481-D643-4298-A5B9-C40ABBDD0F55}">
      <dsp:nvSpPr>
        <dsp:cNvPr id="0" name=""/>
        <dsp:cNvSpPr/>
      </dsp:nvSpPr>
      <dsp:spPr>
        <a:xfrm rot="632093">
          <a:off x="5943023" y="3394622"/>
          <a:ext cx="324081" cy="657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943842" y="3517166"/>
        <a:ext cx="226857" cy="394298"/>
      </dsp:txXfrm>
    </dsp:sp>
    <dsp:sp modelId="{470E94C1-A16A-46CF-9F51-1BCD22695F07}">
      <dsp:nvSpPr>
        <dsp:cNvPr id="0" name=""/>
        <dsp:cNvSpPr/>
      </dsp:nvSpPr>
      <dsp:spPr>
        <a:xfrm>
          <a:off x="6400806" y="3124205"/>
          <a:ext cx="1621258" cy="160949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ব্যক্তি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মালিকানায়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পরিচালিত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6638234" y="3359911"/>
        <a:ext cx="1146402" cy="1138087"/>
      </dsp:txXfrm>
    </dsp:sp>
    <dsp:sp modelId="{BEDC8847-EF09-42B1-A81E-EA9B87DFE469}">
      <dsp:nvSpPr>
        <dsp:cNvPr id="0" name=""/>
        <dsp:cNvSpPr/>
      </dsp:nvSpPr>
      <dsp:spPr>
        <a:xfrm rot="3293784">
          <a:off x="5152838" y="4257498"/>
          <a:ext cx="304859" cy="657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172270" y="4351518"/>
        <a:ext cx="213401" cy="394298"/>
      </dsp:txXfrm>
    </dsp:sp>
    <dsp:sp modelId="{C66E5897-570C-4492-BC87-B4D89849F409}">
      <dsp:nvSpPr>
        <dsp:cNvPr id="0" name=""/>
        <dsp:cNvSpPr/>
      </dsp:nvSpPr>
      <dsp:spPr>
        <a:xfrm>
          <a:off x="5029202" y="4724406"/>
          <a:ext cx="1808712" cy="151104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ব্যক্তি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মালিকানায়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নিয়ন্ত্রিত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294082" y="4945693"/>
        <a:ext cx="1278952" cy="1068466"/>
      </dsp:txXfrm>
    </dsp:sp>
    <dsp:sp modelId="{382A5FCC-6244-44FF-A8FB-A5138B44BC3E}">
      <dsp:nvSpPr>
        <dsp:cNvPr id="0" name=""/>
        <dsp:cNvSpPr/>
      </dsp:nvSpPr>
      <dsp:spPr>
        <a:xfrm rot="6942857">
          <a:off x="3706347" y="4368466"/>
          <a:ext cx="334121" cy="657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778210" y="4454743"/>
        <a:ext cx="233885" cy="394298"/>
      </dsp:txXfrm>
    </dsp:sp>
    <dsp:sp modelId="{9650B7C3-D19C-432B-9991-6E7C3811FE4B}">
      <dsp:nvSpPr>
        <dsp:cNvPr id="0" name=""/>
        <dsp:cNvSpPr/>
      </dsp:nvSpPr>
      <dsp:spPr>
        <a:xfrm>
          <a:off x="2485386" y="4903426"/>
          <a:ext cx="1739547" cy="1739547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লক্ষ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অর্জন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740137" y="5158177"/>
        <a:ext cx="1230045" cy="1230045"/>
      </dsp:txXfrm>
    </dsp:sp>
    <dsp:sp modelId="{C37661F9-2A36-4459-A4DA-32CFBB399577}">
      <dsp:nvSpPr>
        <dsp:cNvPr id="0" name=""/>
        <dsp:cNvSpPr/>
      </dsp:nvSpPr>
      <dsp:spPr>
        <a:xfrm rot="9967644">
          <a:off x="2590520" y="3509127"/>
          <a:ext cx="429797" cy="657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2717579" y="3625102"/>
        <a:ext cx="300858" cy="394298"/>
      </dsp:txXfrm>
    </dsp:sp>
    <dsp:sp modelId="{D3D2E508-4332-4B24-A318-54A7F4663D4F}">
      <dsp:nvSpPr>
        <dsp:cNvPr id="0" name=""/>
        <dsp:cNvSpPr/>
      </dsp:nvSpPr>
      <dsp:spPr>
        <a:xfrm>
          <a:off x="685789" y="3276608"/>
          <a:ext cx="1739547" cy="1739547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একাই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ঝুঁকি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বহন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করে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940540" y="3531359"/>
        <a:ext cx="1230045" cy="1230045"/>
      </dsp:txXfrm>
    </dsp:sp>
    <dsp:sp modelId="{684F66BB-796C-4B3E-988D-9720F8BDE85A}">
      <dsp:nvSpPr>
        <dsp:cNvPr id="0" name=""/>
        <dsp:cNvSpPr/>
      </dsp:nvSpPr>
      <dsp:spPr>
        <a:xfrm rot="13098826">
          <a:off x="3093522" y="2133266"/>
          <a:ext cx="356300" cy="657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188901" y="2297832"/>
        <a:ext cx="249410" cy="394298"/>
      </dsp:txXfrm>
    </dsp:sp>
    <dsp:sp modelId="{84743DDD-EACB-4A7D-96BF-46DC93EF155C}">
      <dsp:nvSpPr>
        <dsp:cNvPr id="0" name=""/>
        <dsp:cNvSpPr/>
      </dsp:nvSpPr>
      <dsp:spPr>
        <a:xfrm>
          <a:off x="1447799" y="838199"/>
          <a:ext cx="1739547" cy="1739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লাভ-ক্ষতি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একাই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ভোগ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করে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702550" y="1092950"/>
        <a:ext cx="1230045" cy="1230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09528-D253-4C96-8BD9-5E96EFE673B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EF83F-2A64-4503-AD8D-D3A1D155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7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EF83F-2A64-4503-AD8D-D3A1D15508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57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EF83F-2A64-4503-AD8D-D3A1D15508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5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EF83F-2A64-4503-AD8D-D3A1D15508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83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EF83F-2A64-4503-AD8D-D3A1D15508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28EE-F37D-4466-8889-E186E5746C2E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DA68-F32C-47C3-8B3A-458889F8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0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28EE-F37D-4466-8889-E186E5746C2E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DA68-F32C-47C3-8B3A-458889F8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6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28EE-F37D-4466-8889-E186E5746C2E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DA68-F32C-47C3-8B3A-458889F8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4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28EE-F37D-4466-8889-E186E5746C2E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DA68-F32C-47C3-8B3A-458889F8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5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28EE-F37D-4466-8889-E186E5746C2E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DA68-F32C-47C3-8B3A-458889F8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5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28EE-F37D-4466-8889-E186E5746C2E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DA68-F32C-47C3-8B3A-458889F8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0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28EE-F37D-4466-8889-E186E5746C2E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DA68-F32C-47C3-8B3A-458889F8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2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28EE-F37D-4466-8889-E186E5746C2E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DA68-F32C-47C3-8B3A-458889F8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28EE-F37D-4466-8889-E186E5746C2E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DA68-F32C-47C3-8B3A-458889F8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2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28EE-F37D-4466-8889-E186E5746C2E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DA68-F32C-47C3-8B3A-458889F8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7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28EE-F37D-4466-8889-E186E5746C2E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DA68-F32C-47C3-8B3A-458889F8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1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t="-7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28EE-F37D-4466-8889-E186E5746C2E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EDA68-F32C-47C3-8B3A-458889F8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1221921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9767" y="475189"/>
            <a:ext cx="50770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llacha2bg---Copy20150306164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53" y="365076"/>
            <a:ext cx="4383208" cy="60903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36024" y="268381"/>
            <a:ext cx="689211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ব্যক্তির মালিকানাধীনে তার দ্বারাই পরিচালিত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য়িক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সংগঠন। এটি একটি সনাতন কারবার ব্যবস্থা। প্রাচীনকালে মিশর, ইতালি এবং গ্রিসে একমালিকানা করবারের ব্যাপক প্রচলন ছিল। বর্তমানেও বাংলাদেশসহ সারা বিশ্বে এ ধরনের কারবার সংগঠনের উপস্থিতি ব্যাপক।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সকল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দায়-দায়িত্ব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ঝুঁকি এর মালিক বহন করে। তবে এ ধরনের কারবার ব্যবস্থার বেশকিছু সুবিধাও রয়েছে। এ কারবার সংগঠন স্বল্প মূলধন ও সহজ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আরম্ভ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মালিক নিজস্ব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কায়দা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অভিজ্ঞতা দ্বারা এর সামগ্রিক কার্যাবলি পরিচালনার মাধ্যমে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দায়-দায়িত্ব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ঝুঁকি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সহনীয়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নিম্ন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রাখতে পারে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7738_7528569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77" y="408296"/>
            <a:ext cx="4823348" cy="6041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99796" y="285466"/>
            <a:ext cx="667375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ধরনের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গঠন ও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বাধ্যবাধকতা সীমিত অথবা নেই বললেও চলে। একমালিকানা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এর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মালিক নিজেই সিদ্ধান্ত গ্রহণ করে এবং নিজ তহবিল থেকেই পুঁজির সংস্থান করতে পারে।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ব্যতীত একক মালিকানাধীন কারবারের মালিককে কোনো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য়িক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 প্রদান 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না। একমালিকানাধীন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সংগঠন প্রতিষ্ঠা ও পরিচালনার জন্য কোনো সুনির্দিষ্ট আইনগত নির্দেশনা নেই। ফলে এ ধরনের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 বা সংশ্লিষ্ট সরকারি সংস্থাকে নানা ধরনের ফি পরিশোধের দায় থেকে মুক্ত। এ সকল কারণেই একমালিকানা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বিশ্বব্যাপী সমধিক প্রচলিত এবং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3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5218" y="331216"/>
            <a:ext cx="10931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যে সকল বৈশিষ্ট্য পেতে পারি তা হলঃ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51379" y="1501254"/>
            <a:ext cx="736979" cy="436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37633" y="1233465"/>
            <a:ext cx="3104365" cy="1055014"/>
            <a:chOff x="7904567" y="1298869"/>
            <a:chExt cx="2322154" cy="594486"/>
          </a:xfrm>
        </p:grpSpPr>
        <p:sp>
          <p:nvSpPr>
            <p:cNvPr id="7" name="Rectangle 6"/>
            <p:cNvSpPr/>
            <p:nvPr/>
          </p:nvSpPr>
          <p:spPr>
            <a:xfrm>
              <a:off x="7904567" y="1298869"/>
              <a:ext cx="2322154" cy="5944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904567" y="1298869"/>
              <a:ext cx="2322154" cy="5944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latin typeface="NikoshBAN" panose="02000000000000000000" pitchFamily="2" charset="0"/>
                  <a:cs typeface="NikoshBAN" pitchFamily="2" charset="0"/>
                </a:rPr>
                <a:t>মালিক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একজন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ight Arrow 8"/>
          <p:cNvSpPr/>
          <p:nvPr/>
        </p:nvSpPr>
        <p:spPr>
          <a:xfrm>
            <a:off x="1651378" y="2427798"/>
            <a:ext cx="736979" cy="436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37634" y="2427798"/>
            <a:ext cx="3104364" cy="583054"/>
            <a:chOff x="2031131" y="0"/>
            <a:chExt cx="1445650" cy="583054"/>
          </a:xfrm>
        </p:grpSpPr>
        <p:sp>
          <p:nvSpPr>
            <p:cNvPr id="11" name="Rectangle 10"/>
            <p:cNvSpPr/>
            <p:nvPr/>
          </p:nvSpPr>
          <p:spPr>
            <a:xfrm>
              <a:off x="2031131" y="0"/>
              <a:ext cx="1445650" cy="5830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031131" y="0"/>
              <a:ext cx="1445650" cy="5830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latin typeface="NikoshBAN" panose="02000000000000000000" pitchFamily="2" charset="0"/>
                  <a:cs typeface="NikoshBAN" pitchFamily="2" charset="0"/>
                </a:rPr>
                <a:t>নিজস্ব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অর্থায়ন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1651378" y="3414948"/>
            <a:ext cx="736979" cy="436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732022" y="3317775"/>
            <a:ext cx="3109975" cy="644077"/>
            <a:chOff x="-113966" y="1115557"/>
            <a:chExt cx="2327766" cy="644077"/>
          </a:xfrm>
        </p:grpSpPr>
        <p:sp>
          <p:nvSpPr>
            <p:cNvPr id="15" name="Rectangle 14"/>
            <p:cNvSpPr/>
            <p:nvPr/>
          </p:nvSpPr>
          <p:spPr>
            <a:xfrm>
              <a:off x="0" y="1115557"/>
              <a:ext cx="2213799" cy="6440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-113966" y="1115557"/>
              <a:ext cx="2327766" cy="6440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latin typeface="NikoshBAN" panose="02000000000000000000" pitchFamily="2" charset="0"/>
                  <a:cs typeface="NikoshBAN" pitchFamily="2" charset="0"/>
                </a:rPr>
                <a:t>স্বল্প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পুঁজি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ight Arrow 17"/>
          <p:cNvSpPr/>
          <p:nvPr/>
        </p:nvSpPr>
        <p:spPr>
          <a:xfrm>
            <a:off x="6646459" y="1353382"/>
            <a:ext cx="736979" cy="436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77888" y="1266359"/>
            <a:ext cx="3920906" cy="793436"/>
            <a:chOff x="4783415" y="1496176"/>
            <a:chExt cx="1868661" cy="753661"/>
          </a:xfrm>
        </p:grpSpPr>
        <p:sp>
          <p:nvSpPr>
            <p:cNvPr id="20" name="Rectangle 19"/>
            <p:cNvSpPr/>
            <p:nvPr/>
          </p:nvSpPr>
          <p:spPr>
            <a:xfrm>
              <a:off x="4783415" y="1496176"/>
              <a:ext cx="1868661" cy="75366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4783415" y="1496176"/>
              <a:ext cx="1868661" cy="75366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স্বল্প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শ্রম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Right Arrow 21"/>
          <p:cNvSpPr/>
          <p:nvPr/>
        </p:nvSpPr>
        <p:spPr>
          <a:xfrm>
            <a:off x="6646457" y="2618094"/>
            <a:ext cx="736979" cy="436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651377" y="4402098"/>
            <a:ext cx="736979" cy="436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651376" y="5596431"/>
            <a:ext cx="736979" cy="436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646457" y="4036217"/>
            <a:ext cx="736979" cy="436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651003" y="5378017"/>
            <a:ext cx="736979" cy="436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7677887" y="3789966"/>
            <a:ext cx="3920906" cy="1022803"/>
            <a:chOff x="1904572" y="1478908"/>
            <a:chExt cx="3277154" cy="1028419"/>
          </a:xfrm>
        </p:grpSpPr>
        <p:sp>
          <p:nvSpPr>
            <p:cNvPr id="32" name="Rectangle 31"/>
            <p:cNvSpPr/>
            <p:nvPr/>
          </p:nvSpPr>
          <p:spPr>
            <a:xfrm>
              <a:off x="1904573" y="1478908"/>
              <a:ext cx="3277153" cy="9341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1904572" y="1573178"/>
              <a:ext cx="3277153" cy="9341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/>
                <a:t>একক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ঝুঁকি</a:t>
              </a:r>
              <a:endParaRPr lang="en-US" sz="3600" kern="1200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2676213" y="4101171"/>
            <a:ext cx="3165782" cy="9005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40190" y="5249283"/>
            <a:ext cx="3201805" cy="9005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 প্রক্রিয়া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59314" y="5022651"/>
            <a:ext cx="3839478" cy="11474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3600" kern="1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kern="12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latin typeface="NikoshBAN" pitchFamily="2" charset="0"/>
                <a:cs typeface="NikoshBAN" pitchFamily="2" charset="0"/>
              </a:rPr>
              <a:t>অভিন্ন</a:t>
            </a:r>
            <a:endParaRPr lang="en-US" sz="36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759314" y="2486058"/>
            <a:ext cx="3839478" cy="9005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>
                <a:latin typeface="NikoshBAN" panose="02000000000000000000" pitchFamily="2" charset="0"/>
                <a:cs typeface="NikoshBAN" pitchFamily="2" charset="0"/>
              </a:rPr>
              <a:t>অসীম</a:t>
            </a:r>
            <a:r>
              <a:rPr lang="en-US" sz="36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latin typeface="NikoshBAN" pitchFamily="2" charset="0"/>
                <a:cs typeface="NikoshBAN" pitchFamily="2" charset="0"/>
              </a:rPr>
              <a:t>দায়</a:t>
            </a:r>
            <a:endParaRPr lang="en-US" sz="3600" kern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 animBg="1"/>
      <p:bldP spid="13" grpId="0" animBg="1"/>
      <p:bldP spid="18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9" grpId="0" animBg="1"/>
      <p:bldP spid="41" grpId="0" animBg="1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7333" y="5080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61" y="528333"/>
            <a:ext cx="1973239" cy="1650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0633" y="2806700"/>
            <a:ext cx="787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দুইজন করে ভাগ হয়ে-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 একমালিকানা ব্যবসায়ের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করে বৈশিষ্ট্য লিখ।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8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t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53" y="1087026"/>
            <a:ext cx="3952373" cy="2275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3" y="3769882"/>
            <a:ext cx="3952373" cy="2429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0989" y="1750870"/>
            <a:ext cx="2793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চায়ের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দোকান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4526" y="4599927"/>
            <a:ext cx="4315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দোকান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7050" y="379140"/>
            <a:ext cx="608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ক্ষেত্র সমুহ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7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2" y="871863"/>
            <a:ext cx="3986463" cy="2593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2" y="3673340"/>
            <a:ext cx="3961399" cy="2486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9664" y="2903899"/>
            <a:ext cx="4323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দোকান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0582" y="331013"/>
            <a:ext cx="608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ক্ষেত্র সমুহ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732421" y="1716505"/>
            <a:ext cx="1459832" cy="3529263"/>
          </a:xfrm>
          <a:prstGeom prst="rightBrac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0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8" y="1038899"/>
            <a:ext cx="3429000" cy="2286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2143" y="1755114"/>
            <a:ext cx="357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দোকান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Sahidul\Desktop\s16.jpg"/>
          <p:cNvPicPr>
            <a:picLocks noChangeAspect="1" noChangeArrowheads="1"/>
          </p:cNvPicPr>
          <p:nvPr/>
        </p:nvPicPr>
        <p:blipFill rotWithShape="1">
          <a:blip r:embed="rId3"/>
          <a:srcRect l="-274" t="-1139" r="33416" b="-668"/>
          <a:stretch/>
        </p:blipFill>
        <p:spPr bwMode="auto">
          <a:xfrm>
            <a:off x="613608" y="3737810"/>
            <a:ext cx="3581400" cy="2334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40582" y="331013"/>
            <a:ext cx="608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ক্ষেত্র সমুহ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9625" y="4135432"/>
            <a:ext cx="3092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দোকান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hidul\Desktop\s17.jpg"/>
          <p:cNvPicPr>
            <a:picLocks noChangeAspect="1" noChangeArrowheads="1"/>
          </p:cNvPicPr>
          <p:nvPr/>
        </p:nvPicPr>
        <p:blipFill rotWithShape="1">
          <a:blip r:embed="rId2"/>
          <a:srcRect l="32500" r="2428"/>
          <a:stretch/>
        </p:blipFill>
        <p:spPr bwMode="auto">
          <a:xfrm>
            <a:off x="527183" y="3862137"/>
            <a:ext cx="4558164" cy="2558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9" y="1185197"/>
            <a:ext cx="4505624" cy="2530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4607169"/>
            <a:ext cx="3801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মাংসের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দোকান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4863" y="2065797"/>
            <a:ext cx="2855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দোকান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0582" y="331013"/>
            <a:ext cx="608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ক্ষেত্র সমুহ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8" y="3986540"/>
            <a:ext cx="4515853" cy="2390120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6558202" y="1989499"/>
            <a:ext cx="3820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লন্ড্রির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Sahidul\Desktop\s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517" y="1038899"/>
            <a:ext cx="4523874" cy="2598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77001" y="5181600"/>
            <a:ext cx="3982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সেলুনের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0582" y="331013"/>
            <a:ext cx="608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ক্ষেত্র সমুহ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ddy-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82" y="1038899"/>
            <a:ext cx="3429000" cy="2410326"/>
          </a:xfrm>
          <a:prstGeom prst="rect">
            <a:avLst/>
          </a:prstGeom>
        </p:spPr>
      </p:pic>
      <p:pic>
        <p:nvPicPr>
          <p:cNvPr id="4" name="Picture 3" descr="pic-j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82" y="3657599"/>
            <a:ext cx="3429000" cy="2666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8736" y="3134379"/>
            <a:ext cx="388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0582" y="331013"/>
            <a:ext cx="608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ক্ষেত্র সমুহ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732421" y="1716505"/>
            <a:ext cx="1459832" cy="3529263"/>
          </a:xfrm>
          <a:prstGeom prst="rightBrac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037" y="1532489"/>
            <a:ext cx="4991327" cy="315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সিদ্ধার্থ কুমার সরকার (সিতু)</a:t>
            </a:r>
            <a:endParaRPr lang="bn-IN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মধ্যকুমরপুর গার্লস স্কুল এন্ড কলেজ</a:t>
            </a:r>
            <a:endParaRPr lang="bn-IN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ফোনঃ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০-৮৭০৬৫১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s.sarker44@gmail.com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0364" y="4689880"/>
            <a:ext cx="5562600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</a:t>
            </a:r>
            <a:endParaRPr lang="bn-IN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endParaRPr lang="bn-IN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9749" y="229128"/>
            <a:ext cx="198699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8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65" y="1220463"/>
            <a:ext cx="2294870" cy="2667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672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samsul-alam-hel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7" y="3930316"/>
            <a:ext cx="3683669" cy="2518611"/>
          </a:xfrm>
          <a:prstGeom prst="rect">
            <a:avLst/>
          </a:prstGeom>
        </p:spPr>
      </p:pic>
      <p:pic>
        <p:nvPicPr>
          <p:cNvPr id="4" name="Picture 3" descr="mdsharifulalam_1294318523_1-Untitled-1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7" y="1038899"/>
            <a:ext cx="3683669" cy="2731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5094" y="3246847"/>
            <a:ext cx="3954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0582" y="331013"/>
            <a:ext cx="608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ক্ষেত্র সমুহ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732421" y="1716505"/>
            <a:ext cx="1459832" cy="3529263"/>
          </a:xfrm>
          <a:prstGeom prst="rightBrac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hidul\Desktop\s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115" y="1066800"/>
            <a:ext cx="4596063" cy="25747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4" name="Picture 3" descr="1406057442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16" y="3741821"/>
            <a:ext cx="4596064" cy="2574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0284" y="2092569"/>
            <a:ext cx="3028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দরজির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দোকান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0284" y="4259759"/>
            <a:ext cx="362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স্বর্ণকারের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দোকান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0582" y="331013"/>
            <a:ext cx="608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ক্ষেত্র সমুহ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মেলার_একটি_ফার্ণিচারের_দোকা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1" y="1066800"/>
            <a:ext cx="4280334" cy="2490537"/>
          </a:xfrm>
          <a:prstGeom prst="rect">
            <a:avLst/>
          </a:prstGeom>
        </p:spPr>
      </p:pic>
      <p:pic>
        <p:nvPicPr>
          <p:cNvPr id="4" name="Picture 3" descr="6-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4" y="3697705"/>
            <a:ext cx="4373681" cy="2490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1" y="2050458"/>
            <a:ext cx="3950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ফার্ণিচারের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1" y="4681363"/>
            <a:ext cx="3276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মিষ্টির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0582" y="331013"/>
            <a:ext cx="608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ক্ষেত্র সমুহ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01388" y="525378"/>
            <a:ext cx="3656771" cy="9504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8" y="233862"/>
            <a:ext cx="3287843" cy="16911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2169" y="2422358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 অঞ্চলে ও শহর অঞ্চলে একমালিকানা ব্যবসায় এর ক্ষেত্রসমুহ আলাদা করে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7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43800" y="1467850"/>
            <a:ext cx="21336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1391650"/>
            <a:ext cx="44958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মালিকানায়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82979" y="423910"/>
            <a:ext cx="5029200" cy="8229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43800" y="3068050"/>
            <a:ext cx="21336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লাইসেন্স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38400" y="2991850"/>
            <a:ext cx="44958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পৌরসভা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38400" y="2306050"/>
            <a:ext cx="44958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43800" y="2265944"/>
            <a:ext cx="21336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38400" y="3906250"/>
            <a:ext cx="48006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543800" y="3753850"/>
            <a:ext cx="22098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অভিন্ন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62200" y="4820650"/>
            <a:ext cx="46482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43800" y="4840702"/>
            <a:ext cx="21336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38400" y="5506450"/>
            <a:ext cx="46482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প্রাচীনতম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467600" y="5506450"/>
            <a:ext cx="21336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27463" y="3288632"/>
            <a:ext cx="71155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মধ্যে কোন ব্যবসায় তোমার পছন্দ এবং কেন?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27422" y="171525"/>
            <a:ext cx="4965954" cy="2026860"/>
            <a:chOff x="1908371" y="0"/>
            <a:chExt cx="4965954" cy="2026860"/>
          </a:xfrm>
        </p:grpSpPr>
        <p:sp>
          <p:nvSpPr>
            <p:cNvPr id="8" name="Pentagon 7"/>
            <p:cNvSpPr/>
            <p:nvPr/>
          </p:nvSpPr>
          <p:spPr>
            <a:xfrm rot="10800000">
              <a:off x="1908371" y="0"/>
              <a:ext cx="4965954" cy="2026860"/>
            </a:xfrm>
            <a:prstGeom prst="homePlat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entagon 4"/>
            <p:cNvSpPr/>
            <p:nvPr/>
          </p:nvSpPr>
          <p:spPr>
            <a:xfrm rot="21600000">
              <a:off x="2415086" y="0"/>
              <a:ext cx="4459239" cy="2026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93789" tIns="247650" rIns="462280" bIns="247650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err="1" smtClean="0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65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500" kern="12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65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65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2021659" y="298012"/>
            <a:ext cx="2630195" cy="202686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140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00150" y="895350"/>
            <a:ext cx="9029700" cy="1543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সকলকে </a:t>
            </a:r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537" y="2895600"/>
            <a:ext cx="6406926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5562" y="337691"/>
            <a:ext cx="5841394" cy="584775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BD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 এবং চিন্তা কর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1" y="1201003"/>
            <a:ext cx="5467564" cy="5213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23" y="1201003"/>
            <a:ext cx="5545256" cy="521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,,16105174_401,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2" y="1066800"/>
            <a:ext cx="5313528" cy="4214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672" y="5405650"/>
            <a:ext cx="11464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গুলোয়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ঝুঁকি,পরিচালন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বুঝলে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 descr="1401304222ukh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425" y="1066800"/>
            <a:ext cx="5773002" cy="4214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5562" y="337691"/>
            <a:ext cx="5841394" cy="584775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BD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 এবং চিন্তা কর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6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0849" y="1760887"/>
            <a:ext cx="8639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5564" y="924214"/>
            <a:ext cx="4589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</a:rPr>
              <a:t>আজকের পাঠের বিষয়-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4" y="3125337"/>
            <a:ext cx="6168788" cy="32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2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0933" y="2096069"/>
            <a:ext cx="8394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1.একমালিকানা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২.একমালিকানা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৩.একমালিকানা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9171" y="586854"/>
            <a:ext cx="2729552" cy="79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3"/>
          <a:stretch/>
        </p:blipFill>
        <p:spPr>
          <a:xfrm>
            <a:off x="368490" y="341194"/>
            <a:ext cx="4858603" cy="61824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31892" y="1307870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 এক মালিকানা ব্যবস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হল একজন ব্যক্তির মালিকানাধীন এবং মালিক কর্তৃক পরিচালিত ব্যবসা। একমালিকানাধীন ব্যবসা এবং মালিক দুটি আলাদা স্বত্বা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নয়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বরং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ব্যবসার সকল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দেনা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সম্পদ সমস্তই মালিকের একার। ব্যবসার সমস্ত লাভ-ক্ষতি মালিক একাই ভোগ করেন । এক মালিকানাধীন ব্যবসার মালিক ইচ্ছে করলে তার নিজের বা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নামে ব্যবসা পরিচালনা করতে পারেন।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62783" y="341194"/>
            <a:ext cx="39164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752600" y="76200"/>
          <a:ext cx="8915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43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030DE-E6C5-49C2-BDA9-A26F19BDA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308030DE-E6C5-49C2-BDA9-A26F19BDA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308030DE-E6C5-49C2-BDA9-A26F19BDA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308030DE-E6C5-49C2-BDA9-A26F19BDA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070EF0-E536-47B4-AC29-3C8556FBA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4E070EF0-E536-47B4-AC29-3C8556FBA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4E070EF0-E536-47B4-AC29-3C8556FBA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4E070EF0-E536-47B4-AC29-3C8556FBA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9AA1B9-2922-4D28-A35E-499AB818B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D89AA1B9-2922-4D28-A35E-499AB818B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D89AA1B9-2922-4D28-A35E-499AB818B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D89AA1B9-2922-4D28-A35E-499AB818B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EEAFEE-741B-4967-A504-A4745B217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E2EEAFEE-741B-4967-A504-A4745B217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E2EEAFEE-741B-4967-A504-A4745B217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E2EEAFEE-741B-4967-A504-A4745B217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26975B-9C0B-46ED-A349-4CB5DD1A4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B626975B-9C0B-46ED-A349-4CB5DD1A4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B626975B-9C0B-46ED-A349-4CB5DD1A4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B626975B-9C0B-46ED-A349-4CB5DD1A4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D41481-D643-4298-A5B9-C40ABBDD0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C1D41481-D643-4298-A5B9-C40ABBDD0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C1D41481-D643-4298-A5B9-C40ABBDD0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C1D41481-D643-4298-A5B9-C40ABBDD0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0E94C1-A16A-46CF-9F51-1BCD22695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470E94C1-A16A-46CF-9F51-1BCD22695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470E94C1-A16A-46CF-9F51-1BCD22695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470E94C1-A16A-46CF-9F51-1BCD22695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DC8847-EF09-42B1-A81E-EA9B87DFE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BEDC8847-EF09-42B1-A81E-EA9B87DFE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BEDC8847-EF09-42B1-A81E-EA9B87DFE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BEDC8847-EF09-42B1-A81E-EA9B87DFE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6E5897-570C-4492-BC87-B4D89849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C66E5897-570C-4492-BC87-B4D89849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C66E5897-570C-4492-BC87-B4D89849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C66E5897-570C-4492-BC87-B4D89849F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2A5FCC-6244-44FF-A8FB-A5138B44B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382A5FCC-6244-44FF-A8FB-A5138B44B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382A5FCC-6244-44FF-A8FB-A5138B44B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382A5FCC-6244-44FF-A8FB-A5138B44B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50B7C3-D19C-432B-9991-6E7C3811F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9650B7C3-D19C-432B-9991-6E7C3811F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9650B7C3-D19C-432B-9991-6E7C3811F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9650B7C3-D19C-432B-9991-6E7C3811F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7661F9-2A36-4459-A4DA-32CFBB399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C37661F9-2A36-4459-A4DA-32CFBB399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C37661F9-2A36-4459-A4DA-32CFBB399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C37661F9-2A36-4459-A4DA-32CFBB399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D2E508-4332-4B24-A318-54A7F466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D3D2E508-4332-4B24-A318-54A7F466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D3D2E508-4332-4B24-A318-54A7F466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D3D2E508-4332-4B24-A318-54A7F4663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4F66BB-796C-4B3E-988D-9720F8BDE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684F66BB-796C-4B3E-988D-9720F8BDE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684F66BB-796C-4B3E-988D-9720F8BDE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graphicEl>
                                              <a:dgm id="{684F66BB-796C-4B3E-988D-9720F8BDE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43DDD-EACB-4A7D-96BF-46DC93EF1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84743DDD-EACB-4A7D-96BF-46DC93EF1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84743DDD-EACB-4A7D-96BF-46DC93EF1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graphicEl>
                                              <a:dgm id="{84743DDD-EACB-4A7D-96BF-46DC93EF1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5582" y="801594"/>
            <a:ext cx="2156347" cy="7078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5270" y="2885241"/>
            <a:ext cx="7670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ক্ষতি কে ভোগ করেন?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3" y="801594"/>
            <a:ext cx="2361064" cy="16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5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603</Words>
  <Application>Microsoft Office PowerPoint</Application>
  <PresentationFormat>Widescreen</PresentationFormat>
  <Paragraphs>95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</cp:revision>
  <dcterms:created xsi:type="dcterms:W3CDTF">2020-07-27T05:51:36Z</dcterms:created>
  <dcterms:modified xsi:type="dcterms:W3CDTF">2020-08-10T21:24:01Z</dcterms:modified>
</cp:coreProperties>
</file>