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FFFBD-2640-4A9B-A30B-A259A85EB99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4DE28-E048-4694-B2C6-5DA8BB9C1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8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4DE28-E048-4694-B2C6-5DA8BB9C13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9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97F54D-0564-4FC0-8C9F-7701C17EF8D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BA9691-5C7D-40DB-92EE-53EF8BA5D9D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83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F54D-0564-4FC0-8C9F-7701C17EF8D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9691-5C7D-40DB-92EE-53EF8BA5D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9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F54D-0564-4FC0-8C9F-7701C17EF8D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9691-5C7D-40DB-92EE-53EF8BA5D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8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F54D-0564-4FC0-8C9F-7701C17EF8D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9691-5C7D-40DB-92EE-53EF8BA5D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4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F54D-0564-4FC0-8C9F-7701C17EF8D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9691-5C7D-40DB-92EE-53EF8BA5D9D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64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F54D-0564-4FC0-8C9F-7701C17EF8D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9691-5C7D-40DB-92EE-53EF8BA5D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3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F54D-0564-4FC0-8C9F-7701C17EF8D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9691-5C7D-40DB-92EE-53EF8BA5D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7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F54D-0564-4FC0-8C9F-7701C17EF8D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9691-5C7D-40DB-92EE-53EF8BA5D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6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F54D-0564-4FC0-8C9F-7701C17EF8D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9691-5C7D-40DB-92EE-53EF8BA5D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1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F54D-0564-4FC0-8C9F-7701C17EF8D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9691-5C7D-40DB-92EE-53EF8BA5D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F54D-0564-4FC0-8C9F-7701C17EF8D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9691-5C7D-40DB-92EE-53EF8BA5D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4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697F54D-0564-4FC0-8C9F-7701C17EF8D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CBA9691-5C7D-40DB-92EE-53EF8BA5D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9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098448-264B-49FE-949F-BA1F59E7FE25}"/>
              </a:ext>
            </a:extLst>
          </p:cNvPr>
          <p:cNvSpPr txBox="1"/>
          <p:nvPr/>
        </p:nvSpPr>
        <p:spPr>
          <a:xfrm>
            <a:off x="1752693" y="261165"/>
            <a:ext cx="7311296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  <a:r>
              <a:rPr lang="bn-BD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bn-BD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GB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23728A-CF9D-4B1D-920C-E4C6D6E992DA}"/>
              </a:ext>
            </a:extLst>
          </p:cNvPr>
          <p:cNvSpPr txBox="1"/>
          <p:nvPr/>
        </p:nvSpPr>
        <p:spPr>
          <a:xfrm>
            <a:off x="1133707" y="5586760"/>
            <a:ext cx="9924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Raipura Virtual Learning School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0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914F30-3068-4CAE-909C-AFE06CE40F9A}"/>
              </a:ext>
            </a:extLst>
          </p:cNvPr>
          <p:cNvGrpSpPr/>
          <p:nvPr/>
        </p:nvGrpSpPr>
        <p:grpSpPr>
          <a:xfrm>
            <a:off x="136231" y="1037063"/>
            <a:ext cx="11721232" cy="4070195"/>
            <a:chOff x="136231" y="1037063"/>
            <a:chExt cx="11721232" cy="40701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5205D2E-0839-4AF7-A310-949AC78410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6" r="13028"/>
            <a:stretch/>
          </p:blipFill>
          <p:spPr>
            <a:xfrm>
              <a:off x="136231" y="1037063"/>
              <a:ext cx="3632881" cy="407019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C183884-F37B-4882-B399-A0C49D59A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943" y="1037063"/>
              <a:ext cx="4418114" cy="407019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84AAF6-DF16-434E-A52B-260C2491C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888" y="1037063"/>
              <a:ext cx="3434575" cy="407019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B791C94-FBB6-4955-BF8E-4A06760F193B}"/>
              </a:ext>
            </a:extLst>
          </p:cNvPr>
          <p:cNvSpPr txBox="1"/>
          <p:nvPr/>
        </p:nvSpPr>
        <p:spPr>
          <a:xfrm>
            <a:off x="1055649" y="277021"/>
            <a:ext cx="10080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বাওয়ালি আর মৌয়ালরা সুন্দরবন থেকে অনেক দূরের গ্রামে থাকেন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026245-9EF9-4EB4-82F3-7038C07C4539}"/>
              </a:ext>
            </a:extLst>
          </p:cNvPr>
          <p:cNvSpPr txBox="1"/>
          <p:nvPr/>
        </p:nvSpPr>
        <p:spPr>
          <a:xfrm>
            <a:off x="1055649" y="5436216"/>
            <a:ext cx="10225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 শেষে প্রতিদিন তাদের বাড়ি ফিরে যাওয়া সম্ভব হয় না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2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D0839-2917-475B-A838-15A8F444DA0F}"/>
              </a:ext>
            </a:extLst>
          </p:cNvPr>
          <p:cNvSpPr txBox="1"/>
          <p:nvPr/>
        </p:nvSpPr>
        <p:spPr>
          <a:xfrm>
            <a:off x="659780" y="267629"/>
            <a:ext cx="1087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হিংস্র জীব জন্তুর হাত থেকে বাচঁতে তারা গাছের উপরে এক ধরনের ঘর বানায়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92D840-3B2C-4BC5-8A56-3A768981A3D0}"/>
              </a:ext>
            </a:extLst>
          </p:cNvPr>
          <p:cNvSpPr txBox="1"/>
          <p:nvPr/>
        </p:nvSpPr>
        <p:spPr>
          <a:xfrm>
            <a:off x="791736" y="5882485"/>
            <a:ext cx="10314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ঘরকে টং বলে।  টং ভূমি থেকে ৬ ফুট উপরে তৈরি করে।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8FBC55-B1BA-4399-B80A-22C48A2245B9}"/>
              </a:ext>
            </a:extLst>
          </p:cNvPr>
          <p:cNvGrpSpPr/>
          <p:nvPr/>
        </p:nvGrpSpPr>
        <p:grpSpPr>
          <a:xfrm>
            <a:off x="200722" y="1527717"/>
            <a:ext cx="11331497" cy="4204010"/>
            <a:chOff x="200722" y="1527717"/>
            <a:chExt cx="11331497" cy="42040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E9CE95-AB7D-4F6D-8AA2-F0AFBE15C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22" y="1527717"/>
              <a:ext cx="5534140" cy="42040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CA02C5-0389-4A66-BDED-7D9BEE3B5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6693" y="1527717"/>
              <a:ext cx="5655526" cy="4204010"/>
            </a:xfrm>
            <a:prstGeom prst="rect">
              <a:avLst/>
            </a:prstGeom>
          </p:spPr>
        </p:pic>
        <p:sp>
          <p:nvSpPr>
            <p:cNvPr id="8" name="Circle: Hollow 7">
              <a:extLst>
                <a:ext uri="{FF2B5EF4-FFF2-40B4-BE49-F238E27FC236}">
                  <a16:creationId xmlns:a16="http://schemas.microsoft.com/office/drawing/2014/main" id="{FCBA8CDD-D7E6-4BE5-9CA8-C149A7FA5E19}"/>
                </a:ext>
              </a:extLst>
            </p:cNvPr>
            <p:cNvSpPr/>
            <p:nvPr/>
          </p:nvSpPr>
          <p:spPr>
            <a:xfrm>
              <a:off x="1482240" y="1527717"/>
              <a:ext cx="3197265" cy="2531327"/>
            </a:xfrm>
            <a:prstGeom prst="donut">
              <a:avLst>
                <a:gd name="adj" fmla="val 9109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50F1AA85-846B-4888-A8B3-2C28BC56B9C1}"/>
                </a:ext>
              </a:extLst>
            </p:cNvPr>
            <p:cNvSpPr/>
            <p:nvPr/>
          </p:nvSpPr>
          <p:spPr>
            <a:xfrm>
              <a:off x="6913757" y="1702419"/>
              <a:ext cx="3095158" cy="2531327"/>
            </a:xfrm>
            <a:prstGeom prst="donut">
              <a:avLst>
                <a:gd name="adj" fmla="val 9109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44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65B8A8-2622-4FAB-9DC2-3A8184FE8737}"/>
              </a:ext>
            </a:extLst>
          </p:cNvPr>
          <p:cNvSpPr txBox="1"/>
          <p:nvPr/>
        </p:nvSpPr>
        <p:spPr>
          <a:xfrm>
            <a:off x="2779059" y="314094"/>
            <a:ext cx="6858000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৩২ পৃষ্ঠা খোল?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86B4B-3677-4312-B715-9AAEB39FE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3" y="1329325"/>
            <a:ext cx="5145470" cy="4578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D7BCE3-DE45-417E-8724-0F6B0760C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060" y="1572322"/>
            <a:ext cx="3898316" cy="443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E462FC-49EE-45D4-B716-FDD538DFB6ED}"/>
              </a:ext>
            </a:extLst>
          </p:cNvPr>
          <p:cNvSpPr txBox="1"/>
          <p:nvPr/>
        </p:nvSpPr>
        <p:spPr>
          <a:xfrm>
            <a:off x="1550019" y="199620"/>
            <a:ext cx="7883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জানি ও বাক্য তৈরি করি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A64C1A-6BBF-49CC-8EDD-E27779566258}"/>
              </a:ext>
            </a:extLst>
          </p:cNvPr>
          <p:cNvSpPr txBox="1"/>
          <p:nvPr/>
        </p:nvSpPr>
        <p:spPr>
          <a:xfrm>
            <a:off x="5588619" y="1678480"/>
            <a:ext cx="2128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সাধ্যগত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C4070-B192-4303-9184-24DCB07A7DA2}"/>
              </a:ext>
            </a:extLst>
          </p:cNvPr>
          <p:cNvSpPr txBox="1"/>
          <p:nvPr/>
        </p:nvSpPr>
        <p:spPr>
          <a:xfrm>
            <a:off x="464632" y="1678480"/>
            <a:ext cx="1248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D7BCA-7DD8-4079-83F1-15F370019410}"/>
              </a:ext>
            </a:extLst>
          </p:cNvPr>
          <p:cNvSpPr txBox="1"/>
          <p:nvPr/>
        </p:nvSpPr>
        <p:spPr>
          <a:xfrm>
            <a:off x="464632" y="3131916"/>
            <a:ext cx="9630007" cy="707886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পর মৌয়ালদের বাড়ি ফিরে যাওয়া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ম্ভব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হয় না 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DEAF5A-6B6C-406E-9CA0-46635876C376}"/>
              </a:ext>
            </a:extLst>
          </p:cNvPr>
          <p:cNvSpPr txBox="1"/>
          <p:nvPr/>
        </p:nvSpPr>
        <p:spPr>
          <a:xfrm>
            <a:off x="464632" y="4533189"/>
            <a:ext cx="1486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F254B-ADA9-4FB0-8743-DA3C77003C98}"/>
              </a:ext>
            </a:extLst>
          </p:cNvPr>
          <p:cNvSpPr txBox="1"/>
          <p:nvPr/>
        </p:nvSpPr>
        <p:spPr>
          <a:xfrm>
            <a:off x="4925121" y="4369908"/>
            <a:ext cx="1486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হামলা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65DEFE5-DF6F-42A8-8C28-DC985FE18279}"/>
              </a:ext>
            </a:extLst>
          </p:cNvPr>
          <p:cNvSpPr/>
          <p:nvPr/>
        </p:nvSpPr>
        <p:spPr>
          <a:xfrm>
            <a:off x="2224672" y="1999903"/>
            <a:ext cx="2523894" cy="320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437A25A-62D8-40C6-A3B3-368EE0DA7CB0}"/>
              </a:ext>
            </a:extLst>
          </p:cNvPr>
          <p:cNvSpPr/>
          <p:nvPr/>
        </p:nvSpPr>
        <p:spPr>
          <a:xfrm>
            <a:off x="2176345" y="4651409"/>
            <a:ext cx="2523894" cy="320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CA23FC-418E-4F5F-B764-906750D32DA0}"/>
              </a:ext>
            </a:extLst>
          </p:cNvPr>
          <p:cNvSpPr txBox="1"/>
          <p:nvPr/>
        </p:nvSpPr>
        <p:spPr>
          <a:xfrm>
            <a:off x="249042" y="5429479"/>
            <a:ext cx="11749670" cy="707886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হিংস্র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ঁতে মৌয়ালরা ৬ ফুট উপরে ঘর তৈরি করে ।</a:t>
            </a:r>
          </a:p>
        </p:txBody>
      </p:sp>
    </p:spTree>
    <p:extLst>
      <p:ext uri="{BB962C8B-B14F-4D97-AF65-F5344CB8AC3E}">
        <p14:creationId xmlns:p14="http://schemas.microsoft.com/office/powerpoint/2010/main" val="2300932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8" grpId="0"/>
      <p:bldP spid="10" grpId="0"/>
      <p:bldP spid="11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4E92A7-9626-4801-BFC4-D8F273A7F75F}"/>
              </a:ext>
            </a:extLst>
          </p:cNvPr>
          <p:cNvSpPr txBox="1"/>
          <p:nvPr/>
        </p:nvSpPr>
        <p:spPr>
          <a:xfrm>
            <a:off x="3802565" y="178420"/>
            <a:ext cx="4360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লিখি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7738A3-2606-419A-B798-A3B935370E96}"/>
              </a:ext>
            </a:extLst>
          </p:cNvPr>
          <p:cNvSpPr txBox="1"/>
          <p:nvPr/>
        </p:nvSpPr>
        <p:spPr>
          <a:xfrm>
            <a:off x="464632" y="1678480"/>
            <a:ext cx="1248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E01611C-E6E4-4CCB-BA65-B71C9D5D9F82}"/>
              </a:ext>
            </a:extLst>
          </p:cNvPr>
          <p:cNvSpPr/>
          <p:nvPr/>
        </p:nvSpPr>
        <p:spPr>
          <a:xfrm>
            <a:off x="1713569" y="1988041"/>
            <a:ext cx="2442117" cy="211873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FB346C-99A4-431A-A736-3A17DB9E0B28}"/>
              </a:ext>
            </a:extLst>
          </p:cNvPr>
          <p:cNvSpPr txBox="1"/>
          <p:nvPr/>
        </p:nvSpPr>
        <p:spPr>
          <a:xfrm>
            <a:off x="4371278" y="1678480"/>
            <a:ext cx="747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ম্ভ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162A4F-91B8-4277-A111-65BEA9227567}"/>
              </a:ext>
            </a:extLst>
          </p:cNvPr>
          <p:cNvSpPr txBox="1"/>
          <p:nvPr/>
        </p:nvSpPr>
        <p:spPr>
          <a:xfrm>
            <a:off x="6096000" y="1678478"/>
            <a:ext cx="1851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 +ভ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55544B-503B-4AE1-A843-CB26C94B1F15}"/>
              </a:ext>
            </a:extLst>
          </p:cNvPr>
          <p:cNvSpPr txBox="1"/>
          <p:nvPr/>
        </p:nvSpPr>
        <p:spPr>
          <a:xfrm>
            <a:off x="8538117" y="1678478"/>
            <a:ext cx="2494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দম্ভ,সম্ভার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2B5280-A95B-489A-B7A7-F5BF1B8D36B2}"/>
              </a:ext>
            </a:extLst>
          </p:cNvPr>
          <p:cNvSpPr txBox="1"/>
          <p:nvPr/>
        </p:nvSpPr>
        <p:spPr>
          <a:xfrm>
            <a:off x="464632" y="4533189"/>
            <a:ext cx="1486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86B2D65-6878-4985-884F-B63FAAB94F88}"/>
              </a:ext>
            </a:extLst>
          </p:cNvPr>
          <p:cNvSpPr/>
          <p:nvPr/>
        </p:nvSpPr>
        <p:spPr>
          <a:xfrm>
            <a:off x="1929161" y="4736815"/>
            <a:ext cx="2442117" cy="211873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126701-3BDE-4E11-A9A1-1742E33B6245}"/>
              </a:ext>
            </a:extLst>
          </p:cNvPr>
          <p:cNvSpPr txBox="1"/>
          <p:nvPr/>
        </p:nvSpPr>
        <p:spPr>
          <a:xfrm>
            <a:off x="4545981" y="4410078"/>
            <a:ext cx="747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9C8FCD-9D29-4D8A-B523-906ADC695438}"/>
              </a:ext>
            </a:extLst>
          </p:cNvPr>
          <p:cNvSpPr txBox="1"/>
          <p:nvPr/>
        </p:nvSpPr>
        <p:spPr>
          <a:xfrm>
            <a:off x="6181493" y="4348526"/>
            <a:ext cx="2583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 +র ফলা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E60AF6-50B9-44F6-89C6-8E7D4C312BC5}"/>
              </a:ext>
            </a:extLst>
          </p:cNvPr>
          <p:cNvSpPr txBox="1"/>
          <p:nvPr/>
        </p:nvSpPr>
        <p:spPr>
          <a:xfrm>
            <a:off x="9181170" y="4348526"/>
            <a:ext cx="1851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চক্র,বক্র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2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F176C-D3B8-4539-90A2-136745F25185}"/>
              </a:ext>
            </a:extLst>
          </p:cNvPr>
          <p:cNvSpPr txBox="1"/>
          <p:nvPr/>
        </p:nvSpPr>
        <p:spPr>
          <a:xfrm>
            <a:off x="1282390" y="579416"/>
            <a:ext cx="2074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798B6D-2DD6-4F2B-B13E-EB38A29447A3}"/>
              </a:ext>
            </a:extLst>
          </p:cNvPr>
          <p:cNvSpPr txBox="1"/>
          <p:nvPr/>
        </p:nvSpPr>
        <p:spPr>
          <a:xfrm>
            <a:off x="3085171" y="640971"/>
            <a:ext cx="3010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লিখ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420FA8-87A9-4E0D-AD61-7AB4F03B5E70}"/>
              </a:ext>
            </a:extLst>
          </p:cNvPr>
          <p:cNvSpPr txBox="1"/>
          <p:nvPr/>
        </p:nvSpPr>
        <p:spPr>
          <a:xfrm>
            <a:off x="442331" y="3693950"/>
            <a:ext cx="8296507" cy="707886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Ø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টং কি ? টং কেন তৈরি করে তারা?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E60B0-885E-4D59-972F-F298CB9396EE}"/>
              </a:ext>
            </a:extLst>
          </p:cNvPr>
          <p:cNvSpPr txBox="1"/>
          <p:nvPr/>
        </p:nvSpPr>
        <p:spPr>
          <a:xfrm>
            <a:off x="321625" y="2262329"/>
            <a:ext cx="10705171" cy="707886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বাওয়ালি আর মৌয়ালরা কাজ শেষে বাড়ি ফিরতে পারে না কেন?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48044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4A1744-831A-4228-A91C-C956B5464255}"/>
              </a:ext>
            </a:extLst>
          </p:cNvPr>
          <p:cNvSpPr txBox="1"/>
          <p:nvPr/>
        </p:nvSpPr>
        <p:spPr>
          <a:xfrm>
            <a:off x="6184507" y="880946"/>
            <a:ext cx="231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8AE45E-3DBE-4AFC-8278-A788B0CDD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92" y="2592086"/>
            <a:ext cx="9903847" cy="38198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BC8E0B-DE33-44B7-9527-A91FD1784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154"/>
            <a:ext cx="3479930" cy="232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3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20EECC-4CDD-42C3-BFB5-7A376B077166}"/>
              </a:ext>
            </a:extLst>
          </p:cNvPr>
          <p:cNvSpPr txBox="1"/>
          <p:nvPr/>
        </p:nvSpPr>
        <p:spPr>
          <a:xfrm>
            <a:off x="9032487" y="267629"/>
            <a:ext cx="2943922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52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FF5B2C5-4B7F-44C8-86A6-6F2615FA2913}"/>
              </a:ext>
            </a:extLst>
          </p:cNvPr>
          <p:cNvCxnSpPr>
            <a:cxnSpLocks/>
          </p:cNvCxnSpPr>
          <p:nvPr/>
        </p:nvCxnSpPr>
        <p:spPr>
          <a:xfrm>
            <a:off x="4335664" y="2241898"/>
            <a:ext cx="0" cy="345800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F849187-D5E6-485B-9723-D820F9637A8B}"/>
              </a:ext>
            </a:extLst>
          </p:cNvPr>
          <p:cNvSpPr txBox="1"/>
          <p:nvPr/>
        </p:nvSpPr>
        <p:spPr>
          <a:xfrm>
            <a:off x="5223976" y="270140"/>
            <a:ext cx="3691207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75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BD" sz="40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C6A0B-9BE2-45DF-93A9-734FDC2019C1}"/>
              </a:ext>
            </a:extLst>
          </p:cNvPr>
          <p:cNvSpPr txBox="1"/>
          <p:nvPr/>
        </p:nvSpPr>
        <p:spPr>
          <a:xfrm>
            <a:off x="4638613" y="2593338"/>
            <a:ext cx="7407321" cy="32028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/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rmolu UL"/>
                <a:cs typeface="NikoshBAN" pitchFamily="2" charset="0"/>
              </a:rPr>
              <a:t>হাজেরা</a:t>
            </a:r>
            <a:r>
              <a:rPr lang="en-US" sz="4800" b="1" dirty="0">
                <a:latin typeface="Nirmolu UL"/>
                <a:cs typeface="NikoshBAN" pitchFamily="2" charset="0"/>
              </a:rPr>
              <a:t> </a:t>
            </a:r>
            <a:r>
              <a:rPr lang="en-US" sz="4800" b="1" dirty="0" err="1">
                <a:latin typeface="Nirmolu UL"/>
                <a:cs typeface="NikoshBAN" pitchFamily="2" charset="0"/>
              </a:rPr>
              <a:t>আক্তার</a:t>
            </a:r>
            <a:endParaRPr lang="bn-IN" sz="4800" b="1" dirty="0">
              <a:latin typeface="Nirmolu UL"/>
              <a:cs typeface="NikoshBAN" pitchFamily="2" charset="0"/>
            </a:endParaRPr>
          </a:p>
          <a:p>
            <a:pPr algn="ctr"/>
            <a:r>
              <a:rPr lang="bn-IN" sz="4800" b="1" dirty="0">
                <a:latin typeface="Nirmolu UL"/>
                <a:cs typeface="NikoshBAN" pitchFamily="2" charset="0"/>
              </a:rPr>
              <a:t>সহকারী শি</a:t>
            </a:r>
            <a:r>
              <a:rPr lang="en-US" sz="4800" b="1" dirty="0" err="1">
                <a:latin typeface="Nirmolu UL"/>
                <a:cs typeface="NikoshBAN" pitchFamily="2" charset="0"/>
              </a:rPr>
              <a:t>ক্ষক</a:t>
            </a:r>
            <a:r>
              <a:rPr lang="en-US" sz="4800" b="1" dirty="0">
                <a:latin typeface="Nirmolu UL"/>
                <a:cs typeface="NikoshBAN" pitchFamily="2" charset="0"/>
              </a:rPr>
              <a:t> </a:t>
            </a:r>
          </a:p>
          <a:p>
            <a:pPr algn="ctr"/>
            <a:r>
              <a:rPr lang="en-US" sz="4800" b="1" dirty="0" err="1">
                <a:latin typeface="Nirmolu UL"/>
                <a:cs typeface="NikoshBAN" pitchFamily="2" charset="0"/>
              </a:rPr>
              <a:t>রহিমদী</a:t>
            </a:r>
            <a:r>
              <a:rPr lang="en-US" sz="4800" b="1" dirty="0">
                <a:latin typeface="Nirmolu UL"/>
                <a:cs typeface="NikoshBAN" pitchFamily="2" charset="0"/>
              </a:rPr>
              <a:t> </a:t>
            </a:r>
            <a:r>
              <a:rPr lang="bn-IN" sz="4800" b="1" dirty="0">
                <a:latin typeface="Nirmolu UL"/>
                <a:cs typeface="NikoshBAN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4800" b="1" dirty="0" err="1">
                <a:latin typeface="Nirmolu UL"/>
                <a:cs typeface="NikoshBAN" pitchFamily="2" charset="0"/>
              </a:rPr>
              <a:t>সদর</a:t>
            </a:r>
            <a:r>
              <a:rPr lang="en-US" sz="4800" b="1" dirty="0">
                <a:latin typeface="Nirmolu UL"/>
                <a:cs typeface="NikoshBAN" pitchFamily="2" charset="0"/>
              </a:rPr>
              <a:t>, </a:t>
            </a:r>
            <a:r>
              <a:rPr lang="en-US" sz="4800" b="1" dirty="0" err="1">
                <a:latin typeface="Nirmolu UL"/>
                <a:cs typeface="NikoshBAN" pitchFamily="2" charset="0"/>
              </a:rPr>
              <a:t>নরসিংদী</a:t>
            </a:r>
            <a:endParaRPr lang="bn-BD" sz="4800" b="1" dirty="0">
              <a:latin typeface="Nirmolu UL"/>
              <a:cs typeface="NikoshBAN" pitchFamily="2" charset="0"/>
            </a:endParaRPr>
          </a:p>
          <a:p>
            <a:endParaRPr lang="en-US" sz="1013" dirty="0">
              <a:latin typeface="Nirmolu UL"/>
            </a:endParaRPr>
          </a:p>
        </p:txBody>
      </p:sp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1DD200D8-AF63-4CAE-A5E6-B1E1A2EBE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3" y="1603021"/>
            <a:ext cx="4049687" cy="44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9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FB59AA-B6CD-4D67-AA6F-D7298835FAED}"/>
              </a:ext>
            </a:extLst>
          </p:cNvPr>
          <p:cNvSpPr txBox="1"/>
          <p:nvPr/>
        </p:nvSpPr>
        <p:spPr>
          <a:xfrm>
            <a:off x="4106436" y="504058"/>
            <a:ext cx="3429000" cy="7155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5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NZ" sz="405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027497-BBD3-4EC4-98FC-4D961C7DC9DB}"/>
              </a:ext>
            </a:extLst>
          </p:cNvPr>
          <p:cNvSpPr txBox="1"/>
          <p:nvPr/>
        </p:nvSpPr>
        <p:spPr>
          <a:xfrm>
            <a:off x="4404732" y="2189797"/>
            <a:ext cx="7315200" cy="3170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চতুর্থ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শিরোনামঃ বা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ওয়ালিদের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বাওয়ালি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মৌয়ালরা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----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ঘরকে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টং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46CD41-C4D7-4288-8EDB-BA6F6AAA9B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322" b="2326"/>
          <a:stretch>
            <a:fillRect/>
          </a:stretch>
        </p:blipFill>
        <p:spPr>
          <a:xfrm>
            <a:off x="320615" y="1219639"/>
            <a:ext cx="3429000" cy="4824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913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114103-55F0-4A10-BFF5-FDE86A3911DF}"/>
              </a:ext>
            </a:extLst>
          </p:cNvPr>
          <p:cNvSpPr txBox="1"/>
          <p:nvPr/>
        </p:nvSpPr>
        <p:spPr>
          <a:xfrm>
            <a:off x="4192859" y="535259"/>
            <a:ext cx="2832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10446-4925-4701-9C46-06F7B7DDC2C8}"/>
              </a:ext>
            </a:extLst>
          </p:cNvPr>
          <p:cNvSpPr txBox="1"/>
          <p:nvPr/>
        </p:nvSpPr>
        <p:spPr>
          <a:xfrm>
            <a:off x="657921" y="2559865"/>
            <a:ext cx="75744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/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সুন্দরবন বাংলাদেশের কোথায় অবস্থিত?</a:t>
            </a:r>
          </a:p>
          <a:p>
            <a:pPr marL="742950" indent="-742950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2. 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মৌয়ালরা কী কাজ করে? </a:t>
            </a:r>
          </a:p>
          <a:p>
            <a:pPr marL="742950" indent="-742950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.বাওয়ালিরা সুন্দরবনে কী করে?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9C628-72E5-4BD0-98E1-B35B79065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90" y="797740"/>
            <a:ext cx="4168698" cy="42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8894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9ADC10-2F38-4F9B-BEBA-E2956C7C6168}"/>
              </a:ext>
            </a:extLst>
          </p:cNvPr>
          <p:cNvSpPr txBox="1"/>
          <p:nvPr/>
        </p:nvSpPr>
        <p:spPr>
          <a:xfrm>
            <a:off x="3339363" y="323384"/>
            <a:ext cx="4951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চলো সবাই একটি ভিডিও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747645-F587-472B-8C66-349E49C7D112}"/>
              </a:ext>
            </a:extLst>
          </p:cNvPr>
          <p:cNvSpPr txBox="1"/>
          <p:nvPr/>
        </p:nvSpPr>
        <p:spPr>
          <a:xfrm>
            <a:off x="3891775" y="5475249"/>
            <a:ext cx="364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কি দেখলে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y2mate.com - মৌয়ালদের সঙ্গে সুন্দরবনে_exExdQzuTok_144p(1)">
            <a:hlinkClick r:id="" action="ppaction://media"/>
            <a:extLst>
              <a:ext uri="{FF2B5EF4-FFF2-40B4-BE49-F238E27FC236}">
                <a16:creationId xmlns:a16="http://schemas.microsoft.com/office/drawing/2014/main" id="{4C40942D-86DE-4251-B160-81498CF5487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50380" y="1906110"/>
            <a:ext cx="7002965" cy="269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642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0DA7C28-866A-416E-9212-C9F3B1A60F1E}"/>
              </a:ext>
            </a:extLst>
          </p:cNvPr>
          <p:cNvSpPr/>
          <p:nvPr/>
        </p:nvSpPr>
        <p:spPr>
          <a:xfrm>
            <a:off x="2656554" y="249227"/>
            <a:ext cx="6705600" cy="14277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E34ED-AC54-4EDC-B052-27275289B969}"/>
              </a:ext>
            </a:extLst>
          </p:cNvPr>
          <p:cNvSpPr txBox="1"/>
          <p:nvPr/>
        </p:nvSpPr>
        <p:spPr>
          <a:xfrm>
            <a:off x="2953333" y="2231630"/>
            <a:ext cx="6815135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বাওয়ালিদের গল্প </a:t>
            </a:r>
            <a:r>
              <a:rPr lang="bn-IN" sz="9600" b="1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5AC5B-B8F6-41C2-A95D-1AB8A1D895D0}"/>
              </a:ext>
            </a:extLst>
          </p:cNvPr>
          <p:cNvSpPr txBox="1"/>
          <p:nvPr/>
        </p:nvSpPr>
        <p:spPr>
          <a:xfrm>
            <a:off x="1788900" y="417055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বাওয়ালিরা ও মৌয়ালরা ……… ঘরকে টং বলে।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52028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71B0C-FF67-4BA7-9906-473704D76BCD}"/>
              </a:ext>
            </a:extLst>
          </p:cNvPr>
          <p:cNvSpPr txBox="1"/>
          <p:nvPr/>
        </p:nvSpPr>
        <p:spPr>
          <a:xfrm>
            <a:off x="1554666" y="2846453"/>
            <a:ext cx="794617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3.1.১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২.৪.১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গল্পের মূল বিষয় বলতে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.৪.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 গল্প পড়তে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পাঠে ব্যবহৃত শব্দ দিয়ে বাক্য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803083-994C-4B92-9DC2-30A89C392F55}"/>
              </a:ext>
            </a:extLst>
          </p:cNvPr>
          <p:cNvSpPr txBox="1"/>
          <p:nvPr/>
        </p:nvSpPr>
        <p:spPr>
          <a:xfrm>
            <a:off x="2985568" y="879987"/>
            <a:ext cx="3897491" cy="7155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5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NZ" sz="405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8701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C42A12-FD8C-4395-9D9D-7969460C0E63}"/>
              </a:ext>
            </a:extLst>
          </p:cNvPr>
          <p:cNvGrpSpPr/>
          <p:nvPr/>
        </p:nvGrpSpPr>
        <p:grpSpPr>
          <a:xfrm>
            <a:off x="480119" y="1022080"/>
            <a:ext cx="11231763" cy="5612224"/>
            <a:chOff x="480119" y="1022080"/>
            <a:chExt cx="11231763" cy="561222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30EB3DC-06EA-44A5-ABE2-70A29E0080B6}"/>
                </a:ext>
              </a:extLst>
            </p:cNvPr>
            <p:cNvSpPr txBox="1"/>
            <p:nvPr/>
          </p:nvSpPr>
          <p:spPr>
            <a:xfrm>
              <a:off x="480119" y="5926418"/>
              <a:ext cx="11029115" cy="7078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tabLst>
                  <a:tab pos="180975" algn="l"/>
                </a:tabLst>
              </a:pPr>
              <a:r>
                <a:rPr lang="bn-IN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মৌয়াল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মধু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সংগ্রহ করে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সেই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মধু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বিক্রি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জীবিকা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নির্বাহ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6031F7-73F6-45D6-A3DF-99F61C564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4450" y="1022080"/>
              <a:ext cx="5227432" cy="20662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BC2D559C-047C-485C-BB52-C56CB1C5F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2918" r="1703"/>
            <a:stretch>
              <a:fillRect/>
            </a:stretch>
          </p:blipFill>
          <p:spPr bwMode="auto">
            <a:xfrm>
              <a:off x="6454310" y="3170209"/>
              <a:ext cx="5242502" cy="26041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AA6B87D-311C-4D8B-A1E6-FCB271A11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58" y="1022081"/>
              <a:ext cx="5509201" cy="20436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5886247A-EA5D-4566-A37C-EAA592AF4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l="3849" t="5200" r="3000" b="5446"/>
            <a:stretch>
              <a:fillRect/>
            </a:stretch>
          </p:blipFill>
          <p:spPr bwMode="auto">
            <a:xfrm>
              <a:off x="480119" y="3170209"/>
              <a:ext cx="5615881" cy="25472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7832E38-5331-474A-9FCB-F1887331105C}"/>
              </a:ext>
            </a:extLst>
          </p:cNvPr>
          <p:cNvSpPr txBox="1"/>
          <p:nvPr/>
        </p:nvSpPr>
        <p:spPr>
          <a:xfrm>
            <a:off x="3533880" y="162141"/>
            <a:ext cx="371274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7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4A736E-A91E-4222-B6DD-E999D0822DE6}"/>
              </a:ext>
            </a:extLst>
          </p:cNvPr>
          <p:cNvSpPr txBox="1"/>
          <p:nvPr/>
        </p:nvSpPr>
        <p:spPr>
          <a:xfrm>
            <a:off x="3146886" y="-37143"/>
            <a:ext cx="545845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বাওয়ালিদের জীবন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4F4B18-224A-4082-8911-74C5FA546E26}"/>
              </a:ext>
            </a:extLst>
          </p:cNvPr>
          <p:cNvGrpSpPr/>
          <p:nvPr/>
        </p:nvGrpSpPr>
        <p:grpSpPr>
          <a:xfrm>
            <a:off x="253749" y="948690"/>
            <a:ext cx="11378373" cy="5709645"/>
            <a:chOff x="253749" y="948690"/>
            <a:chExt cx="11378373" cy="570964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5B9C25A-00BE-4296-A219-D2CA682FC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310" y="948690"/>
              <a:ext cx="5722812" cy="23888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Picture 4" descr="A tree surrounded by water&#10;&#10;Description automatically generated">
              <a:extLst>
                <a:ext uri="{FF2B5EF4-FFF2-40B4-BE49-F238E27FC236}">
                  <a16:creationId xmlns:a16="http://schemas.microsoft.com/office/drawing/2014/main" id="{5F306936-7FB5-47DF-BD61-4D8DB7CBB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02" y="3223863"/>
              <a:ext cx="5644808" cy="2685447"/>
            </a:xfrm>
            <a:prstGeom prst="rect">
              <a:avLst/>
            </a:prstGeom>
          </p:spPr>
        </p:pic>
        <p:pic>
          <p:nvPicPr>
            <p:cNvPr id="6" name="Picture 5" descr="A tree in a forest&#10;&#10;Description automatically generated">
              <a:extLst>
                <a:ext uri="{FF2B5EF4-FFF2-40B4-BE49-F238E27FC236}">
                  <a16:creationId xmlns:a16="http://schemas.microsoft.com/office/drawing/2014/main" id="{52C1D7CB-8D29-42C1-9FCF-500F30CDE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02" y="948690"/>
              <a:ext cx="5644808" cy="227517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55FE23-E6F8-4234-8FBC-E3111EE0BF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94" r="829"/>
            <a:stretch/>
          </p:blipFill>
          <p:spPr>
            <a:xfrm>
              <a:off x="5909310" y="3378699"/>
              <a:ext cx="5722812" cy="253061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72478D-A055-4F56-8D67-0578ACB249FC}"/>
                </a:ext>
              </a:extLst>
            </p:cNvPr>
            <p:cNvSpPr txBox="1"/>
            <p:nvPr/>
          </p:nvSpPr>
          <p:spPr>
            <a:xfrm>
              <a:off x="253749" y="5950449"/>
              <a:ext cx="11244732" cy="7078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tabLst>
                  <a:tab pos="180975" algn="l"/>
                </a:tabLst>
              </a:pP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বাওয়ালিরা কাঠ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সংগ্রহ করে , বাজারে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বিক্রি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জীবিকা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নির্বাহ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552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479</TotalTime>
  <Words>322</Words>
  <Application>Microsoft Office PowerPoint</Application>
  <PresentationFormat>Widescreen</PresentationFormat>
  <Paragraphs>59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Corbel</vt:lpstr>
      <vt:lpstr>NikoshBAN</vt:lpstr>
      <vt:lpstr>Nirmolu UL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Hajera akter Moni</dc:creator>
  <cp:lastModifiedBy>Hajera akter Moni</cp:lastModifiedBy>
  <cp:revision>38</cp:revision>
  <dcterms:created xsi:type="dcterms:W3CDTF">2020-07-20T02:50:03Z</dcterms:created>
  <dcterms:modified xsi:type="dcterms:W3CDTF">2020-08-11T15:47:54Z</dcterms:modified>
</cp:coreProperties>
</file>