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75" r:id="rId4"/>
    <p:sldId id="261" r:id="rId5"/>
    <p:sldId id="263" r:id="rId6"/>
    <p:sldId id="269" r:id="rId7"/>
    <p:sldId id="266" r:id="rId8"/>
    <p:sldId id="267" r:id="rId9"/>
    <p:sldId id="272" r:id="rId10"/>
    <p:sldId id="270" r:id="rId11"/>
    <p:sldId id="273" r:id="rId12"/>
    <p:sldId id="268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DF93F-09CC-48BC-B51A-ADEBCF0F556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360DE22-1669-49EA-99E7-969743597E2B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বাংলাদেশ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সরকারের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অঙ্গসমুহ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/>
        </a:p>
      </dgm:t>
    </dgm:pt>
    <dgm:pt modelId="{CD46118C-9987-40D8-8FA8-57EEDFF6F9CF}" type="parTrans" cxnId="{B7D93750-A5B9-41F5-97CB-44CE83352BB6}">
      <dgm:prSet/>
      <dgm:spPr/>
      <dgm:t>
        <a:bodyPr/>
        <a:lstStyle/>
        <a:p>
          <a:endParaRPr lang="en-US"/>
        </a:p>
      </dgm:t>
    </dgm:pt>
    <dgm:pt modelId="{B7D2D938-BB57-4E7F-97B3-233A854481B2}" type="sibTrans" cxnId="{B7D93750-A5B9-41F5-97CB-44CE83352BB6}">
      <dgm:prSet/>
      <dgm:spPr/>
      <dgm:t>
        <a:bodyPr/>
        <a:lstStyle/>
        <a:p>
          <a:endParaRPr lang="en-US"/>
        </a:p>
      </dgm:t>
    </dgm:pt>
    <dgm:pt modelId="{1F1733BE-1FAA-45A2-BE44-EF95A1369B5B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বিভাগ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95FCE4-B240-401F-A3AD-8DAE05AD7D30}" type="parTrans" cxnId="{8D6609CC-F138-45F0-BCDC-A6A2655BB3F8}">
      <dgm:prSet/>
      <dgm:spPr/>
      <dgm:t>
        <a:bodyPr/>
        <a:lstStyle/>
        <a:p>
          <a:endParaRPr lang="en-US"/>
        </a:p>
      </dgm:t>
    </dgm:pt>
    <dgm:pt modelId="{64BC8C4C-AF42-4B45-AA48-A6B8960712D0}" type="sibTrans" cxnId="{8D6609CC-F138-45F0-BCDC-A6A2655BB3F8}">
      <dgm:prSet/>
      <dgm:spPr/>
      <dgm:t>
        <a:bodyPr/>
        <a:lstStyle/>
        <a:p>
          <a:endParaRPr lang="en-US"/>
        </a:p>
      </dgm:t>
    </dgm:pt>
    <dgm:pt modelId="{93A06547-D557-4F1A-985D-28A5AF73F419}">
      <dgm:prSet phldrT="[Text]"/>
      <dgm:spPr/>
      <dgm:t>
        <a:bodyPr/>
        <a:lstStyle/>
        <a:p>
          <a:pPr algn="l"/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বিভাগ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9F16B1-03E7-4276-A158-A4FC44BFD8AF}" type="parTrans" cxnId="{05C5A73B-4266-41A0-83B9-4CAF7DAE27FE}">
      <dgm:prSet/>
      <dgm:spPr/>
      <dgm:t>
        <a:bodyPr/>
        <a:lstStyle/>
        <a:p>
          <a:endParaRPr lang="en-US"/>
        </a:p>
      </dgm:t>
    </dgm:pt>
    <dgm:pt modelId="{1C0C262C-87C2-4E2C-879F-FB88DD13041F}" type="sibTrans" cxnId="{05C5A73B-4266-41A0-83B9-4CAF7DAE27FE}">
      <dgm:prSet/>
      <dgm:spPr/>
      <dgm:t>
        <a:bodyPr/>
        <a:lstStyle/>
        <a:p>
          <a:endParaRPr lang="en-US"/>
        </a:p>
      </dgm:t>
    </dgm:pt>
    <dgm:pt modelId="{FE41EA43-212D-48CA-BBA4-AD17EB8C6CF9}">
      <dgm:prSet phldrT="[Text]"/>
      <dgm:spPr/>
      <dgm:t>
        <a:bodyPr/>
        <a:lstStyle/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বিভাগ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D52010-7117-41FE-BA36-47C24C7D135B}" type="parTrans" cxnId="{10E2F952-1711-4FAE-88F3-C76228275FB4}">
      <dgm:prSet/>
      <dgm:spPr/>
      <dgm:t>
        <a:bodyPr/>
        <a:lstStyle/>
        <a:p>
          <a:endParaRPr lang="en-US"/>
        </a:p>
      </dgm:t>
    </dgm:pt>
    <dgm:pt modelId="{762FEC57-882D-4B2F-8F96-B11E5F9495C6}" type="sibTrans" cxnId="{10E2F952-1711-4FAE-88F3-C76228275FB4}">
      <dgm:prSet/>
      <dgm:spPr/>
      <dgm:t>
        <a:bodyPr/>
        <a:lstStyle/>
        <a:p>
          <a:endParaRPr lang="en-US"/>
        </a:p>
      </dgm:t>
    </dgm:pt>
    <dgm:pt modelId="{E16B4311-9482-44A6-BAD6-7D1B5C474E0F}" type="pres">
      <dgm:prSet presAssocID="{F15DF93F-09CC-48BC-B51A-ADEBCF0F556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7D7F16-FC0A-40D4-A007-3BA1C0E95E39}" type="pres">
      <dgm:prSet presAssocID="{4360DE22-1669-49EA-99E7-969743597E2B}" presName="root1" presStyleCnt="0"/>
      <dgm:spPr/>
      <dgm:t>
        <a:bodyPr/>
        <a:lstStyle/>
        <a:p>
          <a:endParaRPr lang="en-US"/>
        </a:p>
      </dgm:t>
    </dgm:pt>
    <dgm:pt modelId="{FFC96106-D8F6-4E9A-AF14-41CD6AE8A206}" type="pres">
      <dgm:prSet presAssocID="{4360DE22-1669-49EA-99E7-969743597E2B}" presName="LevelOneTextNode" presStyleLbl="node0" presStyleIdx="0" presStyleCnt="1" custAng="0" custScaleX="1015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16B5C-CD93-49F2-8C87-0DBB9826309A}" type="pres">
      <dgm:prSet presAssocID="{4360DE22-1669-49EA-99E7-969743597E2B}" presName="level2hierChild" presStyleCnt="0"/>
      <dgm:spPr/>
      <dgm:t>
        <a:bodyPr/>
        <a:lstStyle/>
        <a:p>
          <a:endParaRPr lang="en-US"/>
        </a:p>
      </dgm:t>
    </dgm:pt>
    <dgm:pt modelId="{88F45902-0566-4F48-BD8B-DBBC6E01CD8C}" type="pres">
      <dgm:prSet presAssocID="{7595FCE4-B240-401F-A3AD-8DAE05AD7D30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433913E3-D377-4B4B-BF30-CCA19EAB86E3}" type="pres">
      <dgm:prSet presAssocID="{7595FCE4-B240-401F-A3AD-8DAE05AD7D30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4B396BF-2A81-41A8-8293-C56D47AD2A02}" type="pres">
      <dgm:prSet presAssocID="{1F1733BE-1FAA-45A2-BE44-EF95A1369B5B}" presName="root2" presStyleCnt="0"/>
      <dgm:spPr/>
      <dgm:t>
        <a:bodyPr/>
        <a:lstStyle/>
        <a:p>
          <a:endParaRPr lang="en-US"/>
        </a:p>
      </dgm:t>
    </dgm:pt>
    <dgm:pt modelId="{70ADD361-D066-46EC-BA57-209F14385960}" type="pres">
      <dgm:prSet presAssocID="{1F1733BE-1FAA-45A2-BE44-EF95A1369B5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2FB324-E382-49DF-AF81-B047A5B40972}" type="pres">
      <dgm:prSet presAssocID="{1F1733BE-1FAA-45A2-BE44-EF95A1369B5B}" presName="level3hierChild" presStyleCnt="0"/>
      <dgm:spPr/>
      <dgm:t>
        <a:bodyPr/>
        <a:lstStyle/>
        <a:p>
          <a:endParaRPr lang="en-US"/>
        </a:p>
      </dgm:t>
    </dgm:pt>
    <dgm:pt modelId="{A57AED5C-49B7-4399-9628-B6A805CF0506}" type="pres">
      <dgm:prSet presAssocID="{539F16B1-03E7-4276-A158-A4FC44BFD8AF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EEFB247E-685E-4EBE-906C-DCCEB132DE75}" type="pres">
      <dgm:prSet presAssocID="{539F16B1-03E7-4276-A158-A4FC44BFD8A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5FA90583-522B-47D3-AF00-616A897AB8D1}" type="pres">
      <dgm:prSet presAssocID="{93A06547-D557-4F1A-985D-28A5AF73F419}" presName="root2" presStyleCnt="0"/>
      <dgm:spPr/>
      <dgm:t>
        <a:bodyPr/>
        <a:lstStyle/>
        <a:p>
          <a:endParaRPr lang="en-US"/>
        </a:p>
      </dgm:t>
    </dgm:pt>
    <dgm:pt modelId="{916ACE7B-1EB4-4487-A485-F07736ED3B42}" type="pres">
      <dgm:prSet presAssocID="{93A06547-D557-4F1A-985D-28A5AF73F419}" presName="LevelTwoTextNode" presStyleLbl="node2" presStyleIdx="1" presStyleCnt="3" custScaleX="100191" custLinFactNeighborX="-252" custLinFactNeighborY="21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12EC1-CBE0-4AA1-B6EA-EEFF44564A27}" type="pres">
      <dgm:prSet presAssocID="{93A06547-D557-4F1A-985D-28A5AF73F419}" presName="level3hierChild" presStyleCnt="0"/>
      <dgm:spPr/>
      <dgm:t>
        <a:bodyPr/>
        <a:lstStyle/>
        <a:p>
          <a:endParaRPr lang="en-US"/>
        </a:p>
      </dgm:t>
    </dgm:pt>
    <dgm:pt modelId="{2A52E10E-82A7-42A8-8945-786C7381C470}" type="pres">
      <dgm:prSet presAssocID="{A3D52010-7117-41FE-BA36-47C24C7D135B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C912B77-6A43-45BA-80D6-4A9A31FE8161}" type="pres">
      <dgm:prSet presAssocID="{A3D52010-7117-41FE-BA36-47C24C7D135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BCD16FB-45B6-48A2-BE6C-938F27563A99}" type="pres">
      <dgm:prSet presAssocID="{FE41EA43-212D-48CA-BBA4-AD17EB8C6CF9}" presName="root2" presStyleCnt="0"/>
      <dgm:spPr/>
      <dgm:t>
        <a:bodyPr/>
        <a:lstStyle/>
        <a:p>
          <a:endParaRPr lang="en-US"/>
        </a:p>
      </dgm:t>
    </dgm:pt>
    <dgm:pt modelId="{216849DC-87F3-4D12-A427-B29A876E87C5}" type="pres">
      <dgm:prSet presAssocID="{FE41EA43-212D-48CA-BBA4-AD17EB8C6CF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EC48D9-DC51-4B98-91DC-545AFFF24122}" type="pres">
      <dgm:prSet presAssocID="{FE41EA43-212D-48CA-BBA4-AD17EB8C6CF9}" presName="level3hierChild" presStyleCnt="0"/>
      <dgm:spPr/>
      <dgm:t>
        <a:bodyPr/>
        <a:lstStyle/>
        <a:p>
          <a:endParaRPr lang="en-US"/>
        </a:p>
      </dgm:t>
    </dgm:pt>
  </dgm:ptLst>
  <dgm:cxnLst>
    <dgm:cxn modelId="{05C5A73B-4266-41A0-83B9-4CAF7DAE27FE}" srcId="{4360DE22-1669-49EA-99E7-969743597E2B}" destId="{93A06547-D557-4F1A-985D-28A5AF73F419}" srcOrd="1" destOrd="0" parTransId="{539F16B1-03E7-4276-A158-A4FC44BFD8AF}" sibTransId="{1C0C262C-87C2-4E2C-879F-FB88DD13041F}"/>
    <dgm:cxn modelId="{210370DB-495D-475D-9ACD-11FFFFB61E18}" type="presOf" srcId="{7595FCE4-B240-401F-A3AD-8DAE05AD7D30}" destId="{88F45902-0566-4F48-BD8B-DBBC6E01CD8C}" srcOrd="0" destOrd="0" presId="urn:microsoft.com/office/officeart/2008/layout/HorizontalMultiLevelHierarchy"/>
    <dgm:cxn modelId="{F5B88217-59BB-4460-96B1-97F31F50A0F7}" type="presOf" srcId="{A3D52010-7117-41FE-BA36-47C24C7D135B}" destId="{2A52E10E-82A7-42A8-8945-786C7381C470}" srcOrd="0" destOrd="0" presId="urn:microsoft.com/office/officeart/2008/layout/HorizontalMultiLevelHierarchy"/>
    <dgm:cxn modelId="{9649DE17-573B-43D5-B8E2-7DA47BF0C7F8}" type="presOf" srcId="{539F16B1-03E7-4276-A158-A4FC44BFD8AF}" destId="{EEFB247E-685E-4EBE-906C-DCCEB132DE75}" srcOrd="1" destOrd="0" presId="urn:microsoft.com/office/officeart/2008/layout/HorizontalMultiLevelHierarchy"/>
    <dgm:cxn modelId="{F1E1F033-46E2-45AA-8D32-18FCFE188CE4}" type="presOf" srcId="{A3D52010-7117-41FE-BA36-47C24C7D135B}" destId="{4C912B77-6A43-45BA-80D6-4A9A31FE8161}" srcOrd="1" destOrd="0" presId="urn:microsoft.com/office/officeart/2008/layout/HorizontalMultiLevelHierarchy"/>
    <dgm:cxn modelId="{10E2F952-1711-4FAE-88F3-C76228275FB4}" srcId="{4360DE22-1669-49EA-99E7-969743597E2B}" destId="{FE41EA43-212D-48CA-BBA4-AD17EB8C6CF9}" srcOrd="2" destOrd="0" parTransId="{A3D52010-7117-41FE-BA36-47C24C7D135B}" sibTransId="{762FEC57-882D-4B2F-8F96-B11E5F9495C6}"/>
    <dgm:cxn modelId="{BC0AFD34-85E5-4ED0-A4D3-D14A661BB710}" type="presOf" srcId="{539F16B1-03E7-4276-A158-A4FC44BFD8AF}" destId="{A57AED5C-49B7-4399-9628-B6A805CF0506}" srcOrd="0" destOrd="0" presId="urn:microsoft.com/office/officeart/2008/layout/HorizontalMultiLevelHierarchy"/>
    <dgm:cxn modelId="{04B4A0A6-7D35-49FC-ACE2-86F4B9728F1E}" type="presOf" srcId="{F15DF93F-09CC-48BC-B51A-ADEBCF0F5567}" destId="{E16B4311-9482-44A6-BAD6-7D1B5C474E0F}" srcOrd="0" destOrd="0" presId="urn:microsoft.com/office/officeart/2008/layout/HorizontalMultiLevelHierarchy"/>
    <dgm:cxn modelId="{B7D93750-A5B9-41F5-97CB-44CE83352BB6}" srcId="{F15DF93F-09CC-48BC-B51A-ADEBCF0F5567}" destId="{4360DE22-1669-49EA-99E7-969743597E2B}" srcOrd="0" destOrd="0" parTransId="{CD46118C-9987-40D8-8FA8-57EEDFF6F9CF}" sibTransId="{B7D2D938-BB57-4E7F-97B3-233A854481B2}"/>
    <dgm:cxn modelId="{256204C3-3D1B-4219-B4FE-8E72895CA67F}" type="presOf" srcId="{93A06547-D557-4F1A-985D-28A5AF73F419}" destId="{916ACE7B-1EB4-4487-A485-F07736ED3B42}" srcOrd="0" destOrd="0" presId="urn:microsoft.com/office/officeart/2008/layout/HorizontalMultiLevelHierarchy"/>
    <dgm:cxn modelId="{8D6609CC-F138-45F0-BCDC-A6A2655BB3F8}" srcId="{4360DE22-1669-49EA-99E7-969743597E2B}" destId="{1F1733BE-1FAA-45A2-BE44-EF95A1369B5B}" srcOrd="0" destOrd="0" parTransId="{7595FCE4-B240-401F-A3AD-8DAE05AD7D30}" sibTransId="{64BC8C4C-AF42-4B45-AA48-A6B8960712D0}"/>
    <dgm:cxn modelId="{7E0EDB57-8275-4D93-9A5D-371C3075861A}" type="presOf" srcId="{1F1733BE-1FAA-45A2-BE44-EF95A1369B5B}" destId="{70ADD361-D066-46EC-BA57-209F14385960}" srcOrd="0" destOrd="0" presId="urn:microsoft.com/office/officeart/2008/layout/HorizontalMultiLevelHierarchy"/>
    <dgm:cxn modelId="{92D72342-3456-4E7C-A052-066D8E1A0182}" type="presOf" srcId="{7595FCE4-B240-401F-A3AD-8DAE05AD7D30}" destId="{433913E3-D377-4B4B-BF30-CCA19EAB86E3}" srcOrd="1" destOrd="0" presId="urn:microsoft.com/office/officeart/2008/layout/HorizontalMultiLevelHierarchy"/>
    <dgm:cxn modelId="{DEF553B4-4A14-44E9-8845-1B2112F24D4E}" type="presOf" srcId="{FE41EA43-212D-48CA-BBA4-AD17EB8C6CF9}" destId="{216849DC-87F3-4D12-A427-B29A876E87C5}" srcOrd="0" destOrd="0" presId="urn:microsoft.com/office/officeart/2008/layout/HorizontalMultiLevelHierarchy"/>
    <dgm:cxn modelId="{6876A01C-F549-4188-A160-8E7CC20AB36C}" type="presOf" srcId="{4360DE22-1669-49EA-99E7-969743597E2B}" destId="{FFC96106-D8F6-4E9A-AF14-41CD6AE8A206}" srcOrd="0" destOrd="0" presId="urn:microsoft.com/office/officeart/2008/layout/HorizontalMultiLevelHierarchy"/>
    <dgm:cxn modelId="{ECBAE337-4B56-4D43-BFDD-965C85EBB2D9}" type="presParOf" srcId="{E16B4311-9482-44A6-BAD6-7D1B5C474E0F}" destId="{6F7D7F16-FC0A-40D4-A007-3BA1C0E95E39}" srcOrd="0" destOrd="0" presId="urn:microsoft.com/office/officeart/2008/layout/HorizontalMultiLevelHierarchy"/>
    <dgm:cxn modelId="{BD9526CD-3B14-4C61-849B-8FE7AB835CA5}" type="presParOf" srcId="{6F7D7F16-FC0A-40D4-A007-3BA1C0E95E39}" destId="{FFC96106-D8F6-4E9A-AF14-41CD6AE8A206}" srcOrd="0" destOrd="0" presId="urn:microsoft.com/office/officeart/2008/layout/HorizontalMultiLevelHierarchy"/>
    <dgm:cxn modelId="{821023D3-0BD2-4F65-9707-86CDA8F1EA6B}" type="presParOf" srcId="{6F7D7F16-FC0A-40D4-A007-3BA1C0E95E39}" destId="{F4F16B5C-CD93-49F2-8C87-0DBB9826309A}" srcOrd="1" destOrd="0" presId="urn:microsoft.com/office/officeart/2008/layout/HorizontalMultiLevelHierarchy"/>
    <dgm:cxn modelId="{3D9DB576-10A2-4417-AF72-64ECCC3FDB8F}" type="presParOf" srcId="{F4F16B5C-CD93-49F2-8C87-0DBB9826309A}" destId="{88F45902-0566-4F48-BD8B-DBBC6E01CD8C}" srcOrd="0" destOrd="0" presId="urn:microsoft.com/office/officeart/2008/layout/HorizontalMultiLevelHierarchy"/>
    <dgm:cxn modelId="{B877D5CD-699E-4A3E-9260-38EE75CC066F}" type="presParOf" srcId="{88F45902-0566-4F48-BD8B-DBBC6E01CD8C}" destId="{433913E3-D377-4B4B-BF30-CCA19EAB86E3}" srcOrd="0" destOrd="0" presId="urn:microsoft.com/office/officeart/2008/layout/HorizontalMultiLevelHierarchy"/>
    <dgm:cxn modelId="{66656F1E-E5C3-4DE9-9DBC-605593C8ADA0}" type="presParOf" srcId="{F4F16B5C-CD93-49F2-8C87-0DBB9826309A}" destId="{04B396BF-2A81-41A8-8293-C56D47AD2A02}" srcOrd="1" destOrd="0" presId="urn:microsoft.com/office/officeart/2008/layout/HorizontalMultiLevelHierarchy"/>
    <dgm:cxn modelId="{BC07EB3C-9241-4F8C-B8C5-B19628CF3E59}" type="presParOf" srcId="{04B396BF-2A81-41A8-8293-C56D47AD2A02}" destId="{70ADD361-D066-46EC-BA57-209F14385960}" srcOrd="0" destOrd="0" presId="urn:microsoft.com/office/officeart/2008/layout/HorizontalMultiLevelHierarchy"/>
    <dgm:cxn modelId="{69CE8A57-213F-4C87-B028-9DEA6877CFD2}" type="presParOf" srcId="{04B396BF-2A81-41A8-8293-C56D47AD2A02}" destId="{F22FB324-E382-49DF-AF81-B047A5B40972}" srcOrd="1" destOrd="0" presId="urn:microsoft.com/office/officeart/2008/layout/HorizontalMultiLevelHierarchy"/>
    <dgm:cxn modelId="{AC8208C8-5B01-442C-9338-1662646033CA}" type="presParOf" srcId="{F4F16B5C-CD93-49F2-8C87-0DBB9826309A}" destId="{A57AED5C-49B7-4399-9628-B6A805CF0506}" srcOrd="2" destOrd="0" presId="urn:microsoft.com/office/officeart/2008/layout/HorizontalMultiLevelHierarchy"/>
    <dgm:cxn modelId="{A4F52061-8BFC-46A8-A679-52F3D1B6F2FC}" type="presParOf" srcId="{A57AED5C-49B7-4399-9628-B6A805CF0506}" destId="{EEFB247E-685E-4EBE-906C-DCCEB132DE75}" srcOrd="0" destOrd="0" presId="urn:microsoft.com/office/officeart/2008/layout/HorizontalMultiLevelHierarchy"/>
    <dgm:cxn modelId="{C1B11C12-90A4-464B-95D3-F02B6CC645A7}" type="presParOf" srcId="{F4F16B5C-CD93-49F2-8C87-0DBB9826309A}" destId="{5FA90583-522B-47D3-AF00-616A897AB8D1}" srcOrd="3" destOrd="0" presId="urn:microsoft.com/office/officeart/2008/layout/HorizontalMultiLevelHierarchy"/>
    <dgm:cxn modelId="{8B48E371-7E63-45A6-AF4A-EA79174DD7B6}" type="presParOf" srcId="{5FA90583-522B-47D3-AF00-616A897AB8D1}" destId="{916ACE7B-1EB4-4487-A485-F07736ED3B42}" srcOrd="0" destOrd="0" presId="urn:microsoft.com/office/officeart/2008/layout/HorizontalMultiLevelHierarchy"/>
    <dgm:cxn modelId="{54758676-C4F5-4750-9409-E7FBA250DCA2}" type="presParOf" srcId="{5FA90583-522B-47D3-AF00-616A897AB8D1}" destId="{14E12EC1-CBE0-4AA1-B6EA-EEFF44564A27}" srcOrd="1" destOrd="0" presId="urn:microsoft.com/office/officeart/2008/layout/HorizontalMultiLevelHierarchy"/>
    <dgm:cxn modelId="{7C0BCCB6-B341-4E61-AB34-551E36F7FF5F}" type="presParOf" srcId="{F4F16B5C-CD93-49F2-8C87-0DBB9826309A}" destId="{2A52E10E-82A7-42A8-8945-786C7381C470}" srcOrd="4" destOrd="0" presId="urn:microsoft.com/office/officeart/2008/layout/HorizontalMultiLevelHierarchy"/>
    <dgm:cxn modelId="{050EC67C-BED3-478E-8BA9-3AF83C03F582}" type="presParOf" srcId="{2A52E10E-82A7-42A8-8945-786C7381C470}" destId="{4C912B77-6A43-45BA-80D6-4A9A31FE8161}" srcOrd="0" destOrd="0" presId="urn:microsoft.com/office/officeart/2008/layout/HorizontalMultiLevelHierarchy"/>
    <dgm:cxn modelId="{FF0902BF-DDB1-4500-A350-CAF0102EE0F1}" type="presParOf" srcId="{F4F16B5C-CD93-49F2-8C87-0DBB9826309A}" destId="{BBCD16FB-45B6-48A2-BE6C-938F27563A99}" srcOrd="5" destOrd="0" presId="urn:microsoft.com/office/officeart/2008/layout/HorizontalMultiLevelHierarchy"/>
    <dgm:cxn modelId="{63DC1123-0545-4AF3-910A-40A86AC8B43A}" type="presParOf" srcId="{BBCD16FB-45B6-48A2-BE6C-938F27563A99}" destId="{216849DC-87F3-4D12-A427-B29A876E87C5}" srcOrd="0" destOrd="0" presId="urn:microsoft.com/office/officeart/2008/layout/HorizontalMultiLevelHierarchy"/>
    <dgm:cxn modelId="{BFC2DFB1-85B1-41EB-AD8A-9B0EACAC06AE}" type="presParOf" srcId="{BBCD16FB-45B6-48A2-BE6C-938F27563A99}" destId="{66EC48D9-DC51-4B98-91DC-545AFFF24122}" srcOrd="1" destOrd="0" presId="urn:microsoft.com/office/officeart/2008/layout/HorizontalMultiLevelHierarchy"/>
  </dgm:cxnLst>
  <dgm:bg>
    <a:solidFill>
      <a:schemeClr val="accent4">
        <a:lumMod val="40000"/>
        <a:lumOff val="60000"/>
      </a:schemeClr>
    </a:solidFill>
  </dgm:bg>
  <dgm:whole>
    <a:ln w="3810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2E10E-82A7-42A8-8945-786C7381C470}">
      <dsp:nvSpPr>
        <dsp:cNvPr id="0" name=""/>
        <dsp:cNvSpPr/>
      </dsp:nvSpPr>
      <dsp:spPr>
        <a:xfrm>
          <a:off x="3452787" y="3246437"/>
          <a:ext cx="809271" cy="1542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4635" y="0"/>
              </a:lnTo>
              <a:lnTo>
                <a:pt x="404635" y="1542057"/>
              </a:lnTo>
              <a:lnTo>
                <a:pt x="809271" y="154205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813885" y="3973928"/>
        <a:ext cx="87075" cy="87075"/>
      </dsp:txXfrm>
    </dsp:sp>
    <dsp:sp modelId="{A57AED5C-49B7-4399-9628-B6A805CF0506}">
      <dsp:nvSpPr>
        <dsp:cNvPr id="0" name=""/>
        <dsp:cNvSpPr/>
      </dsp:nvSpPr>
      <dsp:spPr>
        <a:xfrm>
          <a:off x="3452787" y="3200717"/>
          <a:ext cx="7990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537" y="45720"/>
              </a:lnTo>
              <a:lnTo>
                <a:pt x="399537" y="71737"/>
              </a:lnTo>
              <a:lnTo>
                <a:pt x="799075" y="7173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32337" y="3226450"/>
        <a:ext cx="39974" cy="39974"/>
      </dsp:txXfrm>
    </dsp:sp>
    <dsp:sp modelId="{88F45902-0566-4F48-BD8B-DBBC6E01CD8C}">
      <dsp:nvSpPr>
        <dsp:cNvPr id="0" name=""/>
        <dsp:cNvSpPr/>
      </dsp:nvSpPr>
      <dsp:spPr>
        <a:xfrm>
          <a:off x="3452787" y="1704379"/>
          <a:ext cx="809271" cy="1542057"/>
        </a:xfrm>
        <a:custGeom>
          <a:avLst/>
          <a:gdLst/>
          <a:ahLst/>
          <a:cxnLst/>
          <a:rect l="0" t="0" r="0" b="0"/>
          <a:pathLst>
            <a:path>
              <a:moveTo>
                <a:pt x="0" y="1542057"/>
              </a:moveTo>
              <a:lnTo>
                <a:pt x="404635" y="1542057"/>
              </a:lnTo>
              <a:lnTo>
                <a:pt x="404635" y="0"/>
              </a:lnTo>
              <a:lnTo>
                <a:pt x="809271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813885" y="2431870"/>
        <a:ext cx="87075" cy="87075"/>
      </dsp:txXfrm>
    </dsp:sp>
    <dsp:sp modelId="{FFC96106-D8F6-4E9A-AF14-41CD6AE8A206}">
      <dsp:nvSpPr>
        <dsp:cNvPr id="0" name=""/>
        <dsp:cNvSpPr/>
      </dsp:nvSpPr>
      <dsp:spPr>
        <a:xfrm rot="16200000">
          <a:off x="-420317" y="2619769"/>
          <a:ext cx="6492875" cy="1253335"/>
        </a:xfrm>
        <a:prstGeom prst="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বাংলাদেশ</a:t>
          </a:r>
          <a:r>
            <a:rPr lang="en-US" sz="5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সরকারের</a:t>
          </a:r>
          <a:r>
            <a:rPr lang="en-US" sz="5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অঙ্গসমুহ</a:t>
          </a:r>
          <a:r>
            <a:rPr lang="en-US" sz="5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200" kern="1200" dirty="0"/>
        </a:p>
      </dsp:txBody>
      <dsp:txXfrm>
        <a:off x="-420317" y="2619769"/>
        <a:ext cx="6492875" cy="1253335"/>
      </dsp:txXfrm>
    </dsp:sp>
    <dsp:sp modelId="{70ADD361-D066-46EC-BA57-209F14385960}">
      <dsp:nvSpPr>
        <dsp:cNvPr id="0" name=""/>
        <dsp:cNvSpPr/>
      </dsp:nvSpPr>
      <dsp:spPr>
        <a:xfrm>
          <a:off x="4262059" y="1087556"/>
          <a:ext cx="4046359" cy="12336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5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বিভাগ</a:t>
          </a:r>
          <a:endParaRPr lang="en-US" sz="5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62059" y="1087556"/>
        <a:ext cx="4046359" cy="1233646"/>
      </dsp:txXfrm>
    </dsp:sp>
    <dsp:sp modelId="{916ACE7B-1EB4-4487-A485-F07736ED3B42}">
      <dsp:nvSpPr>
        <dsp:cNvPr id="0" name=""/>
        <dsp:cNvSpPr/>
      </dsp:nvSpPr>
      <dsp:spPr>
        <a:xfrm>
          <a:off x="4251862" y="2655631"/>
          <a:ext cx="4054088" cy="12336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</a:t>
          </a: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5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বিভাগ</a:t>
          </a:r>
          <a:r>
            <a:rPr lang="en-US" sz="5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51862" y="2655631"/>
        <a:ext cx="4054088" cy="1233646"/>
      </dsp:txXfrm>
    </dsp:sp>
    <dsp:sp modelId="{216849DC-87F3-4D12-A427-B29A876E87C5}">
      <dsp:nvSpPr>
        <dsp:cNvPr id="0" name=""/>
        <dsp:cNvSpPr/>
      </dsp:nvSpPr>
      <dsp:spPr>
        <a:xfrm>
          <a:off x="4262059" y="4171672"/>
          <a:ext cx="4046359" cy="12336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5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বিভাগ</a:t>
          </a:r>
          <a:endParaRPr lang="en-US" sz="5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62059" y="4171672"/>
        <a:ext cx="4046359" cy="1233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EFFF6-BB58-48DD-92F6-E0D6F5C878FB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0F3FC-425A-4FB8-B667-7BBDC86D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5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3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219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15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333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26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2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7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2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1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3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5248F-BADB-4647-9D59-47880315A8FC}" type="datetimeFigureOut">
              <a:rPr lang="en-US" smtClean="0"/>
              <a:t>11-Aug-20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403DDE-55DE-4088-B31A-7BE9C4C7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7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663" y="838016"/>
            <a:ext cx="8685337" cy="4508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2663" y="838016"/>
            <a:ext cx="8732520" cy="450892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7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7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4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4215" y="1825625"/>
            <a:ext cx="8398412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074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4082" y="1796695"/>
            <a:ext cx="9140037" cy="26468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নিয়োগদেন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সুপ্রিম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কোর্টের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বিচারপতিনিয়োগ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8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55579" y="2675924"/>
            <a:ext cx="8510953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1083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16" t="190" r="8916" b="34265"/>
          <a:stretch/>
        </p:blipFill>
        <p:spPr>
          <a:xfrm>
            <a:off x="-3859412" y="373865"/>
            <a:ext cx="17392534" cy="77032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5238" y="2160589"/>
            <a:ext cx="11078622" cy="3622868"/>
          </a:xfrm>
          <a:prstGeom prst="rect">
            <a:avLst/>
          </a:prstGeom>
          <a:noFill/>
          <a:ln>
            <a:solidFill>
              <a:srgbClr val="C00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78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17320" y="2455843"/>
            <a:ext cx="10058400" cy="317009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নড়াইল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মোবাইল-০১৭১৯২৬৬০৬৯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0440" y="868680"/>
            <a:ext cx="4823460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491284"/>
              </p:ext>
            </p:extLst>
          </p:nvPr>
        </p:nvGraphicFramePr>
        <p:xfrm>
          <a:off x="7680960" y="2455843"/>
          <a:ext cx="3794760" cy="3139440"/>
        </p:xfrm>
        <a:graphic>
          <a:graphicData uri="http://schemas.openxmlformats.org/drawingml/2006/table">
            <a:tbl>
              <a:tblPr/>
              <a:tblGrid>
                <a:gridCol w="3794760"/>
              </a:tblGrid>
              <a:tr h="3007698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পরিচিতি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</a:t>
                      </a:r>
                    </a:p>
                    <a:p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 ৯ম-১০ম</a:t>
                      </a:r>
                    </a:p>
                    <a:p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বিষয়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বাবি</a:t>
                      </a:r>
                      <a:endParaRPr lang="en-US" sz="4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অধ্যয়:৭ম</a:t>
                      </a:r>
                    </a:p>
                    <a:p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r>
                        <a:rPr lang="en-US" sz="4000" baseline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 ২৫/০৭/২০খ্রি.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6" t="30285" r="29531" b="39429"/>
          <a:stretch/>
        </p:blipFill>
        <p:spPr>
          <a:xfrm>
            <a:off x="5841242" y="2575583"/>
            <a:ext cx="1684513" cy="161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91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0160" y="1270000"/>
            <a:ext cx="6949440" cy="240065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        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অঙ্গসমুহ</a:t>
            </a:r>
            <a:endParaRPr lang="en-US" sz="8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7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1190" y="1416685"/>
            <a:ext cx="8591550" cy="3970318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অঙ্গসমুহ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5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228149"/>
              </p:ext>
            </p:extLst>
          </p:nvPr>
        </p:nvGraphicFramePr>
        <p:xfrm>
          <a:off x="1089660" y="365124"/>
          <a:ext cx="10515600" cy="649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56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4610" y="1004791"/>
            <a:ext cx="7455877" cy="480131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কক্ষ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4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506" y="1198902"/>
            <a:ext cx="1800225" cy="2543175"/>
          </a:xfrm>
        </p:spPr>
      </p:pic>
      <p:sp>
        <p:nvSpPr>
          <p:cNvPr id="4" name="TextBox 3"/>
          <p:cNvSpPr txBox="1"/>
          <p:nvPr/>
        </p:nvSpPr>
        <p:spPr>
          <a:xfrm>
            <a:off x="1620173" y="378773"/>
            <a:ext cx="7997588" cy="600164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পদমর্যাদা</a:t>
            </a:r>
            <a:r>
              <a:rPr lang="en-US" sz="32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পদমর্যাদায়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উপরে।সংবিধান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প্রধান।সবার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উর্ধ্বে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বিচারপতি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জরুরি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989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050" y="2159491"/>
            <a:ext cx="4566260" cy="2525051"/>
          </a:xfrm>
        </p:spPr>
      </p:pic>
      <p:sp>
        <p:nvSpPr>
          <p:cNvPr id="4" name="TextBox 3"/>
          <p:cNvSpPr txBox="1"/>
          <p:nvPr/>
        </p:nvSpPr>
        <p:spPr>
          <a:xfrm>
            <a:off x="1787857" y="152702"/>
            <a:ext cx="8654219" cy="6538628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মন্ত্রীর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পদমর্যাদা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প্রধান।তিনি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নেতা,মন্ত্রিসভার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প্রধান,তিনিই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পছন্দ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মন্ত্রিসভা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মন্ত্রীকে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পদত্যাগ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পদত্যাগ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মুখপাত্র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494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0"/>
            <a:ext cx="10255348" cy="71096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36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lvl="1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৩৫০।এর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সংরক্ষিত।সাংসদের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স্পীকার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ডেপুটি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স্পীকার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মেয়াদ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1"/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প্রনয়ন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.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সংশোধন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1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646</TotalTime>
  <Words>389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Trebuchet MS</vt:lpstr>
      <vt:lpstr>Wingdings</vt:lpstr>
      <vt:lpstr>Wingdings 3</vt:lpstr>
      <vt:lpstr>Facet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</dc:creator>
  <cp:lastModifiedBy>Microsoft account</cp:lastModifiedBy>
  <cp:revision>65</cp:revision>
  <dcterms:created xsi:type="dcterms:W3CDTF">2020-07-14T06:21:13Z</dcterms:created>
  <dcterms:modified xsi:type="dcterms:W3CDTF">2020-08-11T17:05:19Z</dcterms:modified>
</cp:coreProperties>
</file>