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9" r:id="rId2"/>
    <p:sldId id="280" r:id="rId3"/>
    <p:sldId id="262" r:id="rId4"/>
    <p:sldId id="263" r:id="rId5"/>
    <p:sldId id="274" r:id="rId6"/>
    <p:sldId id="257" r:id="rId7"/>
    <p:sldId id="273" r:id="rId8"/>
    <p:sldId id="266" r:id="rId9"/>
    <p:sldId id="275" r:id="rId10"/>
    <p:sldId id="276" r:id="rId11"/>
    <p:sldId id="277" r:id="rId12"/>
    <p:sldId id="27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CD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1773" autoAdjust="0"/>
  </p:normalViewPr>
  <p:slideViewPr>
    <p:cSldViewPr>
      <p:cViewPr varScale="1">
        <p:scale>
          <a:sx n="68" d="100"/>
          <a:sy n="68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EC0C-6DBA-458A-8918-69D6ADD8CC5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Training Course TQI-II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D479-6230-4350-8098-5D14C7C0C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3909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25EED-476D-4FEF-BC8F-9BF6B66C6D41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Training Course TQI-II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6C890-50D3-4E52-9389-0760DDC5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47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6C890-50D3-4E52-9389-0760DDC57B2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Course TQI-II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6C890-50D3-4E52-9389-0760DDC57B2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Course TQI-II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4E1-3A6A-43DA-95A3-9F2B301C8391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99BB-B4B1-4B04-8997-33683D01D1CB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C23-7B3E-4366-955F-ABEE12BE79F2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0EA-FDA5-48A9-BBB8-26EAE7680723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7E5-F730-4EDC-BB3D-767AC8629D9C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33B8-9C99-4442-8780-86692231996D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BE92-B6D0-4C85-AD19-B5822F5EDFFD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A2EF-975C-49F4-ACF8-62413707C72C}" type="datetime1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47A-D870-4D39-BFAF-780B0070D49C}" type="datetime1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3C73-5BDD-436E-926B-57EAF07D27A4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2B40-4CAF-440E-AA88-FB0D1580A785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C6D0-EF79-494E-931A-FDEA00B9BCF4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টিকিউআই-২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0" y="1524000"/>
            <a:ext cx="5943600" cy="3657597"/>
            <a:chOff x="1066800" y="1447800"/>
            <a:chExt cx="5943600" cy="3657597"/>
          </a:xfrm>
        </p:grpSpPr>
        <p:sp>
          <p:nvSpPr>
            <p:cNvPr id="15" name="Oval 14"/>
            <p:cNvSpPr/>
            <p:nvPr/>
          </p:nvSpPr>
          <p:spPr>
            <a:xfrm>
              <a:off x="1066800" y="1447800"/>
              <a:ext cx="5943600" cy="365759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61160" y="2168602"/>
              <a:ext cx="475488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 dirty="0" err="1" smtClean="0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3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847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1371600"/>
            <a:ext cx="3810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" y="3200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প্রত্যেক প্রকার কালের উদাহরণসহ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তালিকা তৈরী করা।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990600"/>
            <a:ext cx="35052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উত্তর বলি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0" y="2500086"/>
            <a:ext cx="6019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১।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কী?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২।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কত প্রকার ও কী কী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৩।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ভবিষ্যৎ কাল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কাকে বলে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371600"/>
            <a:ext cx="3810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" y="3200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প্রত্যেক প্রকার কালের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উদাহরণসহ তালিকা তৈরী করে নিয়ে আসা।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28600" y="533400"/>
            <a:ext cx="8686800" cy="5410200"/>
          </a:xfrm>
          <a:prstGeom prst="irregularSeal2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627313" algn="l"/>
              </a:tabLst>
            </a:pPr>
            <a:r>
              <a:rPr lang="bn-BD" sz="8000" b="1" dirty="0" smtClean="0">
                <a:solidFill>
                  <a:srgbClr val="6600FF"/>
                </a:solidFill>
              </a:rPr>
              <a:t>ধন্যবাদ</a:t>
            </a:r>
            <a:endParaRPr lang="en-US" sz="8000" b="1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0" y="1981200"/>
            <a:ext cx="6705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মুহাম্মদ ইমরান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দৌলতপুর বহুমূখী উচ্চ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কর্ণফুলী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চট্টগ্রাম।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মোবাইল-০১৮১৩০৬০২৯০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-mail: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emran0123@yahoo.com</a:t>
            </a:r>
            <a:endParaRPr lang="bn-BD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609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7200" b="1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6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620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বাংলা ২য় পত্র</a:t>
            </a:r>
          </a:p>
          <a:p>
            <a:pPr algn="ctr">
              <a:lnSpc>
                <a:spcPct val="150000"/>
              </a:lnSpc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শ্রেণি</a:t>
            </a:r>
          </a:p>
          <a:p>
            <a:pPr algn="ctr">
              <a:lnSpc>
                <a:spcPct val="150000"/>
              </a:lnSpc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সময়ঃ  ৫০ মিনিট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28135"/>
            <a:ext cx="8458200" cy="6380838"/>
            <a:chOff x="457200" y="28135"/>
            <a:chExt cx="8458200" cy="6380838"/>
          </a:xfrm>
        </p:grpSpPr>
        <p:pic>
          <p:nvPicPr>
            <p:cNvPr id="3" name="Picture 2" descr="C:\Users\DOEL\Desktop\image\Tenses - Gr8AmbitionZ - Copy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905000"/>
              <a:ext cx="8458200" cy="4503973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2630073" y="28135"/>
              <a:ext cx="346592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 smtClean="0">
                  <a:latin typeface="NikoshBAN" pitchFamily="2" charset="0"/>
                  <a:cs typeface="NikoshBAN" pitchFamily="2" charset="0"/>
                </a:rPr>
                <a:t>সময়   বা </a:t>
              </a:r>
            </a:p>
            <a:p>
              <a:pPr algn="ctr"/>
              <a:r>
                <a:rPr lang="bn-BD" sz="6600" b="1" dirty="0" smtClean="0">
                  <a:latin typeface="NikoshBAN" pitchFamily="2" charset="0"/>
                  <a:cs typeface="NikoshBAN" pitchFamily="2" charset="0"/>
                </a:rPr>
                <a:t>কাল</a:t>
              </a:r>
              <a:endParaRPr lang="en-US" sz="66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10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838200"/>
            <a:ext cx="624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 বা কাল</a:t>
            </a:r>
            <a:endParaRPr lang="en-US" sz="88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চতুর্থ অধ্যায়- ৩য় পরিচ্ছেদ</a:t>
            </a:r>
          </a:p>
          <a:p>
            <a:pPr algn="ctr"/>
            <a:endParaRPr lang="bn-BD" sz="44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পৃষ্ঠা নং- ১২০-১২৩</a:t>
            </a:r>
            <a:endParaRPr lang="en-US" sz="6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693" y="2324249"/>
            <a:ext cx="6279107" cy="392415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</a:p>
          <a:p>
            <a:endParaRPr lang="bn-BD" sz="1100" dirty="0">
              <a:latin typeface="NikoshBAN" pitchFamily="2" charset="0"/>
              <a:cs typeface="NikoshBAN" pitchFamily="2" charset="0"/>
            </a:endParaRPr>
          </a:p>
          <a:p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১। কাল বা সময়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 তা বলতে পারবে।</a:t>
            </a:r>
          </a:p>
          <a:p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কালের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465138" indent="-465138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প্রত্যেক প্রকার কালের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উদাহরণসহ ব্যাখ্যা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করতে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77887" y="990600"/>
            <a:ext cx="3429000" cy="762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DOEL\Desktop\image\Tenses - Gr8AmbitionZ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14588"/>
            <a:ext cx="8458200" cy="419024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3" name="Picture 2" descr="C:\Users\DOEL\Desktop\image\Tenses - Gr8AmbitionZ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21319"/>
            <a:ext cx="8458200" cy="465637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TextBox 3"/>
          <p:cNvSpPr txBox="1"/>
          <p:nvPr/>
        </p:nvSpPr>
        <p:spPr>
          <a:xfrm>
            <a:off x="838200" y="44632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অতীত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1312" y="50074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বর্তমান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52557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ভবিষ্যত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081314" y="3127830"/>
            <a:ext cx="685800" cy="762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068614" y="2927685"/>
            <a:ext cx="1288144" cy="272143"/>
            <a:chOff x="1068614" y="3174423"/>
            <a:chExt cx="1288144" cy="272143"/>
          </a:xfrm>
        </p:grpSpPr>
        <p:sp>
          <p:nvSpPr>
            <p:cNvPr id="12" name="Flowchart: Terminator 11"/>
            <p:cNvSpPr/>
            <p:nvPr/>
          </p:nvSpPr>
          <p:spPr>
            <a:xfrm>
              <a:off x="1068614" y="3370366"/>
              <a:ext cx="685800" cy="76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Flowchart: Terminator 12"/>
            <p:cNvSpPr/>
            <p:nvPr/>
          </p:nvSpPr>
          <p:spPr>
            <a:xfrm rot="19662874">
              <a:off x="1670958" y="3174423"/>
              <a:ext cx="685800" cy="76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69379" y="2354945"/>
            <a:ext cx="877324" cy="923587"/>
            <a:chOff x="4469379" y="2514599"/>
            <a:chExt cx="877324" cy="923587"/>
          </a:xfrm>
        </p:grpSpPr>
        <p:sp>
          <p:nvSpPr>
            <p:cNvPr id="16" name="Flowchart: Terminator 15"/>
            <p:cNvSpPr/>
            <p:nvPr/>
          </p:nvSpPr>
          <p:spPr>
            <a:xfrm rot="16200000">
              <a:off x="4058896" y="2925082"/>
              <a:ext cx="923587" cy="102621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Flowchart: Terminator 16"/>
            <p:cNvSpPr/>
            <p:nvPr/>
          </p:nvSpPr>
          <p:spPr>
            <a:xfrm rot="19915988">
              <a:off x="4660903" y="3163538"/>
              <a:ext cx="685800" cy="76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61948" y="3051098"/>
            <a:ext cx="696680" cy="257839"/>
            <a:chOff x="7561948" y="3210752"/>
            <a:chExt cx="696680" cy="257839"/>
          </a:xfrm>
        </p:grpSpPr>
        <p:sp>
          <p:nvSpPr>
            <p:cNvPr id="20" name="Flowchart: Terminator 19"/>
            <p:cNvSpPr/>
            <p:nvPr/>
          </p:nvSpPr>
          <p:spPr>
            <a:xfrm>
              <a:off x="7572828" y="3392391"/>
              <a:ext cx="685800" cy="76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 rot="20270694">
              <a:off x="7561948" y="3210752"/>
              <a:ext cx="685800" cy="76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308350" y="5031231"/>
            <a:ext cx="2590800" cy="1815882"/>
          </a:xfrm>
          <a:prstGeom prst="rect">
            <a:avLst/>
          </a:prstGeom>
          <a:noFill/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বর্তমান সময়ে কোন কাজ সংঘটিত হয় বুঝালে তাকে বর্তমান কাল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353002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ক্লীক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5042118"/>
            <a:ext cx="2667000" cy="1815882"/>
          </a:xfrm>
          <a:prstGeom prst="rect">
            <a:avLst/>
          </a:prstGeom>
          <a:noFill/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অতীত সময়ে কোন কাজ সংঘটিত হয়েছিল বুঝালে তাকে অতীত কাল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0057" y="353002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ক্লীক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2200" y="5042118"/>
            <a:ext cx="2590800" cy="1815882"/>
          </a:xfrm>
          <a:prstGeom prst="rect">
            <a:avLst/>
          </a:prstGeom>
          <a:noFill/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ভবিষ্যৎ কালে কোন কাজ সংঘটিত হবে বুঝালে তাকে ভবিষ্যৎ কাল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1800" y="35245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ক্লীক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2" grpId="0" animBg="1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1794546"/>
            <a:ext cx="17526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আগে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অতীত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1312" y="1765518"/>
            <a:ext cx="17526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এখন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বর্তমান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89700" y="1765518"/>
            <a:ext cx="19812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পরে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ভবিষ্যত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819400" y="709602"/>
            <a:ext cx="3276600" cy="834576"/>
          </a:xfrm>
          <a:prstGeom prst="downArrow">
            <a:avLst>
              <a:gd name="adj1" fmla="val 41141"/>
              <a:gd name="adj2" fmla="val 395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4"/>
                </a:solidFill>
              </a:rPr>
              <a:t>কাল</a:t>
            </a:r>
            <a:endParaRPr lang="en-US" b="1" dirty="0">
              <a:solidFill>
                <a:schemeClr val="accent4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304472" y="1526028"/>
            <a:ext cx="614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1247775" y="1526028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25948" y="1522404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7430406" y="1522404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70116" y="2741604"/>
            <a:ext cx="2514600" cy="1480250"/>
            <a:chOff x="370116" y="2042886"/>
            <a:chExt cx="2514600" cy="1480250"/>
          </a:xfrm>
        </p:grpSpPr>
        <p:sp>
          <p:nvSpPr>
            <p:cNvPr id="33" name="TextBox 32"/>
            <p:cNvSpPr txBox="1"/>
            <p:nvPr/>
          </p:nvSpPr>
          <p:spPr>
            <a:xfrm>
              <a:off x="370116" y="2569029"/>
              <a:ext cx="2514600" cy="9541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উদাহরণ –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সে ভাত খেয়েছিল।  </a:t>
              </a:r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1259112" y="2042886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12888" y="2750469"/>
            <a:ext cx="2514600" cy="1493156"/>
            <a:chOff x="3312888" y="2051751"/>
            <a:chExt cx="2514600" cy="1493156"/>
          </a:xfrm>
        </p:grpSpPr>
        <p:sp>
          <p:nvSpPr>
            <p:cNvPr id="29" name="TextBox 28"/>
            <p:cNvSpPr txBox="1"/>
            <p:nvPr/>
          </p:nvSpPr>
          <p:spPr>
            <a:xfrm>
              <a:off x="3312888" y="2590800"/>
              <a:ext cx="2514600" cy="9541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উদাহরণ –</a:t>
              </a:r>
            </a:p>
            <a:p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সে ভাত </a:t>
              </a:r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খায়।  </a:t>
              </a:r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4445230" y="2051751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86500" y="2734139"/>
            <a:ext cx="2514600" cy="1487715"/>
            <a:chOff x="6286500" y="2035421"/>
            <a:chExt cx="2514600" cy="1487715"/>
          </a:xfrm>
        </p:grpSpPr>
        <p:sp>
          <p:nvSpPr>
            <p:cNvPr id="34" name="TextBox 33"/>
            <p:cNvSpPr txBox="1"/>
            <p:nvPr/>
          </p:nvSpPr>
          <p:spPr>
            <a:xfrm>
              <a:off x="6286500" y="2569029"/>
              <a:ext cx="2514600" cy="9541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nThick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উদাহরণ –</a:t>
              </a:r>
            </a:p>
            <a:p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সে </a:t>
              </a:r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ভাত খাইবে।  </a:t>
              </a:r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7422699" y="2035421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591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8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794546"/>
            <a:ext cx="17526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আগে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অতীত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1312" y="1765518"/>
            <a:ext cx="17526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এখন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বর্তমান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9700" y="1765518"/>
            <a:ext cx="1981200" cy="954107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পরে</a:t>
            </a:r>
          </a:p>
          <a:p>
            <a:pPr algn="ctr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ভবিষ্যত কাল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819400" y="709602"/>
            <a:ext cx="3276600" cy="834576"/>
          </a:xfrm>
          <a:prstGeom prst="downArrow">
            <a:avLst>
              <a:gd name="adj1" fmla="val 41141"/>
              <a:gd name="adj2" fmla="val 395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4"/>
                </a:solidFill>
              </a:rPr>
              <a:t>কাল</a:t>
            </a:r>
            <a:endParaRPr lang="en-US" b="1" dirty="0">
              <a:solidFill>
                <a:schemeClr val="accent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04472" y="1526028"/>
            <a:ext cx="614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247775" y="1526028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25948" y="1522404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430406" y="1522404"/>
            <a:ext cx="113394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70116" y="2741604"/>
            <a:ext cx="2514600" cy="2342025"/>
            <a:chOff x="370116" y="2042886"/>
            <a:chExt cx="2514600" cy="2342025"/>
          </a:xfrm>
        </p:grpSpPr>
        <p:sp>
          <p:nvSpPr>
            <p:cNvPr id="12" name="TextBox 11"/>
            <p:cNvSpPr txBox="1"/>
            <p:nvPr/>
          </p:nvSpPr>
          <p:spPr>
            <a:xfrm>
              <a:off x="370116" y="2569029"/>
              <a:ext cx="2514600" cy="181588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১। সাধারণ  অতীত 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২। নিত্যবৃত্ত  অতীত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৩। ঘটমান  অতীত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৪। পুরাঘটিত  অতীত  </a:t>
              </a:r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1259112" y="2042886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12888" y="2750469"/>
            <a:ext cx="2514600" cy="2354931"/>
            <a:chOff x="3312888" y="2051751"/>
            <a:chExt cx="2514600" cy="2354931"/>
          </a:xfrm>
        </p:grpSpPr>
        <p:sp>
          <p:nvSpPr>
            <p:cNvPr id="15" name="TextBox 14"/>
            <p:cNvSpPr txBox="1"/>
            <p:nvPr/>
          </p:nvSpPr>
          <p:spPr>
            <a:xfrm>
              <a:off x="3312888" y="2590800"/>
              <a:ext cx="2514600" cy="181588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১। সাধারণ </a:t>
              </a:r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বর্তমান</a:t>
              </a:r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২। নিত্যবৃত্ত </a:t>
              </a:r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বর্তমান </a:t>
              </a:r>
              <a:endPara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৩। ঘটমান </a:t>
              </a:r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বর্তমান </a:t>
              </a:r>
              <a:endPara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৪। পুরাঘটিত বর্তমান </a:t>
              </a:r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4445230" y="2051751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86500" y="2734139"/>
            <a:ext cx="2514600" cy="2349490"/>
            <a:chOff x="6286500" y="2035421"/>
            <a:chExt cx="2514600" cy="2349490"/>
          </a:xfrm>
        </p:grpSpPr>
        <p:sp>
          <p:nvSpPr>
            <p:cNvPr id="18" name="TextBox 17"/>
            <p:cNvSpPr txBox="1"/>
            <p:nvPr/>
          </p:nvSpPr>
          <p:spPr>
            <a:xfrm>
              <a:off x="6286500" y="2569029"/>
              <a:ext cx="2514600" cy="181588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cmpd="thinThick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১। সাধারণ ভবিষ্যৎ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২। নিত্যবৃত্ত </a:t>
              </a:r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ভবিষ্যৎ</a:t>
              </a:r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BD" sz="2800" b="1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৩। ঘটমান </a:t>
              </a:r>
              <a:r>
                <a:rPr lang="bn-BD" sz="28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ভবিষ্যৎ</a:t>
              </a:r>
              <a:endPara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2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7422699" y="2035421"/>
              <a:ext cx="104775" cy="533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237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256</Words>
  <Application>Microsoft Office PowerPoint</Application>
  <PresentationFormat>On-screen Show (4:3)</PresentationFormat>
  <Paragraphs>79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</cp:lastModifiedBy>
  <cp:revision>118</cp:revision>
  <dcterms:created xsi:type="dcterms:W3CDTF">2006-08-16T00:00:00Z</dcterms:created>
  <dcterms:modified xsi:type="dcterms:W3CDTF">2020-08-11T16:47:11Z</dcterms:modified>
</cp:coreProperties>
</file>