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6" r:id="rId6"/>
    <p:sldId id="262" r:id="rId7"/>
    <p:sldId id="263" r:id="rId8"/>
    <p:sldId id="258" r:id="rId9"/>
    <p:sldId id="259" r:id="rId10"/>
    <p:sldId id="264" r:id="rId11"/>
    <p:sldId id="267" r:id="rId12"/>
    <p:sldId id="268" r:id="rId13"/>
    <p:sldId id="269" r:id="rId14"/>
    <p:sldId id="265" r:id="rId15"/>
    <p:sldId id="271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 snapToGrid="0">
      <p:cViewPr varScale="1">
        <p:scale>
          <a:sx n="73" d="100"/>
          <a:sy n="73" d="100"/>
        </p:scale>
        <p:origin x="5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1DC85-62FA-44A5-99FD-22B76656F50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7AEE3-41C9-4CAF-8032-0878FFC9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6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AEE3-41C9-4CAF-8032-0878FFC9C5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0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6EEA-BB36-4DAE-A1D4-02AF39947F1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3D0-BDBC-4CE4-8507-56D115A2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4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6EEA-BB36-4DAE-A1D4-02AF39947F1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3D0-BDBC-4CE4-8507-56D115A2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6EEA-BB36-4DAE-A1D4-02AF39947F1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3D0-BDBC-4CE4-8507-56D115A2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5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6EEA-BB36-4DAE-A1D4-02AF39947F1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3D0-BDBC-4CE4-8507-56D115A2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6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6EEA-BB36-4DAE-A1D4-02AF39947F1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3D0-BDBC-4CE4-8507-56D115A2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7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6EEA-BB36-4DAE-A1D4-02AF39947F1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3D0-BDBC-4CE4-8507-56D115A2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4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6EEA-BB36-4DAE-A1D4-02AF39947F1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3D0-BDBC-4CE4-8507-56D115A2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0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6EEA-BB36-4DAE-A1D4-02AF39947F1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3D0-BDBC-4CE4-8507-56D115A2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0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6EEA-BB36-4DAE-A1D4-02AF39947F1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3D0-BDBC-4CE4-8507-56D115A2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6EEA-BB36-4DAE-A1D4-02AF39947F1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3D0-BDBC-4CE4-8507-56D115A2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1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6EEA-BB36-4DAE-A1D4-02AF39947F1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3D0-BDBC-4CE4-8507-56D115A2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7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6EEA-BB36-4DAE-A1D4-02AF39947F1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7B3D0-BDBC-4CE4-8507-56D115A2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0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7" Type="http://schemas.openxmlformats.org/officeDocument/2006/relationships/image" Target="../media/image4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fif"/><Relationship Id="rId5" Type="http://schemas.openxmlformats.org/officeDocument/2006/relationships/image" Target="../media/image3.jfif"/><Relationship Id="rId4" Type="http://schemas.openxmlformats.org/officeDocument/2006/relationships/image" Target="../media/image1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68034" y="1565564"/>
            <a:ext cx="5999019" cy="343592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002060"/>
                </a:solidFill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cs typeface="NikoshBAN" panose="02000000000000000000" pitchFamily="2" charset="0"/>
              </a:rPr>
              <a:t>ক্লাশে</a:t>
            </a:r>
            <a:r>
              <a:rPr lang="en-US" sz="5400" dirty="0" smtClean="0">
                <a:solidFill>
                  <a:srgbClr val="002060"/>
                </a:solidFill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cs typeface="NikoshBAN" panose="02000000000000000000" pitchFamily="2" charset="0"/>
              </a:rPr>
              <a:t>সবাইকে</a:t>
            </a:r>
            <a:endParaRPr lang="en-US" sz="4000" dirty="0" smtClean="0">
              <a:solidFill>
                <a:srgbClr val="002060"/>
              </a:solidFill>
              <a:cs typeface="NikoshBAN" panose="02000000000000000000" pitchFamily="2" charset="0"/>
            </a:endParaRPr>
          </a:p>
          <a:p>
            <a:pPr algn="ctr"/>
            <a:r>
              <a:rPr lang="en-US" sz="9600" dirty="0" err="1" smtClean="0">
                <a:solidFill>
                  <a:srgbClr val="FF0000"/>
                </a:solidFill>
                <a:cs typeface="NikoshBAN" panose="02000000000000000000" pitchFamily="2" charset="0"/>
              </a:rPr>
              <a:t>স্বাগত</a:t>
            </a:r>
            <a:endParaRPr lang="en-US" sz="13800" dirty="0">
              <a:solidFill>
                <a:srgbClr val="FF0000"/>
              </a:solidFill>
              <a:cs typeface="NikoshBAN" panose="02000000000000000000" pitchFamily="2" charset="0"/>
            </a:endParaRPr>
          </a:p>
          <a:p>
            <a:pPr algn="ctr"/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3" y="1565564"/>
            <a:ext cx="5015347" cy="3320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6182" y="5264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142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4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7" y="1575585"/>
            <a:ext cx="7353991" cy="4858306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494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rgbClr val="002060"/>
              </a:solidFill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61717" y="412679"/>
            <a:ext cx="11511628" cy="100445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5708" y="1496359"/>
            <a:ext cx="41576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\Desktop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3" y="3429000"/>
            <a:ext cx="5531815" cy="2637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\Desktop\download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3" y="1015817"/>
            <a:ext cx="5531815" cy="17976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83204" y="2917831"/>
            <a:ext cx="189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বিষন্নতা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1082" y="254095"/>
            <a:ext cx="426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" pitchFamily="2" charset="0"/>
                <a:cs typeface="Nikosh" pitchFamily="2" charset="0"/>
              </a:rPr>
              <a:t>কিশোর অপরাধের কারণ 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9389" y="2905780"/>
            <a:ext cx="214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" pitchFamily="2" charset="0"/>
                <a:cs typeface="Nikosh" pitchFamily="2" charset="0"/>
              </a:rPr>
              <a:t>একাকীত্ব</a:t>
            </a:r>
            <a:r>
              <a:rPr lang="bn-IN" sz="2800" b="1" dirty="0">
                <a:latin typeface="Nikosh" pitchFamily="2" charset="0"/>
                <a:cs typeface="Nikosh" pitchFamily="2" charset="0"/>
              </a:rPr>
              <a:t>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83204" y="6156785"/>
            <a:ext cx="246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" pitchFamily="2" charset="0"/>
                <a:cs typeface="Nikosh" pitchFamily="2" charset="0"/>
              </a:rPr>
              <a:t>আদর যত্নের অভাব 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31" name="Picture 7" descr="C:\Users\i\Desktop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642" y="1015817"/>
            <a:ext cx="5098449" cy="18586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ame 19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494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rgbClr val="002060"/>
              </a:solidFill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4" descr="C:\Users\i\Desktop\download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642" y="3490555"/>
            <a:ext cx="5098449" cy="26215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70863" y="6112127"/>
            <a:ext cx="2116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4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\Desktop\download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71" y="1146600"/>
            <a:ext cx="3762103" cy="220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34277" y="1146601"/>
            <a:ext cx="7482664" cy="5142078"/>
            <a:chOff x="-2104224" y="3652995"/>
            <a:chExt cx="7482664" cy="1699840"/>
          </a:xfrm>
        </p:grpSpPr>
        <p:pic>
          <p:nvPicPr>
            <p:cNvPr id="1029" name="Picture 5" descr="C:\Users\i\Desktop\download (12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290" y="3652995"/>
              <a:ext cx="3410150" cy="902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i\Desktop\download (13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04224" y="4572833"/>
              <a:ext cx="4423924" cy="780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701039" y="3929145"/>
            <a:ext cx="29873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অনিরাপদ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ইনটারনেটের </a:t>
            </a:r>
            <a:r>
              <a:rPr lang="bn-IN" sz="4000" b="1" dirty="0">
                <a:latin typeface="Nikosh" pitchFamily="2" charset="0"/>
                <a:cs typeface="Nikosh" pitchFamily="2" charset="0"/>
              </a:rPr>
              <a:t>অপব্যবহার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4154" y="387263"/>
            <a:ext cx="426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কিশোর অপরাধের কারণ  </a:t>
            </a:r>
            <a:endParaRPr lang="en-US" sz="4000" b="1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2" descr="C:\Users\i\Desktop\images (2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7" y="1179732"/>
            <a:ext cx="3305575" cy="217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6385" y="33590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" pitchFamily="2" charset="0"/>
                <a:cs typeface="Nikosh" pitchFamily="2" charset="0"/>
              </a:rPr>
              <a:t>সঙ্গদোষে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5" name="Picture 6" descr="C:\Users\i\Desktop\images (2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3" y="3882300"/>
            <a:ext cx="3347786" cy="24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50746" y="628867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" pitchFamily="2" charset="0"/>
                <a:cs typeface="Nikosh" pitchFamily="2" charset="0"/>
              </a:rPr>
              <a:t>বস্তির পরিবেশ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494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rgbClr val="002060"/>
              </a:solidFill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1115" y="3354474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11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494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rgbClr val="002060"/>
              </a:solidFill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8920" y="245659"/>
            <a:ext cx="4382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91" y="920621"/>
            <a:ext cx="110570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দারিদ্রতা।এছারাও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সুষ্ঠ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অভাব,সন্তানদের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পিতা-মাতার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পারা,পিতা-মাতার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বিচ্ছেদ,অভিবাবকদের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কাযাবলিতে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পাওয়া,সঙ্গদোষ,অল্প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উপার্জনের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সহজলভ্যতা,মোবাইল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অশ্লীল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সিনেমা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দেখা,অর্থ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উপার্জনের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লোভ,রাজনৈতিক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অস্তিরতা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888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rgbClr val="002060"/>
              </a:solidFill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4" y="924016"/>
            <a:ext cx="6578221" cy="55450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13609" y="793039"/>
            <a:ext cx="273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7821" y="2293963"/>
            <a:ext cx="33864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752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888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rgbClr val="002060"/>
              </a:solidFill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6590" y="245660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982" y="830435"/>
            <a:ext cx="1201001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রাস্ট্রের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পরে।তাই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সম্ভব,যেমন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অভিবাবক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দায়িত্বঃ-কিশোর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ধরন,তার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মাতাপিতা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পরিবোরের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বয়োজ্যেষ্ঠরা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কর্মসূচীঃ-কিশোর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দারিদ্র্য।সেজন্য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অভিবাবকদের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হবে।এ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এহিয়ে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ঃ-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আওতায়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জীবন-যাপনে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আগ্রহী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শিমু-কিশোরদের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মহল্লায়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পাঠাগার,ব্যায়ামাগারপ্রভৃতি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বিদ্যালয়,মাদ্রাসা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আবাসিক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কাযক্রম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ছারাও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জ্ঞান-বিজ্ঞান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তথ্যমূলক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আনন্দদায়ক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ছায়াছবি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ধেখানোর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888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rgbClr val="002060"/>
              </a:solidFill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8787" y="640082"/>
            <a:ext cx="2008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1157" y="1989169"/>
            <a:ext cx="798968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279979" y="2168435"/>
            <a:ext cx="653143" cy="33637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97068" y="3530236"/>
            <a:ext cx="653143" cy="33637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V="1">
            <a:off x="1279980" y="4892037"/>
            <a:ext cx="653143" cy="306979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6013" y="1236519"/>
            <a:ext cx="2626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2641" y="3136191"/>
            <a:ext cx="76867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888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rgbClr val="002060"/>
              </a:solidFill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888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rgbClr val="002060"/>
              </a:solidFill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7540" y="2224585"/>
            <a:ext cx="756809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093237" y="1271136"/>
            <a:ext cx="10005528" cy="100445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177" y="3058309"/>
            <a:ext cx="4188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গগডা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মোজাফরপুর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8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কেন্দুয়া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ln w="0"/>
                <a:solidFill>
                  <a:srgbClr val="002060"/>
                </a:solidFill>
                <a:cs typeface="NikoshBAN" panose="02000000000000000000" pitchFamily="2" charset="0"/>
              </a:rPr>
              <a:t>Mob: 01721405063</a:t>
            </a:r>
            <a:endParaRPr lang="en-US" sz="2400" b="1" dirty="0" smtClean="0">
              <a:ln w="0"/>
              <a:solidFill>
                <a:srgbClr val="002060"/>
              </a:solidFill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46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rgbClr val="002060"/>
              </a:solidFill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208" y="3104189"/>
            <a:ext cx="36441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2800" b="1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2800" b="1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অধ্যায়,পাঠ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-১</a:t>
            </a:r>
            <a:endParaRPr lang="en-US" sz="2800" b="1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৭০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800" b="1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উপস্তিতির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৫৫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800" b="1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২-০৩-২০২০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400" b="1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053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888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rgbClr val="002060"/>
              </a:solidFill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3" y="979846"/>
            <a:ext cx="3657600" cy="3744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979846"/>
            <a:ext cx="3338080" cy="3744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746" y="979846"/>
            <a:ext cx="3574472" cy="3744555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422563" y="360396"/>
            <a:ext cx="11346873" cy="46061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22564" y="5464401"/>
            <a:ext cx="11346872" cy="100445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সমূহকে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926" y="4745077"/>
            <a:ext cx="2880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8845" y="4812723"/>
            <a:ext cx="1923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পালানো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0888" y="4745077"/>
            <a:ext cx="3574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উত্যক্ত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9" y="457200"/>
            <a:ext cx="11352388" cy="6082145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888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rgbClr val="002060"/>
              </a:solidFill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9318" y="457200"/>
            <a:ext cx="65454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90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624" y="914400"/>
            <a:ext cx="6598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পাঠ শেষে শিক্ষার্থীরা............ </a:t>
            </a:r>
            <a:endParaRPr lang="en-US" sz="54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949" y="2369964"/>
            <a:ext cx="7599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১</a:t>
            </a:r>
            <a:r>
              <a:rPr lang="bn-IN" sz="40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। কিশোর </a:t>
            </a:r>
            <a:r>
              <a:rPr lang="bn-IN" sz="40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অপরাধ কী তা বলতে পারবে; </a:t>
            </a:r>
            <a:endParaRPr lang="en-US" sz="4000" b="1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949" y="3397480"/>
            <a:ext cx="9591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২</a:t>
            </a:r>
            <a:r>
              <a:rPr lang="bn-IN" sz="40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। কিশোর </a:t>
            </a:r>
            <a:r>
              <a:rPr lang="bn-IN" sz="40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অপরাধের কারণ ব্যাখ্যা করতে পারবে; </a:t>
            </a:r>
            <a:endParaRPr lang="en-US" sz="4000" b="1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949" y="4424996"/>
            <a:ext cx="10620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৩। কিশোর অপরাধ প্রতিকারের উপায় </a:t>
            </a:r>
            <a:r>
              <a:rPr lang="bn-IN" sz="40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করতে </a:t>
            </a:r>
            <a:r>
              <a:rPr lang="bn-IN" sz="40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পারবে। </a:t>
            </a:r>
            <a:endParaRPr lang="en-US" sz="4000" b="1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888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rgbClr val="002060"/>
              </a:solidFill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888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rgbClr val="002060"/>
              </a:solidFill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0838" y="0"/>
            <a:ext cx="3538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1" y="1015663"/>
            <a:ext cx="5763490" cy="43737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72" y="990094"/>
            <a:ext cx="5458691" cy="43737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870363" y="5544142"/>
            <a:ext cx="9518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888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rgbClr val="002060"/>
              </a:solidFill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9490" y="289503"/>
            <a:ext cx="3004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413" y="1228397"/>
            <a:ext cx="116871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অপ্রাপ্তবয়স্ক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ছেলেমেয়ে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অপরাধকেই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অপরাধমূলক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থাকে,সেগুলো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চুরি,খুন,জুয়া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খেলা,স্কুল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পালানো,পরীক্ষায়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করা,বিদ্যলয়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ঘাটে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উচ্ছৃঙ্খল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আচরণ,পকেট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600" dirty="0" err="1" smtClean="0"/>
              <a:t>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নিক্ষেপ,মাদক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115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888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rgbClr val="002060"/>
              </a:solidFill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52" y="3644907"/>
            <a:ext cx="5981857" cy="2602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53" y="347865"/>
            <a:ext cx="5981855" cy="2741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9" y="3571704"/>
            <a:ext cx="4755415" cy="2694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9" y="354155"/>
            <a:ext cx="4987635" cy="2678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09605" y="3032578"/>
            <a:ext cx="628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27338" y="6131891"/>
            <a:ext cx="105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7144" y="6237474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ছিনতাই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6022" y="3032578"/>
            <a:ext cx="1697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5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494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rgbClr val="002060"/>
              </a:solidFill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5" y="845127"/>
            <a:ext cx="3271405" cy="2452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73" y="3643745"/>
            <a:ext cx="3574472" cy="2549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73" y="845127"/>
            <a:ext cx="3574472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742950"/>
            <a:ext cx="3088698" cy="2554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5" y="3643745"/>
            <a:ext cx="3271405" cy="2549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3643745"/>
            <a:ext cx="3088698" cy="25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3310</TotalTime>
  <Words>468</Words>
  <Application>Microsoft Office PowerPoint</Application>
  <PresentationFormat>Widescreen</PresentationFormat>
  <Paragraphs>86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50</cp:revision>
  <dcterms:created xsi:type="dcterms:W3CDTF">2020-03-08T06:43:22Z</dcterms:created>
  <dcterms:modified xsi:type="dcterms:W3CDTF">2020-07-24T07:32:42Z</dcterms:modified>
</cp:coreProperties>
</file>