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65" r:id="rId2"/>
    <p:sldId id="267" r:id="rId3"/>
    <p:sldId id="264" r:id="rId4"/>
    <p:sldId id="288" r:id="rId5"/>
    <p:sldId id="289" r:id="rId6"/>
    <p:sldId id="261" r:id="rId7"/>
    <p:sldId id="268" r:id="rId8"/>
    <p:sldId id="269" r:id="rId9"/>
    <p:sldId id="290" r:id="rId10"/>
    <p:sldId id="271" r:id="rId11"/>
    <p:sldId id="291" r:id="rId12"/>
    <p:sldId id="297" r:id="rId13"/>
    <p:sldId id="298" r:id="rId14"/>
    <p:sldId id="300" r:id="rId15"/>
    <p:sldId id="293" r:id="rId16"/>
    <p:sldId id="299" r:id="rId17"/>
    <p:sldId id="301" r:id="rId18"/>
    <p:sldId id="302" r:id="rId19"/>
    <p:sldId id="303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DC304D"/>
    <a:srgbClr val="E0D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6C98F-14AD-4BE6-B95D-A3F6479B9121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2C85-5FAC-45FF-833D-823A0635D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2C85-5FAC-45FF-833D-823A0635DC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5873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1219200" y="2438400"/>
            <a:ext cx="1524000" cy="1371600"/>
          </a:xfrm>
          <a:prstGeom prst="down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6629400" y="2447195"/>
            <a:ext cx="1524000" cy="1371600"/>
          </a:xfrm>
          <a:prstGeom prst="down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3810000" y="5181600"/>
            <a:ext cx="1524000" cy="1371600"/>
          </a:xfrm>
          <a:prstGeom prst="down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097"/>
            <a:ext cx="3657600" cy="30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886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123" y="2826127"/>
            <a:ext cx="9144000" cy="4031873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 পাত্রে কমলার রস আছে ১০০ মিলি।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 পাত্রে কমলার রস আছে ৯০ মিলি।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 পাত্রে কমলার রস আছে ১৪০ মিলি।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অতএব, ৩টি পাত্রে কমলার রস আছে (১০০+৯০+১৪০)মিলি =33০মিলি।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সূতরাং,প্রতিটি পাত্রে গড়ে কমলার রস রাখা হয় ৩৩০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৩=১১০ মিলি।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১১০ মিলি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47932" y="685800"/>
            <a:ext cx="9003890" cy="2017574"/>
          </a:xfrm>
          <a:prstGeom prst="flowChartDecision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সমাধান করি</a:t>
            </a:r>
            <a:endParaRPr lang="en-US" sz="6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" y="0"/>
            <a:ext cx="8763000" cy="1371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</a:rPr>
              <a:t> ৩ দলে ভাগ হয়ে সমাধান করি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81" y="1627239"/>
            <a:ext cx="1828800" cy="1461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1135" y="4881485"/>
            <a:ext cx="3429000" cy="15999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81" y="3088442"/>
            <a:ext cx="5715000" cy="1797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92" y="137160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51" y="3898526"/>
            <a:ext cx="2749960" cy="116420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4" y="3995927"/>
            <a:ext cx="2819400" cy="1066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6868"/>
            <a:ext cx="6096000" cy="838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90047"/>
            <a:ext cx="2286000" cy="10668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17206" y="5181600"/>
            <a:ext cx="3429000" cy="15999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62" y="5089766"/>
            <a:ext cx="4708938" cy="1599971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1828800" cy="1461203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351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828800" y="0"/>
            <a:ext cx="7086600" cy="2209801"/>
          </a:xfrm>
          <a:prstGeom prst="wave">
            <a:avLst>
              <a:gd name="adj1" fmla="val 12500"/>
              <a:gd name="adj2" fmla="val 2156"/>
            </a:avLst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</a:rPr>
              <a:t>এখন জোড়ায় সমাধান করি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291531"/>
            <a:ext cx="252412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55" y="2443931"/>
            <a:ext cx="2524125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43931"/>
            <a:ext cx="2524125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81" y="2289073"/>
            <a:ext cx="2524125" cy="232410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-4916" y="5334000"/>
            <a:ext cx="9114503" cy="1191816"/>
          </a:xfrm>
          <a:prstGeom prst="flowChartAlternateProcess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৪টি আমের ওজন য্থাক্রমে ৩৯৭ গ্রাম, ৪০৫ গ্রাম,৩৮৮ গ্রাম ও ৩৯৪ গ্রাম। গড় ওজন কত?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5400"/>
            <a:ext cx="1664297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3284696"/>
            <a:ext cx="9144000" cy="1464231"/>
          </a:xfrm>
          <a:prstGeom prst="flowChartAlternateProcess">
            <a:avLst/>
          </a:prstGeom>
          <a:solidFill>
            <a:srgbClr val="00FF00"/>
          </a:solidFill>
          <a:ln w="76200">
            <a:solidFill>
              <a:schemeClr val="accent1"/>
            </a:solidFill>
          </a:ln>
        </p:spPr>
        <p:txBody>
          <a:bodyPr rtlCol="0" anchor="ctr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৪টি আমের মোট ওজন(৩৯৭ গ্রাম+৪০৫ গ্রাম+৩৮৮ গ্রাম+৩৯৪ গ্রাম)=১৫৮৪গ্রাম</a:t>
            </a: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অতএব, ৪টি আমের গড় ওজন (১৫৮৪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৪)=৩৯৬গ্রাম।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17987" y="381000"/>
            <a:ext cx="8763000" cy="1834158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মিলিয়ে নিই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89912" y="2215158"/>
            <a:ext cx="819150" cy="106680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" y="228600"/>
            <a:ext cx="8839200" cy="1371600"/>
          </a:xfrm>
          <a:prstGeom prst="flowChartTerminator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</a:rPr>
              <a:t>চল একাকী কাজ করি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9144000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643284"/>
            <a:ext cx="9067800" cy="1757516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</a:rPr>
              <a:t>৬টি বইয়ের ওজন ৯২৪ গ্রাম।বইগুলোর গড় ওজন বের কর।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" y="76200"/>
            <a:ext cx="8915400" cy="1752600"/>
          </a:xfrm>
          <a:prstGeom prst="flowChartDecision">
            <a:avLst/>
          </a:prstGeom>
          <a:solidFill>
            <a:srgbClr val="CC00CC"/>
          </a:solidFill>
          <a:ln w="762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</a:rPr>
              <a:t> সমাধান করি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52800"/>
            <a:ext cx="8915400" cy="1447800"/>
          </a:xfrm>
          <a:prstGeom prst="rect">
            <a:avLst/>
          </a:prstGeom>
          <a:solidFill>
            <a:srgbClr val="CC00CC"/>
          </a:solidFill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</a:rPr>
              <a:t>৬টি বইয়ের ওজন ৯২৪ গ্রাম।</a:t>
            </a:r>
          </a:p>
          <a:p>
            <a:pPr algn="ctr"/>
            <a:endParaRPr lang="bn-BD" sz="2400" b="1" dirty="0" smtClean="0">
              <a:solidFill>
                <a:schemeClr val="bg1"/>
              </a:solidFill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</a:rPr>
              <a:t>অতএব, ৬টি বইয়ের গড় ওজন ৯২৪ </a:t>
            </a:r>
            <a:r>
              <a:rPr lang="en-US" sz="2400" b="1" dirty="0" smtClean="0">
                <a:solidFill>
                  <a:schemeClr val="bg1"/>
                </a:solidFill>
              </a:rPr>
              <a:t>÷</a:t>
            </a:r>
            <a:r>
              <a:rPr lang="bn-BD" sz="2400" b="1" dirty="0" smtClean="0">
                <a:solidFill>
                  <a:schemeClr val="bg1"/>
                </a:solidFill>
              </a:rPr>
              <a:t>৬=১৫৪ গ্রাম</a:t>
            </a:r>
            <a:r>
              <a:rPr lang="bn-BD" b="1" dirty="0" smtClean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93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0" y="0"/>
            <a:ext cx="9144000" cy="1447800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সবাই মিলে করি 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59608"/>
              </p:ext>
            </p:extLst>
          </p:nvPr>
        </p:nvGraphicFramePr>
        <p:xfrm>
          <a:off x="-15240" y="4191000"/>
          <a:ext cx="9144000" cy="1638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0668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শনি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রবি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সোম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aseline="0" dirty="0" smtClean="0"/>
                        <a:t>মঙ্গল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বুধ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বৃহস্পতি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শুক্র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solidFill>
                            <a:schemeClr val="bg1"/>
                          </a:solidFill>
                        </a:rPr>
                        <a:t>দুধ(লিটার)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১৭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03038"/>
              </p:ext>
            </p:extLst>
          </p:nvPr>
        </p:nvGraphicFramePr>
        <p:xfrm>
          <a:off x="-15240" y="5410200"/>
          <a:ext cx="9189720" cy="1508760"/>
        </p:xfrm>
        <a:graphic>
          <a:graphicData uri="http://schemas.openxmlformats.org/drawingml/2006/table">
            <a:tbl>
              <a:tblPr/>
              <a:tblGrid>
                <a:gridCol w="9189720"/>
              </a:tblGrid>
              <a:tr h="152400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4916" y="1447800"/>
            <a:ext cx="91440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একটি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গাভি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থেকে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প্রতিদিন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পরিমান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দুধ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পাওয়া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নিচের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ছকে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দেখানো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হয়েছে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bg1"/>
                </a:solidFill>
              </a:rPr>
              <a:t>গাভিটি প্রতিদিন কী পরিমাণ দুধ দেয় তা নির্ণয় কর।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7935"/>
            <a:ext cx="4876800" cy="48714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Flowchart: Decision 1"/>
          <p:cNvSpPr/>
          <p:nvPr/>
        </p:nvSpPr>
        <p:spPr>
          <a:xfrm>
            <a:off x="2214716" y="304801"/>
            <a:ext cx="6929284" cy="1295400"/>
          </a:xfrm>
          <a:prstGeom prst="flowChartDecision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</a:rPr>
              <a:t>এসো বই দেখি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40376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38725"/>
            <a:ext cx="6019800" cy="14465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8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8800" b="1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06436"/>
            <a:ext cx="8686800" cy="2492990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মনোয়ারা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bn-BD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বেলগাছি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সঃপ্রাঃবিঃ</a:t>
            </a: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,চুয়াডাঙ্গা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581" y="0"/>
            <a:ext cx="9092380" cy="1862048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বাড়িতে সমাধান  করি 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2" y="3962397"/>
            <a:ext cx="9119419" cy="46166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ওয়ান্ডে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ম্যাচ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সিরিজে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নাসিরের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যথাক্রমে৬০, ৩০, ০, ৪৫,ও ১৫।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" y="2163097"/>
            <a:ext cx="9018639" cy="1538287"/>
          </a:xfrm>
          <a:prstGeom prst="rect">
            <a:avLst/>
          </a:prstGeom>
          <a:solidFill>
            <a:schemeClr val="bg1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9497" y="4572000"/>
            <a:ext cx="9119419" cy="7078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 প্রথম ৩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ম্যাচের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নের গড়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কত?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09949"/>
            <a:ext cx="9119419" cy="7078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(খ)শেষ ৩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ম্যাচের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রানের গড় কত?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2" y="6337515"/>
            <a:ext cx="9119419" cy="7078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মাঝের ৩টি ম্যাচের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নের গড় কত?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57400"/>
            <a:ext cx="5638800" cy="2646878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54b00fcc97912ea2671975c6e8dc0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25245">
            <a:off x="7692497" y="1801303"/>
            <a:ext cx="2416629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665" y="5450758"/>
            <a:ext cx="91440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প্রাণ খুলে হাসে  যারা  সুস্বাস্থ্য পায় তারা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394 C -0.00469 -0.01528 -0.01025 -0.02246 -0.01841 -0.02616 C -0.02448 -0.03218 -0.02952 -0.03635 -0.03681 -0.03935 C -0.0441 -0.04977 -0.03507 -0.03866 -0.0467 -0.04607 C -0.04809 -0.04699 -0.04879 -0.04931 -0.05018 -0.05047 C -0.0533 -0.05301 -0.0566 -0.0551 -0.06007 -0.05718 C -0.07466 -0.06574 -0.08924 -0.07223 -0.10504 -0.075 C -0.11667 -0.07431 -0.12847 -0.07199 -0.14011 -0.07269 C -0.14479 -0.07292 -0.15122 -0.08935 -0.15174 -0.09051 C -0.15938 -0.10602 -0.16615 -0.12153 -0.17344 -0.13727 C -0.18472 -0.16135 -0.20695 -0.15996 -0.22518 -0.16158 C -0.23924 -0.18033 -0.25347 -0.20047 -0.27014 -0.21505 C -0.275 -0.225 -0.28629 -0.23334 -0.29341 -0.24167 C -0.31823 -0.2706 -0.35625 -0.28056 -0.38837 -0.2838 C -0.3941 -0.29144 -0.39688 -0.3 -0.40504 -0.30394 C -0.41129 -0.31181 -0.41719 -0.31736 -0.42518 -0.32176 C -0.43542 -0.33542 -0.44861 -0.34236 -0.46181 -0.35047 C -0.46736 -0.35394 -0.4724 -0.35949 -0.47847 -0.36158 C -0.49948 -0.36898 -0.52014 -0.37547 -0.54184 -0.3794 C -0.56285 -0.37871 -0.58403 -0.37848 -0.60504 -0.37732 C -0.61754 -0.37662 -0.63125 -0.36806 -0.64341 -0.36389 C -0.64514 -0.3625 -0.64653 -0.36065 -0.64844 -0.35949 C -0.65174 -0.35764 -0.65851 -0.3551 -0.65851 -0.35486 C -0.66268 -0.34931 -0.66042 -0.35139 -0.66511 -0.34838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35" y="2319248"/>
            <a:ext cx="9067800" cy="1862048"/>
          </a:xfrm>
          <a:prstGeom prst="rect">
            <a:avLst/>
          </a:prstGeom>
          <a:solidFill>
            <a:srgbClr val="00B0F0"/>
          </a:solidFill>
          <a:ln w="57150">
            <a:solidFill>
              <a:srgbClr val="DC304D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কী ঘটছে দেখি</a:t>
            </a:r>
            <a:endParaRPr lang="en-US" sz="11500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0"/>
            <a:ext cx="2519516" cy="2667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2563761" cy="2667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" y="3410658"/>
            <a:ext cx="2590800" cy="24193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4" y="3228975"/>
            <a:ext cx="2114550" cy="244890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94" y="1676400"/>
            <a:ext cx="1516106" cy="12010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1"/>
            <a:ext cx="1340661" cy="126448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04" y="4876801"/>
            <a:ext cx="1420335" cy="12454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97" y="5105400"/>
            <a:ext cx="1657966" cy="150465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5" y="2877475"/>
            <a:ext cx="2990851" cy="295253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84" y="2276937"/>
            <a:ext cx="457200" cy="381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84" y="2429337"/>
            <a:ext cx="457200" cy="381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4" y="5677884"/>
            <a:ext cx="457200" cy="381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84" y="5448548"/>
            <a:ext cx="457200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84" y="5580302"/>
            <a:ext cx="457200" cy="381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52" y="5258048"/>
            <a:ext cx="457200" cy="381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52" y="5181848"/>
            <a:ext cx="457200" cy="381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47" y="2086437"/>
            <a:ext cx="457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4253 0.35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4253 0.35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28889 -0.2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31389 -0.177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26389 -0.1192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26598 -0.1388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3099 -0.1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26632 0.3458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9989457" y="152400"/>
            <a:ext cx="2514600" cy="2128266"/>
          </a:xfrm>
          <a:prstGeom prst="can">
            <a:avLst>
              <a:gd name="adj" fmla="val 5031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0"/>
            <a:ext cx="2519516" cy="2667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2563761" cy="2667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" y="3410658"/>
            <a:ext cx="2590800" cy="24193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4" y="3228975"/>
            <a:ext cx="2114550" cy="244890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94" y="1676400"/>
            <a:ext cx="1516106" cy="12010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1"/>
            <a:ext cx="1340661" cy="126448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74" y="5105400"/>
            <a:ext cx="1420335" cy="124549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97" y="5105400"/>
            <a:ext cx="1657966" cy="150465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5" y="2877475"/>
            <a:ext cx="2990851" cy="295253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58283"/>
            <a:ext cx="457200" cy="381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34" y="4724400"/>
            <a:ext cx="457200" cy="381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70" y="4843626"/>
            <a:ext cx="457200" cy="381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64" y="4777740"/>
            <a:ext cx="457200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64" y="4613680"/>
            <a:ext cx="457200" cy="381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14" y="4473960"/>
            <a:ext cx="457200" cy="381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23180"/>
            <a:ext cx="457200" cy="381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70" y="4332909"/>
            <a:ext cx="457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75 -0.3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7049 -0.32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4844 0.088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31527 0.075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34027 -0.333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9948 -0.32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8333 0.227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27934 0.22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9660"/>
            <a:ext cx="6553200" cy="13234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18" y="4362450"/>
            <a:ext cx="9067800" cy="2308324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শ্রেণীঃপঞ্চম</a:t>
            </a:r>
          </a:p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পাঠঃগড়</a:t>
            </a:r>
          </a:p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৮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79642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42" y="0"/>
            <a:ext cx="5181600" cy="186204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" y="2507226"/>
            <a:ext cx="9144000" cy="37338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3200400" y="838200"/>
            <a:ext cx="2438400" cy="1600200"/>
          </a:xfrm>
          <a:prstGeom prst="downArrow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171"/>
            <a:ext cx="9144000" cy="4648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382229" y="0"/>
            <a:ext cx="8305800" cy="1123712"/>
          </a:xfrm>
          <a:prstGeom prst="flowChartAlternateProcess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 দেখি গড়ের  সংজ্ঞা কী?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5185"/>
            <a:ext cx="9144000" cy="175432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2">
                <a:lumMod val="1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ক, খ এবং গ ৩টি পাত্রে  কমলার রস রাখা  হলো। ক পাত্রে ১০০ মিলি লিটার, খ পাত্রে ৯০ মিলি লিটার এবং গ পাত্রে ১৪০ মিলি লিটার। ৩টি পাত্রে গড়ে  কত লিটার কমলার রস রাখা হলো।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0" y="152400"/>
            <a:ext cx="9144000" cy="2308324"/>
          </a:xfrm>
          <a:prstGeom prst="wedgeRectCallout">
            <a:avLst/>
          </a:prstGeom>
          <a:solidFill>
            <a:srgbClr val="FFC000"/>
          </a:solidFill>
          <a:ln w="76200"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প্রশ্নের মাধ্যমে ছবি বিশ্লেষণ   করি</a:t>
            </a:r>
            <a:endParaRPr lang="en-US" sz="7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1126</TotalTime>
  <Words>330</Words>
  <Application>Microsoft Office PowerPoint</Application>
  <PresentationFormat>On-screen Show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RESWO</cp:lastModifiedBy>
  <cp:revision>197</cp:revision>
  <dcterms:created xsi:type="dcterms:W3CDTF">2006-08-16T00:00:00Z</dcterms:created>
  <dcterms:modified xsi:type="dcterms:W3CDTF">2020-08-10T19:06:57Z</dcterms:modified>
</cp:coreProperties>
</file>