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1" r:id="rId3"/>
    <p:sldId id="262" r:id="rId4"/>
    <p:sldId id="258" r:id="rId5"/>
    <p:sldId id="257" r:id="rId6"/>
    <p:sldId id="263" r:id="rId7"/>
    <p:sldId id="265" r:id="rId8"/>
    <p:sldId id="260" r:id="rId9"/>
    <p:sldId id="264" r:id="rId10"/>
    <p:sldId id="259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88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D70CC-9BD1-4CBE-A31F-5F5FEDDF8C9A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FD341-4632-4C3D-9B28-161C14DE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2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FD341-4632-4C3D-9B28-161C14DE88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5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A98D39E-71F8-4D23-BA4E-A8E68A96227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2F5-C279-4D9F-AA92-0EF1CDABBDB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46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D39E-71F8-4D23-BA4E-A8E68A96227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2F5-C279-4D9F-AA92-0EF1CDAB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7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D39E-71F8-4D23-BA4E-A8E68A96227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2F5-C279-4D9F-AA92-0EF1CDABBDB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32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D39E-71F8-4D23-BA4E-A8E68A96227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2F5-C279-4D9F-AA92-0EF1CDAB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5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D39E-71F8-4D23-BA4E-A8E68A96227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2F5-C279-4D9F-AA92-0EF1CDABBDB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21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D39E-71F8-4D23-BA4E-A8E68A96227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2F5-C279-4D9F-AA92-0EF1CDAB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7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D39E-71F8-4D23-BA4E-A8E68A96227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2F5-C279-4D9F-AA92-0EF1CDAB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4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D39E-71F8-4D23-BA4E-A8E68A96227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2F5-C279-4D9F-AA92-0EF1CDAB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8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D39E-71F8-4D23-BA4E-A8E68A96227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2F5-C279-4D9F-AA92-0EF1CDAB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D39E-71F8-4D23-BA4E-A8E68A96227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2F5-C279-4D9F-AA92-0EF1CDABB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3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D39E-71F8-4D23-BA4E-A8E68A96227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2F5-C279-4D9F-AA92-0EF1CDABBDB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78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A98D39E-71F8-4D23-BA4E-A8E68A96227E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1782F5-C279-4D9F-AA92-0EF1CDABBDB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03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2463" y="0"/>
            <a:ext cx="5944566" cy="2334127"/>
          </a:xfrm>
        </p:spPr>
        <p:txBody>
          <a:bodyPr>
            <a:noAutofit/>
          </a:bodyPr>
          <a:lstStyle/>
          <a:p>
            <a:r>
              <a:rPr lang="bn-IN" sz="8800" b="1" dirty="0" smtClean="0">
                <a:solidFill>
                  <a:srgbClr val="FF0000"/>
                </a:solidFill>
              </a:rPr>
              <a:t>      স্বাগতম</a:t>
            </a:r>
            <a:r>
              <a:rPr lang="bn-IN" sz="8800" b="1" dirty="0" smtClean="0"/>
              <a:t/>
            </a:r>
            <a:br>
              <a:rPr lang="bn-IN" sz="8800" b="1" dirty="0" smtClean="0"/>
            </a:br>
            <a:endParaRPr lang="en-US" sz="8800" b="1" dirty="0">
              <a:solidFill>
                <a:schemeClr val="accent4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2646"/>
            <a:ext cx="12192000" cy="56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2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 smtClean="0"/>
              <a:t>       </a:t>
            </a:r>
            <a:r>
              <a:rPr lang="bn-IN" sz="4000" b="1" u="sng" dirty="0" smtClean="0">
                <a:solidFill>
                  <a:srgbClr val="C00000"/>
                </a:solidFill>
              </a:rPr>
              <a:t>দলগত কাজ        </a:t>
            </a:r>
            <a:r>
              <a:rPr lang="bn-IN" sz="2000" dirty="0" smtClean="0"/>
              <a:t>(০৫ মিনিট)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27384"/>
            <a:ext cx="9720073" cy="4023360"/>
          </a:xfrm>
        </p:spPr>
        <p:txBody>
          <a:bodyPr>
            <a:normAutofit/>
          </a:bodyPr>
          <a:lstStyle/>
          <a:p>
            <a:r>
              <a:rPr lang="bn-IN" sz="2400" dirty="0" smtClean="0">
                <a:solidFill>
                  <a:srgbClr val="7030A0"/>
                </a:solidFill>
              </a:rPr>
              <a:t>সামাজিক বনায়নের প্রয়োজনীয়তার ম্যাপ পোস্টার কাগজে তৈরি কর।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6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        মূল্যায়ন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579076"/>
            <a:ext cx="9720073" cy="4023360"/>
          </a:xfrm>
        </p:spPr>
        <p:txBody>
          <a:bodyPr/>
          <a:lstStyle/>
          <a:p>
            <a:r>
              <a:rPr lang="bn-IN" b="1" dirty="0">
                <a:solidFill>
                  <a:srgbClr val="FFC000"/>
                </a:solidFill>
              </a:rPr>
              <a:t>১।বনায়ন কাকে বলে</a:t>
            </a:r>
            <a:r>
              <a:rPr lang="bn-IN" b="1" dirty="0" smtClean="0">
                <a:solidFill>
                  <a:srgbClr val="FFC000"/>
                </a:solidFill>
              </a:rPr>
              <a:t>?</a:t>
            </a:r>
          </a:p>
          <a:p>
            <a:r>
              <a:rPr lang="bn-IN" b="1" dirty="0" smtClean="0">
                <a:solidFill>
                  <a:srgbClr val="FFC000"/>
                </a:solidFill>
              </a:rPr>
              <a:t>২।পাহাড়ি বন কোন অঞ্চলে অবস্তিত?</a:t>
            </a:r>
            <a:endParaRPr lang="bn-IN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8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 smtClean="0">
                <a:solidFill>
                  <a:srgbClr val="FF0000"/>
                </a:solidFill>
              </a:rPr>
              <a:t>বাড়ির কাজ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bn-IN" dirty="0" smtClean="0"/>
              <a:t> </a:t>
            </a:r>
            <a:r>
              <a:rPr lang="bn-IN" sz="2800" b="1" dirty="0" smtClean="0">
                <a:solidFill>
                  <a:schemeClr val="accent1"/>
                </a:solidFill>
              </a:rPr>
              <a:t>বিভিন্ন বনের অবস্থান লিখে নিয়ে আসবে।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8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620" y="128016"/>
            <a:ext cx="9720072" cy="856722"/>
          </a:xfrm>
        </p:spPr>
        <p:txBody>
          <a:bodyPr/>
          <a:lstStyle/>
          <a:p>
            <a:pPr algn="ctr"/>
            <a:r>
              <a:rPr lang="bn-IN" b="1" dirty="0" smtClean="0">
                <a:solidFill>
                  <a:srgbClr val="002060"/>
                </a:solidFill>
              </a:rPr>
              <a:t>ধন্যবাদ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2647"/>
            <a:ext cx="12192000" cy="5615354"/>
          </a:xfrm>
        </p:spPr>
      </p:pic>
    </p:spTree>
    <p:extLst>
      <p:ext uri="{BB962C8B-B14F-4D97-AF65-F5344CB8AC3E}">
        <p14:creationId xmlns:p14="http://schemas.microsoft.com/office/powerpoint/2010/main" val="42875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0"/>
          <p:cNvSpPr txBox="1">
            <a:spLocks/>
          </p:cNvSpPr>
          <p:nvPr/>
        </p:nvSpPr>
        <p:spPr>
          <a:xfrm>
            <a:off x="4362460" y="457199"/>
            <a:ext cx="3227882" cy="4645899"/>
          </a:xfrm>
          <a:prstGeom prst="rect">
            <a:avLst/>
          </a:prstGeom>
          <a:ln w="66675"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6004" y="3770028"/>
            <a:ext cx="54207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3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শেখ সায়েদুল হক</a:t>
            </a:r>
          </a:p>
          <a:p>
            <a:pPr algn="ctr">
              <a:defRPr/>
            </a:pPr>
            <a:r>
              <a:rPr lang="bn-IN" sz="3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দাঁতমন্ডল এরফানিয়া আলিম মাদরাসা</a:t>
            </a:r>
          </a:p>
          <a:p>
            <a:pPr algn="ctr">
              <a:defRPr/>
            </a:pPr>
            <a:r>
              <a:rPr lang="bn-IN" sz="36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নাসিরনগর ,ব্রাহ্মনবাড়িয়া</a:t>
            </a:r>
            <a:endParaRPr lang="en-US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Mobile: </a:t>
            </a:r>
            <a:r>
              <a:rPr lang="bn-IN" sz="28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০১৭৪৭৯৫২৯৪৪</a:t>
            </a:r>
            <a:endParaRPr lang="en-US" sz="28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907" y="1063099"/>
            <a:ext cx="2078989" cy="260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9928" y="488231"/>
            <a:ext cx="9720072" cy="1499616"/>
          </a:xfrm>
        </p:spPr>
        <p:txBody>
          <a:bodyPr/>
          <a:lstStyle/>
          <a:p>
            <a:pPr algn="ctr"/>
            <a:r>
              <a:rPr lang="bn-IN" dirty="0" smtClean="0">
                <a:latin typeface="Nikosh" pitchFamily="2" charset="0"/>
                <a:cs typeface="Nikosh" pitchFamily="2" charset="0"/>
              </a:rPr>
              <a:t>           </a:t>
            </a:r>
            <a:r>
              <a:rPr lang="bn-IN" b="1" u="sng" dirty="0" smtClean="0"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বিষয় পরিচিতি</a:t>
            </a:r>
            <a:endParaRPr lang="en-US" b="1" u="sng" dirty="0">
              <a:solidFill>
                <a:schemeClr val="accent4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4800" b="1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শ্রেণিঃ নবম</a:t>
            </a:r>
          </a:p>
          <a:p>
            <a:pPr marL="0" indent="0" algn="ctr">
              <a:buNone/>
            </a:pPr>
            <a:r>
              <a:rPr lang="bn-IN" sz="4800" b="1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বিষয়ঃ কৃষি শিক্ষা</a:t>
            </a:r>
          </a:p>
          <a:p>
            <a:pPr marL="0" indent="0" algn="ctr">
              <a:buNone/>
            </a:pPr>
            <a:r>
              <a:rPr lang="bn-IN" sz="4800" b="1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অধ্যায়ঃ ৫ম</a:t>
            </a:r>
          </a:p>
          <a:p>
            <a:pPr marL="0" indent="0" algn="ctr">
              <a:buNone/>
            </a:pPr>
            <a:r>
              <a:rPr lang="bn-IN" sz="4800" b="1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সময়ঃ </a:t>
            </a:r>
            <a:r>
              <a:rPr lang="bn-IN" sz="4800" b="1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৪০মিনিট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424087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-1876"/>
            <a:ext cx="4202632" cy="321798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0988" cy="3235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44" y="0"/>
            <a:ext cx="3850756" cy="3235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9977"/>
            <a:ext cx="4090988" cy="35180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339976"/>
            <a:ext cx="4202632" cy="3518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44" y="3339976"/>
            <a:ext cx="3850756" cy="348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2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073" y="0"/>
            <a:ext cx="10515600" cy="1690688"/>
          </a:xfrm>
        </p:spPr>
        <p:txBody>
          <a:bodyPr/>
          <a:lstStyle/>
          <a:p>
            <a:pPr algn="ctr"/>
            <a:r>
              <a:rPr lang="bn-IN" b="1" u="sng" dirty="0" smtClean="0"/>
              <a:t>পাঠ শিরোনাম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8800" b="1" dirty="0" smtClean="0">
                <a:solidFill>
                  <a:srgbClr val="00B050"/>
                </a:solidFill>
              </a:rPr>
              <a:t>                     বনায়ন</a:t>
            </a:r>
            <a:endParaRPr lang="en-US" sz="8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4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29" y="115051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        </a:t>
            </a:r>
            <a:r>
              <a:rPr lang="bn-IN" b="1" dirty="0" smtClean="0">
                <a:solidFill>
                  <a:srgbClr val="FF0000"/>
                </a:solidFill>
              </a:rPr>
              <a:t>শিখন ফল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93" y="185371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 smtClean="0">
                <a:solidFill>
                  <a:srgbClr val="FF0000"/>
                </a:solidFill>
              </a:rPr>
              <a:t>এই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bn-IN" sz="3200" dirty="0" smtClean="0">
                <a:solidFill>
                  <a:srgbClr val="FF0000"/>
                </a:solidFill>
              </a:rPr>
              <a:t>আধ্যায় শেষে শিক্ষার্থীরা-</a:t>
            </a:r>
          </a:p>
          <a:p>
            <a:pPr marL="0" indent="0">
              <a:buNone/>
            </a:pPr>
            <a:r>
              <a:rPr lang="bn-IN" dirty="0" smtClean="0">
                <a:solidFill>
                  <a:srgbClr val="7030A0"/>
                </a:solidFill>
              </a:rPr>
              <a:t>   বনায়ন কী?তা বলতে পারবে।</a:t>
            </a:r>
          </a:p>
          <a:p>
            <a:pPr marL="0" indent="0">
              <a:buNone/>
            </a:pPr>
            <a:r>
              <a:rPr lang="bn-IN" dirty="0" smtClean="0">
                <a:solidFill>
                  <a:schemeClr val="accent1"/>
                </a:solidFill>
              </a:rPr>
              <a:t>   বাংলাদেশের </a:t>
            </a:r>
            <a:r>
              <a:rPr lang="bn-IN" dirty="0">
                <a:solidFill>
                  <a:schemeClr val="accent1"/>
                </a:solidFill>
              </a:rPr>
              <a:t>বনাঞ্চলের নাম উল্লেখ করতে পারবে।</a:t>
            </a:r>
          </a:p>
          <a:p>
            <a:pPr marL="0" indent="0">
              <a:buNone/>
            </a:pPr>
            <a:r>
              <a:rPr lang="bn-IN" dirty="0" smtClean="0">
                <a:solidFill>
                  <a:srgbClr val="00B050"/>
                </a:solidFill>
              </a:rPr>
              <a:t>   বিভিন্ন </a:t>
            </a:r>
            <a:r>
              <a:rPr lang="bn-IN" dirty="0">
                <a:solidFill>
                  <a:srgbClr val="00B050"/>
                </a:solidFill>
              </a:rPr>
              <a:t>বনের বৈশিষ্ট্য বর্ণনা করতে পারবে।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bn-IN" dirty="0">
                <a:solidFill>
                  <a:srgbClr val="7030A0"/>
                </a:solidFill>
              </a:rPr>
              <a:t> </a:t>
            </a:r>
            <a:r>
              <a:rPr lang="bn-IN" dirty="0" smtClean="0">
                <a:solidFill>
                  <a:srgbClr val="7030A0"/>
                </a:solidFill>
              </a:rPr>
              <a:t>  </a:t>
            </a:r>
            <a:r>
              <a:rPr lang="bn-IN" dirty="0" smtClean="0">
                <a:solidFill>
                  <a:srgbClr val="002060"/>
                </a:solidFill>
              </a:rPr>
              <a:t>বন </a:t>
            </a:r>
            <a:r>
              <a:rPr lang="bn-IN" dirty="0">
                <a:solidFill>
                  <a:srgbClr val="002060"/>
                </a:solidFill>
              </a:rPr>
              <a:t>সংরক্ষণ বিধি ব্যাখ্যা করতে </a:t>
            </a:r>
            <a:r>
              <a:rPr lang="bn-IN" dirty="0" smtClean="0">
                <a:solidFill>
                  <a:srgbClr val="002060"/>
                </a:solidFill>
              </a:rPr>
              <a:t>পারবে।</a:t>
            </a:r>
            <a:endParaRPr lang="bn-IN" dirty="0">
              <a:solidFill>
                <a:srgbClr val="002060"/>
              </a:solidFill>
            </a:endParaRPr>
          </a:p>
        </p:txBody>
      </p:sp>
      <p:sp>
        <p:nvSpPr>
          <p:cNvPr id="4" name="Sun 3"/>
          <p:cNvSpPr/>
          <p:nvPr/>
        </p:nvSpPr>
        <p:spPr>
          <a:xfrm>
            <a:off x="291267" y="3913845"/>
            <a:ext cx="259308" cy="24063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287134" y="2969675"/>
            <a:ext cx="259308" cy="24063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307432" y="3474286"/>
            <a:ext cx="259308" cy="24063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307432" y="2506768"/>
            <a:ext cx="259308" cy="24063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3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9770" y="-121279"/>
            <a:ext cx="9720072" cy="1499616"/>
          </a:xfrm>
        </p:spPr>
        <p:txBody>
          <a:bodyPr>
            <a:normAutofit/>
          </a:bodyPr>
          <a:lstStyle/>
          <a:p>
            <a:r>
              <a:rPr lang="bn-IN" sz="2800" dirty="0" smtClean="0">
                <a:solidFill>
                  <a:srgbClr val="00B050"/>
                </a:solidFill>
              </a:rPr>
              <a:t>বৈজ্ঞানিক পদ্ধতিতে বনভূমিতে গাছলাগানো,পরিচর্যাওসংরক্ষণকে বলা হয় বনায়ন। </a:t>
            </a:r>
            <a:br>
              <a:rPr lang="bn-IN" sz="2800" dirty="0" smtClean="0">
                <a:solidFill>
                  <a:srgbClr val="00B050"/>
                </a:solidFill>
              </a:rPr>
            </a:b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" y="830179"/>
            <a:ext cx="12192000" cy="6027821"/>
          </a:xfrm>
        </p:spPr>
      </p:pic>
      <p:sp>
        <p:nvSpPr>
          <p:cNvPr id="5" name="Right Arrow 4"/>
          <p:cNvSpPr/>
          <p:nvPr/>
        </p:nvSpPr>
        <p:spPr>
          <a:xfrm>
            <a:off x="1010652" y="84221"/>
            <a:ext cx="639117" cy="316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3169" y="259618"/>
            <a:ext cx="7086600" cy="1325563"/>
          </a:xfrm>
        </p:spPr>
        <p:txBody>
          <a:bodyPr>
            <a:normAutofit/>
          </a:bodyPr>
          <a:lstStyle/>
          <a:p>
            <a:r>
              <a:rPr lang="bn-IN" b="1" dirty="0" smtClean="0">
                <a:solidFill>
                  <a:schemeClr val="bg2">
                    <a:lumMod val="10000"/>
                  </a:schemeClr>
                </a:solidFill>
              </a:rPr>
              <a:t>একক কাজ         </a:t>
            </a:r>
            <a:r>
              <a:rPr lang="bn-IN" sz="2000" b="1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bn-IN" sz="2200" b="1" dirty="0" smtClean="0">
                <a:solidFill>
                  <a:schemeClr val="bg2">
                    <a:lumMod val="10000"/>
                  </a:schemeClr>
                </a:solidFill>
              </a:rPr>
              <a:t>সময়-৩মিনিট)</a:t>
            </a:r>
            <a:endParaRPr lang="en-US" sz="2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831" y="155257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bn-IN" b="1" dirty="0" smtClean="0">
                <a:solidFill>
                  <a:schemeClr val="accent2"/>
                </a:solidFill>
              </a:rPr>
              <a:t> </a:t>
            </a:r>
            <a:r>
              <a:rPr lang="bn-IN" sz="3200" b="1" dirty="0" smtClean="0">
                <a:solidFill>
                  <a:schemeClr val="accent2"/>
                </a:solidFill>
              </a:rPr>
              <a:t>০১। বনায়ন কাকে বলে ৷</a:t>
            </a:r>
          </a:p>
          <a:p>
            <a:pPr marL="0" indent="0">
              <a:buNone/>
            </a:pPr>
            <a:r>
              <a:rPr lang="bn-IN" sz="3200" b="1" dirty="0" smtClean="0">
                <a:solidFill>
                  <a:schemeClr val="accent2"/>
                </a:solidFill>
              </a:rPr>
              <a:t> ০২। বন কত পকার ও কি কি।</a:t>
            </a:r>
          </a:p>
        </p:txBody>
      </p:sp>
    </p:spTree>
    <p:extLst>
      <p:ext uri="{BB962C8B-B14F-4D97-AF65-F5344CB8AC3E}">
        <p14:creationId xmlns:p14="http://schemas.microsoft.com/office/powerpoint/2010/main" val="365225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38019" cy="3493052"/>
          </a:xfrm>
        </p:spPr>
      </p:pic>
      <p:sp>
        <p:nvSpPr>
          <p:cNvPr id="5" name="Rectangle 4"/>
          <p:cNvSpPr/>
          <p:nvPr/>
        </p:nvSpPr>
        <p:spPr>
          <a:xfrm>
            <a:off x="890247" y="3472574"/>
            <a:ext cx="19792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dirty="0"/>
              <a:t>০১।পাহাড়ি বন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08" y="0"/>
            <a:ext cx="4161692" cy="34930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62" y="-1"/>
            <a:ext cx="4008603" cy="34930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30066" y="3449946"/>
            <a:ext cx="2151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 smtClean="0"/>
              <a:t>০৩।</a:t>
            </a:r>
            <a:r>
              <a:rPr lang="bn-IN" sz="2000" dirty="0"/>
              <a:t>ম্যানগ্রোভ বন 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5056823" y="3462095"/>
            <a:ext cx="2377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 smtClean="0"/>
              <a:t>০২।</a:t>
            </a:r>
            <a:r>
              <a:rPr lang="bn-IN" sz="2000" dirty="0"/>
              <a:t>সমতলভূমির বন 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9278"/>
            <a:ext cx="5402713" cy="29943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47" y="3863632"/>
            <a:ext cx="5920154" cy="299436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16200000">
            <a:off x="4586086" y="5071009"/>
            <a:ext cx="2060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dirty="0"/>
              <a:t>০৪।সামাজিক বন 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 rot="16200000">
            <a:off x="5283358" y="5074976"/>
            <a:ext cx="1601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cap="all" spc="100" dirty="0">
                <a:solidFill>
                  <a:prstClr val="black">
                    <a:lumMod val="95000"/>
                    <a:lumOff val="5000"/>
                  </a:prstClr>
                </a:solidFill>
                <a:latin typeface="Tw Cen MT Condensed" panose="020B0606020104020203"/>
                <a:ea typeface="+mj-ea"/>
              </a:rPr>
              <a:t>০৫।কৃষি বন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060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554</TotalTime>
  <Words>164</Words>
  <Application>Microsoft Office PowerPoint</Application>
  <PresentationFormat>Custom</PresentationFormat>
  <Paragraphs>37</Paragraphs>
  <Slides>13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Integral</vt:lpstr>
      <vt:lpstr>      স্বাগতম </vt:lpstr>
      <vt:lpstr>PowerPoint Presentation</vt:lpstr>
      <vt:lpstr>           বিষয় পরিচিতি</vt:lpstr>
      <vt:lpstr>PowerPoint Presentation</vt:lpstr>
      <vt:lpstr>পাঠ শিরোনাম</vt:lpstr>
      <vt:lpstr>                  শিখন ফল</vt:lpstr>
      <vt:lpstr>বৈজ্ঞানিক পদ্ধতিতে বনভূমিতে গাছলাগানো,পরিচর্যাওসংরক্ষণকে বলা হয় বনায়ন।  </vt:lpstr>
      <vt:lpstr>একক কাজ         (সময়-৩মিনিট)</vt:lpstr>
      <vt:lpstr>PowerPoint Presentation</vt:lpstr>
      <vt:lpstr>       দলগত কাজ        (০৫ মিনিট)</vt:lpstr>
      <vt:lpstr>        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দলন</dc:title>
  <dc:creator>DOEL</dc:creator>
  <cp:lastModifiedBy>Saidul Islam</cp:lastModifiedBy>
  <cp:revision>73</cp:revision>
  <dcterms:created xsi:type="dcterms:W3CDTF">2015-07-30T08:34:12Z</dcterms:created>
  <dcterms:modified xsi:type="dcterms:W3CDTF">2020-08-09T20:39:26Z</dcterms:modified>
</cp:coreProperties>
</file>