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61" r:id="rId5"/>
    <p:sldId id="259" r:id="rId6"/>
    <p:sldId id="272" r:id="rId7"/>
    <p:sldId id="271" r:id="rId8"/>
    <p:sldId id="273" r:id="rId9"/>
    <p:sldId id="263" r:id="rId10"/>
    <p:sldId id="264" r:id="rId11"/>
    <p:sldId id="265" r:id="rId12"/>
    <p:sldId id="274" r:id="rId13"/>
    <p:sldId id="266" r:id="rId14"/>
    <p:sldId id="267" r:id="rId15"/>
    <p:sldId id="268" r:id="rId16"/>
    <p:sldId id="275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810" autoAdjust="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9D17A8-9679-4EFF-B030-FC3710FA89B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B4F1B2-F758-48B6-A850-C9D0DD5599D6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গাড়ি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84E7EE4-DB99-4397-A358-C087063500B7}" type="parTrans" cxnId="{6012C285-4475-4AF0-9571-8A1A0723CCA7}">
      <dgm:prSet/>
      <dgm:spPr/>
      <dgm:t>
        <a:bodyPr/>
        <a:lstStyle/>
        <a:p>
          <a:endParaRPr lang="en-US"/>
        </a:p>
      </dgm:t>
    </dgm:pt>
    <dgm:pt modelId="{A0C742A6-E1F2-439B-BD3B-7139EDA257C4}" type="sibTrans" cxnId="{6012C285-4475-4AF0-9571-8A1A0723CCA7}">
      <dgm:prSet/>
      <dgm:spPr/>
      <dgm:t>
        <a:bodyPr/>
        <a:lstStyle/>
        <a:p>
          <a:endParaRPr lang="en-US"/>
        </a:p>
      </dgm:t>
    </dgm:pt>
    <dgm:pt modelId="{DB2A3C0F-A043-40BD-B024-7D2C7E28D91A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মালিক</a:t>
          </a:r>
          <a:r>
            <a:rPr lang="bn-BD" dirty="0" smtClean="0"/>
            <a:t> </a:t>
          </a:r>
          <a:endParaRPr lang="en-US" dirty="0"/>
        </a:p>
      </dgm:t>
    </dgm:pt>
    <dgm:pt modelId="{9D353F28-5D41-4D47-B1AF-E7360153008C}" type="parTrans" cxnId="{9479A7F0-4E9B-4F2C-898B-1B2EB2E74208}">
      <dgm:prSet/>
      <dgm:spPr/>
      <dgm:t>
        <a:bodyPr/>
        <a:lstStyle/>
        <a:p>
          <a:endParaRPr lang="en-US"/>
        </a:p>
      </dgm:t>
    </dgm:pt>
    <dgm:pt modelId="{948BB7D2-7073-4948-A5B2-931A15AC21D6}" type="sibTrans" cxnId="{9479A7F0-4E9B-4F2C-898B-1B2EB2E74208}">
      <dgm:prSet/>
      <dgm:spPr/>
      <dgm:t>
        <a:bodyPr/>
        <a:lstStyle/>
        <a:p>
          <a:endParaRPr lang="en-US"/>
        </a:p>
      </dgm:t>
    </dgm:pt>
    <dgm:pt modelId="{737EA742-2385-4403-BBF6-DD67C025CE95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চালক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1D18FE1-A2B1-4E38-A569-56A7C3BECD8D}" type="parTrans" cxnId="{FCA77C93-DD30-4C53-BCDA-6F0F8ED9C7A1}">
      <dgm:prSet/>
      <dgm:spPr/>
      <dgm:t>
        <a:bodyPr/>
        <a:lstStyle/>
        <a:p>
          <a:endParaRPr lang="en-US"/>
        </a:p>
      </dgm:t>
    </dgm:pt>
    <dgm:pt modelId="{7DFCE9C0-8E8C-408E-9E05-39B9AA8C776F}" type="sibTrans" cxnId="{FCA77C93-DD30-4C53-BCDA-6F0F8ED9C7A1}">
      <dgm:prSet/>
      <dgm:spPr/>
      <dgm:t>
        <a:bodyPr/>
        <a:lstStyle/>
        <a:p>
          <a:endParaRPr lang="en-US"/>
        </a:p>
      </dgm:t>
    </dgm:pt>
    <dgm:pt modelId="{D9246448-9754-4A53-864E-3EF2DF7634D1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ট্রাফিক  পুলিশ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B7D6A97-D957-47EB-B2C3-DE07F01B7F70}" type="parTrans" cxnId="{39B955DA-05F1-47ED-AA8E-63576A751AA7}">
      <dgm:prSet/>
      <dgm:spPr/>
      <dgm:t>
        <a:bodyPr/>
        <a:lstStyle/>
        <a:p>
          <a:endParaRPr lang="en-US"/>
        </a:p>
      </dgm:t>
    </dgm:pt>
    <dgm:pt modelId="{F5FF0976-4C69-4FC0-BFE7-42479E90D972}" type="sibTrans" cxnId="{39B955DA-05F1-47ED-AA8E-63576A751AA7}">
      <dgm:prSet/>
      <dgm:spPr/>
      <dgm:t>
        <a:bodyPr/>
        <a:lstStyle/>
        <a:p>
          <a:endParaRPr lang="en-US"/>
        </a:p>
      </dgm:t>
    </dgm:pt>
    <dgm:pt modelId="{D6747F59-35DF-4447-B976-A9B133E8FD9C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পথিক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2266BB4-8CA5-47AB-B4FA-A8582A9942D6}" type="parTrans" cxnId="{C6050972-E854-48D7-9715-E784A7FEC358}">
      <dgm:prSet/>
      <dgm:spPr/>
      <dgm:t>
        <a:bodyPr/>
        <a:lstStyle/>
        <a:p>
          <a:endParaRPr lang="en-US"/>
        </a:p>
      </dgm:t>
    </dgm:pt>
    <dgm:pt modelId="{CAE3FAC0-106C-4517-8BF9-00E0B981FF3D}" type="sibTrans" cxnId="{C6050972-E854-48D7-9715-E784A7FEC358}">
      <dgm:prSet/>
      <dgm:spPr/>
      <dgm:t>
        <a:bodyPr/>
        <a:lstStyle/>
        <a:p>
          <a:endParaRPr lang="en-US"/>
        </a:p>
      </dgm:t>
    </dgm:pt>
    <dgm:pt modelId="{80616335-329C-45A4-AC3D-4B51B6434CE2}" type="pres">
      <dgm:prSet presAssocID="{7F9D17A8-9679-4EFF-B030-FC3710FA89B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EDD032-B84F-4176-BF8C-5BC905D07221}" type="pres">
      <dgm:prSet presAssocID="{AEB4F1B2-F758-48B6-A850-C9D0DD5599D6}" presName="centerShape" presStyleLbl="node0" presStyleIdx="0" presStyleCnt="1"/>
      <dgm:spPr/>
      <dgm:t>
        <a:bodyPr/>
        <a:lstStyle/>
        <a:p>
          <a:endParaRPr lang="en-US"/>
        </a:p>
      </dgm:t>
    </dgm:pt>
    <dgm:pt modelId="{7DAD31A1-6003-43D3-8BBB-178841E358B2}" type="pres">
      <dgm:prSet presAssocID="{9D353F28-5D41-4D47-B1AF-E7360153008C}" presName="Name9" presStyleLbl="parChTrans1D2" presStyleIdx="0" presStyleCnt="4"/>
      <dgm:spPr/>
      <dgm:t>
        <a:bodyPr/>
        <a:lstStyle/>
        <a:p>
          <a:endParaRPr lang="en-US"/>
        </a:p>
      </dgm:t>
    </dgm:pt>
    <dgm:pt modelId="{74212B19-105F-4A59-A7C0-1AFE0B11B6A3}" type="pres">
      <dgm:prSet presAssocID="{9D353F28-5D41-4D47-B1AF-E7360153008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D1CE6D89-C868-4FF3-A963-BE9D2AC0DA78}" type="pres">
      <dgm:prSet presAssocID="{DB2A3C0F-A043-40BD-B024-7D2C7E28D9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3AE50-2C80-4746-B82C-7813D425AFC4}" type="pres">
      <dgm:prSet presAssocID="{51D18FE1-A2B1-4E38-A569-56A7C3BECD8D}" presName="Name9" presStyleLbl="parChTrans1D2" presStyleIdx="1" presStyleCnt="4"/>
      <dgm:spPr/>
      <dgm:t>
        <a:bodyPr/>
        <a:lstStyle/>
        <a:p>
          <a:endParaRPr lang="en-US"/>
        </a:p>
      </dgm:t>
    </dgm:pt>
    <dgm:pt modelId="{4B163CC7-E697-4F4D-90E3-DC0FD0AABEB0}" type="pres">
      <dgm:prSet presAssocID="{51D18FE1-A2B1-4E38-A569-56A7C3BECD8D}" presName="connTx" presStyleLbl="parChTrans1D2" presStyleIdx="1" presStyleCnt="4"/>
      <dgm:spPr/>
      <dgm:t>
        <a:bodyPr/>
        <a:lstStyle/>
        <a:p>
          <a:endParaRPr lang="en-US"/>
        </a:p>
      </dgm:t>
    </dgm:pt>
    <dgm:pt modelId="{806096C6-E70B-4B83-BB1B-B8B94E10601E}" type="pres">
      <dgm:prSet presAssocID="{737EA742-2385-4403-BBF6-DD67C025CE9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F8B45-D59C-498B-B64D-2F8B1ECA9172}" type="pres">
      <dgm:prSet presAssocID="{1B7D6A97-D957-47EB-B2C3-DE07F01B7F70}" presName="Name9" presStyleLbl="parChTrans1D2" presStyleIdx="2" presStyleCnt="4"/>
      <dgm:spPr/>
      <dgm:t>
        <a:bodyPr/>
        <a:lstStyle/>
        <a:p>
          <a:endParaRPr lang="en-US"/>
        </a:p>
      </dgm:t>
    </dgm:pt>
    <dgm:pt modelId="{9FA7E4D4-07EC-421A-ACA1-9CF5B6C4B6ED}" type="pres">
      <dgm:prSet presAssocID="{1B7D6A97-D957-47EB-B2C3-DE07F01B7F70}" presName="connTx" presStyleLbl="parChTrans1D2" presStyleIdx="2" presStyleCnt="4"/>
      <dgm:spPr/>
      <dgm:t>
        <a:bodyPr/>
        <a:lstStyle/>
        <a:p>
          <a:endParaRPr lang="en-US"/>
        </a:p>
      </dgm:t>
    </dgm:pt>
    <dgm:pt modelId="{D27FEA2D-CE34-454D-8C0C-2D115E8B2D09}" type="pres">
      <dgm:prSet presAssocID="{D9246448-9754-4A53-864E-3EF2DF7634D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34DC11-72D7-431D-B072-10BEC43D2D8F}" type="pres">
      <dgm:prSet presAssocID="{C2266BB4-8CA5-47AB-B4FA-A8582A9942D6}" presName="Name9" presStyleLbl="parChTrans1D2" presStyleIdx="3" presStyleCnt="4"/>
      <dgm:spPr/>
      <dgm:t>
        <a:bodyPr/>
        <a:lstStyle/>
        <a:p>
          <a:endParaRPr lang="en-US"/>
        </a:p>
      </dgm:t>
    </dgm:pt>
    <dgm:pt modelId="{95626574-766E-429F-A87C-318AF645BF9A}" type="pres">
      <dgm:prSet presAssocID="{C2266BB4-8CA5-47AB-B4FA-A8582A9942D6}" presName="connTx" presStyleLbl="parChTrans1D2" presStyleIdx="3" presStyleCnt="4"/>
      <dgm:spPr/>
      <dgm:t>
        <a:bodyPr/>
        <a:lstStyle/>
        <a:p>
          <a:endParaRPr lang="en-US"/>
        </a:p>
      </dgm:t>
    </dgm:pt>
    <dgm:pt modelId="{77796559-F8CA-45D1-AB11-A061B676220F}" type="pres">
      <dgm:prSet presAssocID="{D6747F59-35DF-4447-B976-A9B133E8FD9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97A27A-6E93-4D5E-87D5-40E97B23A6D9}" type="presOf" srcId="{51D18FE1-A2B1-4E38-A569-56A7C3BECD8D}" destId="{4B163CC7-E697-4F4D-90E3-DC0FD0AABEB0}" srcOrd="1" destOrd="0" presId="urn:microsoft.com/office/officeart/2005/8/layout/radial1"/>
    <dgm:cxn modelId="{024ABCB7-B53A-4278-A7A6-6B792C42ACA8}" type="presOf" srcId="{C2266BB4-8CA5-47AB-B4FA-A8582A9942D6}" destId="{95626574-766E-429F-A87C-318AF645BF9A}" srcOrd="1" destOrd="0" presId="urn:microsoft.com/office/officeart/2005/8/layout/radial1"/>
    <dgm:cxn modelId="{53659EC3-0A7A-4F1E-B3AA-9DE3536ED31F}" type="presOf" srcId="{AEB4F1B2-F758-48B6-A850-C9D0DD5599D6}" destId="{78EDD032-B84F-4176-BF8C-5BC905D07221}" srcOrd="0" destOrd="0" presId="urn:microsoft.com/office/officeart/2005/8/layout/radial1"/>
    <dgm:cxn modelId="{3C6F8333-4D47-42C2-A9FD-D3621081497E}" type="presOf" srcId="{9D353F28-5D41-4D47-B1AF-E7360153008C}" destId="{7DAD31A1-6003-43D3-8BBB-178841E358B2}" srcOrd="0" destOrd="0" presId="urn:microsoft.com/office/officeart/2005/8/layout/radial1"/>
    <dgm:cxn modelId="{FCA77C93-DD30-4C53-BCDA-6F0F8ED9C7A1}" srcId="{AEB4F1B2-F758-48B6-A850-C9D0DD5599D6}" destId="{737EA742-2385-4403-BBF6-DD67C025CE95}" srcOrd="1" destOrd="0" parTransId="{51D18FE1-A2B1-4E38-A569-56A7C3BECD8D}" sibTransId="{7DFCE9C0-8E8C-408E-9E05-39B9AA8C776F}"/>
    <dgm:cxn modelId="{B31C45B6-B24D-4C63-BF19-75152B6B71FA}" type="presOf" srcId="{51D18FE1-A2B1-4E38-A569-56A7C3BECD8D}" destId="{B643AE50-2C80-4746-B82C-7813D425AFC4}" srcOrd="0" destOrd="0" presId="urn:microsoft.com/office/officeart/2005/8/layout/radial1"/>
    <dgm:cxn modelId="{1F4C8D9F-CC9D-47C9-839D-093B7B2FAEE9}" type="presOf" srcId="{1B7D6A97-D957-47EB-B2C3-DE07F01B7F70}" destId="{449F8B45-D59C-498B-B64D-2F8B1ECA9172}" srcOrd="0" destOrd="0" presId="urn:microsoft.com/office/officeart/2005/8/layout/radial1"/>
    <dgm:cxn modelId="{4EF13706-F5F8-4403-B814-1E73EAFC4C32}" type="presOf" srcId="{7F9D17A8-9679-4EFF-B030-FC3710FA89B5}" destId="{80616335-329C-45A4-AC3D-4B51B6434CE2}" srcOrd="0" destOrd="0" presId="urn:microsoft.com/office/officeart/2005/8/layout/radial1"/>
    <dgm:cxn modelId="{71AB15F2-17BA-4839-B030-EBD0383595FB}" type="presOf" srcId="{737EA742-2385-4403-BBF6-DD67C025CE95}" destId="{806096C6-E70B-4B83-BB1B-B8B94E10601E}" srcOrd="0" destOrd="0" presId="urn:microsoft.com/office/officeart/2005/8/layout/radial1"/>
    <dgm:cxn modelId="{9479A7F0-4E9B-4F2C-898B-1B2EB2E74208}" srcId="{AEB4F1B2-F758-48B6-A850-C9D0DD5599D6}" destId="{DB2A3C0F-A043-40BD-B024-7D2C7E28D91A}" srcOrd="0" destOrd="0" parTransId="{9D353F28-5D41-4D47-B1AF-E7360153008C}" sibTransId="{948BB7D2-7073-4948-A5B2-931A15AC21D6}"/>
    <dgm:cxn modelId="{30ECF932-0AB4-4104-9B67-0B4E30A0F535}" type="presOf" srcId="{9D353F28-5D41-4D47-B1AF-E7360153008C}" destId="{74212B19-105F-4A59-A7C0-1AFE0B11B6A3}" srcOrd="1" destOrd="0" presId="urn:microsoft.com/office/officeart/2005/8/layout/radial1"/>
    <dgm:cxn modelId="{09886EF8-91D5-436D-8EC3-D9BA24CCD97E}" type="presOf" srcId="{C2266BB4-8CA5-47AB-B4FA-A8582A9942D6}" destId="{2F34DC11-72D7-431D-B072-10BEC43D2D8F}" srcOrd="0" destOrd="0" presId="urn:microsoft.com/office/officeart/2005/8/layout/radial1"/>
    <dgm:cxn modelId="{07B6A573-89B3-4DA0-A969-FC4F183B8FEA}" type="presOf" srcId="{1B7D6A97-D957-47EB-B2C3-DE07F01B7F70}" destId="{9FA7E4D4-07EC-421A-ACA1-9CF5B6C4B6ED}" srcOrd="1" destOrd="0" presId="urn:microsoft.com/office/officeart/2005/8/layout/radial1"/>
    <dgm:cxn modelId="{66690BEA-24E6-4CA8-8275-F2BD67B91DAD}" type="presOf" srcId="{D9246448-9754-4A53-864E-3EF2DF7634D1}" destId="{D27FEA2D-CE34-454D-8C0C-2D115E8B2D09}" srcOrd="0" destOrd="0" presId="urn:microsoft.com/office/officeart/2005/8/layout/radial1"/>
    <dgm:cxn modelId="{6772DE1A-0BC4-4CE6-9E8D-DD5A7886CA7F}" type="presOf" srcId="{DB2A3C0F-A043-40BD-B024-7D2C7E28D91A}" destId="{D1CE6D89-C868-4FF3-A963-BE9D2AC0DA78}" srcOrd="0" destOrd="0" presId="urn:microsoft.com/office/officeart/2005/8/layout/radial1"/>
    <dgm:cxn modelId="{39B955DA-05F1-47ED-AA8E-63576A751AA7}" srcId="{AEB4F1B2-F758-48B6-A850-C9D0DD5599D6}" destId="{D9246448-9754-4A53-864E-3EF2DF7634D1}" srcOrd="2" destOrd="0" parTransId="{1B7D6A97-D957-47EB-B2C3-DE07F01B7F70}" sibTransId="{F5FF0976-4C69-4FC0-BFE7-42479E90D972}"/>
    <dgm:cxn modelId="{4CC51848-C7AE-4755-A485-F3C1C355723E}" type="presOf" srcId="{D6747F59-35DF-4447-B976-A9B133E8FD9C}" destId="{77796559-F8CA-45D1-AB11-A061B676220F}" srcOrd="0" destOrd="0" presId="urn:microsoft.com/office/officeart/2005/8/layout/radial1"/>
    <dgm:cxn modelId="{C6050972-E854-48D7-9715-E784A7FEC358}" srcId="{AEB4F1B2-F758-48B6-A850-C9D0DD5599D6}" destId="{D6747F59-35DF-4447-B976-A9B133E8FD9C}" srcOrd="3" destOrd="0" parTransId="{C2266BB4-8CA5-47AB-B4FA-A8582A9942D6}" sibTransId="{CAE3FAC0-106C-4517-8BF9-00E0B981FF3D}"/>
    <dgm:cxn modelId="{6012C285-4475-4AF0-9571-8A1A0723CCA7}" srcId="{7F9D17A8-9679-4EFF-B030-FC3710FA89B5}" destId="{AEB4F1B2-F758-48B6-A850-C9D0DD5599D6}" srcOrd="0" destOrd="0" parTransId="{E84E7EE4-DB99-4397-A358-C087063500B7}" sibTransId="{A0C742A6-E1F2-439B-BD3B-7139EDA257C4}"/>
    <dgm:cxn modelId="{FF871A28-F9D7-496D-B6E7-20523862A9F1}" type="presParOf" srcId="{80616335-329C-45A4-AC3D-4B51B6434CE2}" destId="{78EDD032-B84F-4176-BF8C-5BC905D07221}" srcOrd="0" destOrd="0" presId="urn:microsoft.com/office/officeart/2005/8/layout/radial1"/>
    <dgm:cxn modelId="{91CE8E7F-57AC-4B40-9FA1-75055A5AE6E4}" type="presParOf" srcId="{80616335-329C-45A4-AC3D-4B51B6434CE2}" destId="{7DAD31A1-6003-43D3-8BBB-178841E358B2}" srcOrd="1" destOrd="0" presId="urn:microsoft.com/office/officeart/2005/8/layout/radial1"/>
    <dgm:cxn modelId="{37F912B8-5E55-4CF7-BF39-7DDD60281108}" type="presParOf" srcId="{7DAD31A1-6003-43D3-8BBB-178841E358B2}" destId="{74212B19-105F-4A59-A7C0-1AFE0B11B6A3}" srcOrd="0" destOrd="0" presId="urn:microsoft.com/office/officeart/2005/8/layout/radial1"/>
    <dgm:cxn modelId="{C8042AAB-3B36-47FE-AF26-3B3C46B449D9}" type="presParOf" srcId="{80616335-329C-45A4-AC3D-4B51B6434CE2}" destId="{D1CE6D89-C868-4FF3-A963-BE9D2AC0DA78}" srcOrd="2" destOrd="0" presId="urn:microsoft.com/office/officeart/2005/8/layout/radial1"/>
    <dgm:cxn modelId="{1EE6FFF3-B314-4D55-BC29-F0D6A5A3691F}" type="presParOf" srcId="{80616335-329C-45A4-AC3D-4B51B6434CE2}" destId="{B643AE50-2C80-4746-B82C-7813D425AFC4}" srcOrd="3" destOrd="0" presId="urn:microsoft.com/office/officeart/2005/8/layout/radial1"/>
    <dgm:cxn modelId="{D435573C-E3E1-4E9F-9308-2FFF07C6AE1E}" type="presParOf" srcId="{B643AE50-2C80-4746-B82C-7813D425AFC4}" destId="{4B163CC7-E697-4F4D-90E3-DC0FD0AABEB0}" srcOrd="0" destOrd="0" presId="urn:microsoft.com/office/officeart/2005/8/layout/radial1"/>
    <dgm:cxn modelId="{EF24DE77-71D2-466F-AB8E-AE42B30F6217}" type="presParOf" srcId="{80616335-329C-45A4-AC3D-4B51B6434CE2}" destId="{806096C6-E70B-4B83-BB1B-B8B94E10601E}" srcOrd="4" destOrd="0" presId="urn:microsoft.com/office/officeart/2005/8/layout/radial1"/>
    <dgm:cxn modelId="{A0129596-0F9D-44F3-822E-D6DCBCD1ABD9}" type="presParOf" srcId="{80616335-329C-45A4-AC3D-4B51B6434CE2}" destId="{449F8B45-D59C-498B-B64D-2F8B1ECA9172}" srcOrd="5" destOrd="0" presId="urn:microsoft.com/office/officeart/2005/8/layout/radial1"/>
    <dgm:cxn modelId="{71D77CDA-5F4A-4F23-AD58-DCD712516A4F}" type="presParOf" srcId="{449F8B45-D59C-498B-B64D-2F8B1ECA9172}" destId="{9FA7E4D4-07EC-421A-ACA1-9CF5B6C4B6ED}" srcOrd="0" destOrd="0" presId="urn:microsoft.com/office/officeart/2005/8/layout/radial1"/>
    <dgm:cxn modelId="{1F44CA59-2BC5-441D-A9CE-6B0FC83CAA8D}" type="presParOf" srcId="{80616335-329C-45A4-AC3D-4B51B6434CE2}" destId="{D27FEA2D-CE34-454D-8C0C-2D115E8B2D09}" srcOrd="6" destOrd="0" presId="urn:microsoft.com/office/officeart/2005/8/layout/radial1"/>
    <dgm:cxn modelId="{A955926C-6449-4C86-9A01-000C2B312608}" type="presParOf" srcId="{80616335-329C-45A4-AC3D-4B51B6434CE2}" destId="{2F34DC11-72D7-431D-B072-10BEC43D2D8F}" srcOrd="7" destOrd="0" presId="urn:microsoft.com/office/officeart/2005/8/layout/radial1"/>
    <dgm:cxn modelId="{B7B057E4-3335-46AF-9551-8E053F9B873E}" type="presParOf" srcId="{2F34DC11-72D7-431D-B072-10BEC43D2D8F}" destId="{95626574-766E-429F-A87C-318AF645BF9A}" srcOrd="0" destOrd="0" presId="urn:microsoft.com/office/officeart/2005/8/layout/radial1"/>
    <dgm:cxn modelId="{C99E1F9F-7DDA-4427-9108-82C5E52BCD09}" type="presParOf" srcId="{80616335-329C-45A4-AC3D-4B51B6434CE2}" destId="{77796559-F8CA-45D1-AB11-A061B676220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DD032-B84F-4176-BF8C-5BC905D07221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গাড়ি 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2652266" y="1636266"/>
        <a:ext cx="791467" cy="791467"/>
      </dsp:txXfrm>
    </dsp:sp>
    <dsp:sp modelId="{7DAD31A1-6003-43D3-8BBB-178841E358B2}">
      <dsp:nvSpPr>
        <dsp:cNvPr id="0" name=""/>
        <dsp:cNvSpPr/>
      </dsp:nvSpPr>
      <dsp:spPr>
        <a:xfrm rot="16200000">
          <a:off x="2878775" y="1286598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9538" y="1294661"/>
        <a:ext cx="16922" cy="16922"/>
      </dsp:txXfrm>
    </dsp:sp>
    <dsp:sp modelId="{D1CE6D89-C868-4FF3-A963-BE9D2AC0DA78}">
      <dsp:nvSpPr>
        <dsp:cNvPr id="0" name=""/>
        <dsp:cNvSpPr/>
      </dsp:nvSpPr>
      <dsp:spPr>
        <a:xfrm>
          <a:off x="2488348" y="14594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মালিক</a:t>
          </a:r>
          <a:r>
            <a:rPr lang="bn-BD" sz="2800" kern="1200" dirty="0" smtClean="0"/>
            <a:t> </a:t>
          </a:r>
          <a:endParaRPr lang="en-US" sz="2800" kern="1200" dirty="0"/>
        </a:p>
      </dsp:txBody>
      <dsp:txXfrm>
        <a:off x="2652266" y="178512"/>
        <a:ext cx="791467" cy="791467"/>
      </dsp:txXfrm>
    </dsp:sp>
    <dsp:sp modelId="{B643AE50-2C80-4746-B82C-7813D425AFC4}">
      <dsp:nvSpPr>
        <dsp:cNvPr id="0" name=""/>
        <dsp:cNvSpPr/>
      </dsp:nvSpPr>
      <dsp:spPr>
        <a:xfrm>
          <a:off x="3607651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68415" y="2023538"/>
        <a:ext cx="16922" cy="16922"/>
      </dsp:txXfrm>
    </dsp:sp>
    <dsp:sp modelId="{806096C6-E70B-4B83-BB1B-B8B94E10601E}">
      <dsp:nvSpPr>
        <dsp:cNvPr id="0" name=""/>
        <dsp:cNvSpPr/>
      </dsp:nvSpPr>
      <dsp:spPr>
        <a:xfrm>
          <a:off x="3946101" y="1472348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চালক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110019" y="1636266"/>
        <a:ext cx="791467" cy="791467"/>
      </dsp:txXfrm>
    </dsp:sp>
    <dsp:sp modelId="{449F8B45-D59C-498B-B64D-2F8B1ECA9172}">
      <dsp:nvSpPr>
        <dsp:cNvPr id="0" name=""/>
        <dsp:cNvSpPr/>
      </dsp:nvSpPr>
      <dsp:spPr>
        <a:xfrm rot="5400000">
          <a:off x="2878775" y="2744351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9538" y="2752415"/>
        <a:ext cx="16922" cy="16922"/>
      </dsp:txXfrm>
    </dsp:sp>
    <dsp:sp modelId="{D27FEA2D-CE34-454D-8C0C-2D115E8B2D09}">
      <dsp:nvSpPr>
        <dsp:cNvPr id="0" name=""/>
        <dsp:cNvSpPr/>
      </dsp:nvSpPr>
      <dsp:spPr>
        <a:xfrm>
          <a:off x="2488348" y="2930101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ট্রাফিক  পুলিশ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652266" y="3094019"/>
        <a:ext cx="791467" cy="791467"/>
      </dsp:txXfrm>
    </dsp:sp>
    <dsp:sp modelId="{2F34DC11-72D7-431D-B072-10BEC43D2D8F}">
      <dsp:nvSpPr>
        <dsp:cNvPr id="0" name=""/>
        <dsp:cNvSpPr/>
      </dsp:nvSpPr>
      <dsp:spPr>
        <a:xfrm rot="10800000">
          <a:off x="2149898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10661" y="2023538"/>
        <a:ext cx="16922" cy="16922"/>
      </dsp:txXfrm>
    </dsp:sp>
    <dsp:sp modelId="{77796559-F8CA-45D1-AB11-A061B676220F}">
      <dsp:nvSpPr>
        <dsp:cNvPr id="0" name=""/>
        <dsp:cNvSpPr/>
      </dsp:nvSpPr>
      <dsp:spPr>
        <a:xfrm>
          <a:off x="1030594" y="1472348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পথিক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194512" y="1636266"/>
        <a:ext cx="791467" cy="791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9706"/>
            <a:ext cx="8153400" cy="510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381000"/>
            <a:ext cx="4419600" cy="1470025"/>
          </a:xfrm>
        </p:spPr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8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02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1600200"/>
            <a:ext cx="27432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048000"/>
            <a:ext cx="8686800" cy="3352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সড়ক  দুর্ঘটনার  কারণ বিশ্লেষণ কর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। 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smtClean="0">
                <a:latin typeface="NikoshBAN" pitchFamily="2" charset="0"/>
                <a:cs typeface="NikoshBAN" pitchFamily="2" charset="0"/>
              </a:rPr>
              <a:t>সময়ঃ ৫   মিনিট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10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4388"/>
            <a:ext cx="9144000" cy="697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48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M\Pictures\image 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85800"/>
            <a:ext cx="9411928" cy="741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50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81200"/>
            <a:ext cx="7924800" cy="2667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 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শিশুর জীবনে সড়ক দুর্ঘটনা পারিবারিক জীবন কে  কী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ভাবে প্রভাবিত করে তা খাতায় লেখ। 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7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137" y="256478"/>
            <a:ext cx="8763000" cy="66015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         মুল্যায়ন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সড়ক দুর্ঘটনার একটি কারণ বল।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অধিকাংশ দুর্ঘটনা কেন ঘটে।   </a:t>
            </a:r>
          </a:p>
          <a:p>
            <a:pPr marL="571500" indent="-571500">
              <a:buFont typeface="Arial" pitchFamily="34" charset="0"/>
              <a:buChar char="•"/>
            </a:pP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23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426" y="152400"/>
            <a:ext cx="8991600" cy="6705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                    বাড়ির কাজ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সড়ক দুর্ঘটনা আর্থ-সামাজিক ও মানষিক জীবনকে ও দুর্বিসহ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করে তুলে দশ বাক্যে লিখে আনবে।</a:t>
            </a: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2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490" y="0"/>
            <a:ext cx="8458200" cy="2514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 smtClean="0"/>
              <a:t>সবাইকে ধন্যবাদ</a:t>
            </a:r>
          </a:p>
          <a:p>
            <a:pPr algn="ctr"/>
            <a:endParaRPr lang="en-US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43200"/>
            <a:ext cx="7683910" cy="388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81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86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1752600"/>
            <a:ext cx="8229600" cy="414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IN" sz="36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শেখ সায়েদুল হক</a:t>
            </a:r>
          </a:p>
          <a:p>
            <a:pPr algn="ctr">
              <a:defRPr/>
            </a:pPr>
            <a:r>
              <a:rPr lang="bn-IN" sz="36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দাঁতমন্ডল এরফানিয়া আলিম মাদরাসা</a:t>
            </a:r>
          </a:p>
          <a:p>
            <a:pPr algn="ctr">
              <a:defRPr/>
            </a:pPr>
            <a:r>
              <a:rPr lang="bn-IN" sz="36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নাসিরনগর ,ব্রাহ্মনবাড়িয়া</a:t>
            </a:r>
            <a:endParaRPr lang="en-US" b="1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Mobile: </a:t>
            </a:r>
            <a:r>
              <a:rPr lang="bn-IN" sz="2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০১৭৪৭৯৫২৯৪৪</a:t>
            </a:r>
            <a:endParaRPr lang="en-US" sz="2800" b="1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94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4602162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শ্রেণীঃ-নবম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বিষয়ঃ-বাংলাদেশ ও বিশ্বপরিচয়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অধ্যায়ঃ-পঞ্চদশ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সময়ঃ-৪৫মিঃ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36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0" y="2590800"/>
            <a:ext cx="23214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/>
              <a:t>ভিডিও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332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697162"/>
          </a:xfrm>
        </p:spPr>
        <p:txBody>
          <a:bodyPr>
            <a:normAutofit fontScale="90000"/>
          </a:bodyPr>
          <a:lstStyle/>
          <a:p>
            <a:r>
              <a:rPr lang="bn-BD" u="sng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u="sng" dirty="0" smtClean="0">
                <a:latin typeface="NikoshBAN" pitchFamily="2" charset="0"/>
                <a:cs typeface="NikoshBAN" pitchFamily="2" charset="0"/>
              </a:rPr>
            </a:br>
            <a:r>
              <a:rPr lang="bn-BD" u="sng" dirty="0">
                <a:latin typeface="NikoshBAN" pitchFamily="2" charset="0"/>
                <a:cs typeface="NikoshBAN" pitchFamily="2" charset="0"/>
              </a:rPr>
              <a:t/>
            </a:r>
            <a:br>
              <a:rPr lang="bn-BD" u="sng" dirty="0">
                <a:latin typeface="NikoshBAN" pitchFamily="2" charset="0"/>
                <a:cs typeface="NikoshBAN" pitchFamily="2" charset="0"/>
              </a:rPr>
            </a:br>
            <a:r>
              <a:rPr lang="bn-BD" u="sng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u="sng" dirty="0" smtClean="0">
                <a:latin typeface="NikoshBAN" pitchFamily="2" charset="0"/>
                <a:cs typeface="NikoshBAN" pitchFamily="2" charset="0"/>
              </a:rPr>
            </a:br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381000"/>
            <a:ext cx="6324601" cy="1752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সড়ক দুর্ঘটনা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81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4989" y="685800"/>
            <a:ext cx="7543800" cy="411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শিখন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আজকের পাঠ শেষে শিক্ষার্থীরা-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সড়ক দুর্ঘটনা কী তা বলতে পারবে।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সড়ক দুর্ঘটনার কারণ ব্যাখ্যা করতে পারবে।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সড়ক দুর্ঘটনার প্রভাব বিশ্লেষণ করতে পারবে।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726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bn-BD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7012089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658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EDD032-B84F-4176-BF8C-5BC905D072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8EDD032-B84F-4176-BF8C-5BC905D072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8EDD032-B84F-4176-BF8C-5BC905D072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AD31A1-6003-43D3-8BBB-178841E35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DAD31A1-6003-43D3-8BBB-178841E35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7DAD31A1-6003-43D3-8BBB-178841E35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CE6D89-C868-4FF3-A963-BE9D2AC0D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D1CE6D89-C868-4FF3-A963-BE9D2AC0D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D1CE6D89-C868-4FF3-A963-BE9D2AC0D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43AE50-2C80-4746-B82C-7813D425A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B643AE50-2C80-4746-B82C-7813D425A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B643AE50-2C80-4746-B82C-7813D425A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6096C6-E70B-4B83-BB1B-B8B94E106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806096C6-E70B-4B83-BB1B-B8B94E106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806096C6-E70B-4B83-BB1B-B8B94E106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9F8B45-D59C-498B-B64D-2F8B1ECA9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449F8B45-D59C-498B-B64D-2F8B1ECA9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449F8B45-D59C-498B-B64D-2F8B1ECA9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7FEA2D-CE34-454D-8C0C-2D115E8B2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D27FEA2D-CE34-454D-8C0C-2D115E8B2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D27FEA2D-CE34-454D-8C0C-2D115E8B2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34DC11-72D7-431D-B072-10BEC43D2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2F34DC11-72D7-431D-B072-10BEC43D2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2F34DC11-72D7-431D-B072-10BEC43D2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796559-F8CA-45D1-AB11-A061B6762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77796559-F8CA-45D1-AB11-A061B6762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77796559-F8CA-45D1-AB11-A061B6762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14399"/>
            <a:ext cx="7772400" cy="492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5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8150" y="609600"/>
            <a:ext cx="7391400" cy="36576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u="sng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একক কাজ</a:t>
            </a:r>
            <a:endParaRPr lang="en-US" sz="6000" b="1" u="sng" dirty="0" smtClean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  <a:p>
            <a:pPr algn="ctr"/>
            <a:endParaRPr lang="en-US" sz="3600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  <a:p>
            <a:pPr algn="ctr"/>
            <a:endParaRPr lang="en-US" sz="3600" dirty="0" smtClean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  <a:p>
            <a:pPr marL="571500" indent="-571500" algn="ctr">
              <a:buFont typeface="Wingdings" pitchFamily="2" charset="2"/>
              <a:buChar char="q"/>
            </a:pPr>
            <a:r>
              <a:rPr lang="bn-BD" sz="36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সড়ক দুর্ঘটনা  কাকে বলে?</a:t>
            </a:r>
            <a:endParaRPr lang="en-US" sz="3600" dirty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01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123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স্বাগতম</vt:lpstr>
      <vt:lpstr>শেখ সায়েদুল হক দাঁতমন্ডল এরফানিয়া আলিম মাদরাসা নাসিরনগর ,ব্রাহ্মনবাড়িয়া Mobile: ০১৭৪৭৯৫২৯৪৪</vt:lpstr>
      <vt:lpstr>শ্রেণীঃ-নবম বিষয়ঃ-বাংলাদেশ ও বিশ্বপরিচয় অধ্যায়ঃ-পঞ্চদশ সময়ঃ-৪৫মিঃ  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JASHIM UDDIN</dc:creator>
  <cp:lastModifiedBy>Saidul Islam</cp:lastModifiedBy>
  <cp:revision>64</cp:revision>
  <dcterms:created xsi:type="dcterms:W3CDTF">2006-08-16T00:00:00Z</dcterms:created>
  <dcterms:modified xsi:type="dcterms:W3CDTF">2020-08-09T21:27:50Z</dcterms:modified>
</cp:coreProperties>
</file>