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62" r:id="rId10"/>
    <p:sldId id="266" r:id="rId11"/>
    <p:sldId id="267" r:id="rId12"/>
    <p:sldId id="268" r:id="rId13"/>
    <p:sldId id="269" r:id="rId14"/>
    <p:sldId id="270" r:id="rId15"/>
  </p:sldIdLst>
  <p:sldSz cx="16459200" cy="8229600"/>
  <p:notesSz cx="6858000" cy="9144000"/>
  <p:defaultTextStyle>
    <a:defPPr>
      <a:defRPr lang="en-US"/>
    </a:defPPr>
    <a:lvl1pPr marL="0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368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736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6104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473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841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2209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577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945" algn="l" defTabSz="1410736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20" y="108"/>
      </p:cViewPr>
      <p:guideLst>
        <p:guide orient="horz" pos="2592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63F7F-ECFE-4967-809C-AD87EFB8BF10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5DBFF78-1A9D-435B-9C48-DFB3BF83C29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Teacher`s Identity</a:t>
          </a:r>
        </a:p>
      </dgm:t>
    </dgm:pt>
    <dgm:pt modelId="{3246969B-F5C5-414F-B76F-957494E988AA}" type="parTrans" cxnId="{BC838269-68FF-4C6B-9CDD-08B64A08A578}">
      <dgm:prSet/>
      <dgm:spPr/>
      <dgm:t>
        <a:bodyPr/>
        <a:lstStyle/>
        <a:p>
          <a:endParaRPr lang="en-US"/>
        </a:p>
      </dgm:t>
    </dgm:pt>
    <dgm:pt modelId="{FFAE2784-ADC6-4F05-A4FB-85DEE801B4FC}" type="sibTrans" cxnId="{BC838269-68FF-4C6B-9CDD-08B64A08A578}">
      <dgm:prSet/>
      <dgm:spPr/>
      <dgm:t>
        <a:bodyPr/>
        <a:lstStyle/>
        <a:p>
          <a:endParaRPr lang="en-US"/>
        </a:p>
      </dgm:t>
    </dgm:pt>
    <dgm:pt modelId="{531ACAC5-A9C6-405F-BD61-BFFB19E42A43}" type="pres">
      <dgm:prSet presAssocID="{92A63F7F-ECFE-4967-809C-AD87EFB8BF10}" presName="compositeShape" presStyleCnt="0">
        <dgm:presLayoutVars>
          <dgm:chMax val="7"/>
          <dgm:dir/>
          <dgm:resizeHandles val="exact"/>
        </dgm:presLayoutVars>
      </dgm:prSet>
      <dgm:spPr/>
    </dgm:pt>
    <dgm:pt modelId="{403CB073-C385-4AE2-BBEE-DC6F0752C15C}" type="pres">
      <dgm:prSet presAssocID="{D5DBFF78-1A9D-435B-9C48-DFB3BF83C290}" presName="circ1TxSh" presStyleLbl="vennNode1" presStyleIdx="0" presStyleCnt="1" custScaleX="131250" custLinFactX="-3125" custLinFactNeighborX="-100000" custLinFactNeighborY="90625"/>
      <dgm:spPr/>
    </dgm:pt>
  </dgm:ptLst>
  <dgm:cxnLst>
    <dgm:cxn modelId="{FD15533F-9329-4412-A91B-99ED6073882D}" type="presOf" srcId="{92A63F7F-ECFE-4967-809C-AD87EFB8BF10}" destId="{531ACAC5-A9C6-405F-BD61-BFFB19E42A43}" srcOrd="0" destOrd="0" presId="urn:microsoft.com/office/officeart/2005/8/layout/venn1"/>
    <dgm:cxn modelId="{BC838269-68FF-4C6B-9CDD-08B64A08A578}" srcId="{92A63F7F-ECFE-4967-809C-AD87EFB8BF10}" destId="{D5DBFF78-1A9D-435B-9C48-DFB3BF83C290}" srcOrd="0" destOrd="0" parTransId="{3246969B-F5C5-414F-B76F-957494E988AA}" sibTransId="{FFAE2784-ADC6-4F05-A4FB-85DEE801B4FC}"/>
    <dgm:cxn modelId="{A7CE1CFC-6FA9-4191-84DC-33BEC973D12A}" type="presOf" srcId="{D5DBFF78-1A9D-435B-9C48-DFB3BF83C290}" destId="{403CB073-C385-4AE2-BBEE-DC6F0752C15C}" srcOrd="0" destOrd="0" presId="urn:microsoft.com/office/officeart/2005/8/layout/venn1"/>
    <dgm:cxn modelId="{C38FF2D3-821A-4646-BF2A-C53249C042FB}" type="presParOf" srcId="{531ACAC5-A9C6-405F-BD61-BFFB19E42A43}" destId="{403CB073-C385-4AE2-BBEE-DC6F0752C15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CB073-C385-4AE2-BBEE-DC6F0752C15C}">
      <dsp:nvSpPr>
        <dsp:cNvPr id="0" name=""/>
        <dsp:cNvSpPr/>
      </dsp:nvSpPr>
      <dsp:spPr>
        <a:xfrm>
          <a:off x="0" y="0"/>
          <a:ext cx="3800475" cy="28956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Teacher`s Identity</a:t>
          </a:r>
        </a:p>
      </dsp:txBody>
      <dsp:txXfrm>
        <a:off x="556567" y="424051"/>
        <a:ext cx="2687341" cy="2047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556511"/>
            <a:ext cx="139903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4663440"/>
            <a:ext cx="115214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5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2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29566"/>
            <a:ext cx="370332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29566"/>
            <a:ext cx="1083564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288281"/>
            <a:ext cx="13990320" cy="1634490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488056"/>
            <a:ext cx="13990320" cy="1800224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536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73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61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214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68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322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375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429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20240"/>
            <a:ext cx="7269480" cy="543115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1920240"/>
            <a:ext cx="7269480" cy="543115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2136"/>
            <a:ext cx="7272338" cy="767714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609850"/>
            <a:ext cx="7272338" cy="474154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46" y="1842136"/>
            <a:ext cx="7275195" cy="767714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5368" indent="0">
              <a:buNone/>
              <a:defRPr sz="3100" b="1"/>
            </a:lvl2pPr>
            <a:lvl3pPr marL="1410736" indent="0">
              <a:buNone/>
              <a:defRPr sz="2800" b="1"/>
            </a:lvl3pPr>
            <a:lvl4pPr marL="2116104" indent="0">
              <a:buNone/>
              <a:defRPr sz="2500" b="1"/>
            </a:lvl4pPr>
            <a:lvl5pPr marL="2821473" indent="0">
              <a:buNone/>
              <a:defRPr sz="2500" b="1"/>
            </a:lvl5pPr>
            <a:lvl6pPr marL="3526841" indent="0">
              <a:buNone/>
              <a:defRPr sz="2500" b="1"/>
            </a:lvl6pPr>
            <a:lvl7pPr marL="4232209" indent="0">
              <a:buNone/>
              <a:defRPr sz="2500" b="1"/>
            </a:lvl7pPr>
            <a:lvl8pPr marL="4937577" indent="0">
              <a:buNone/>
              <a:defRPr sz="2500" b="1"/>
            </a:lvl8pPr>
            <a:lvl9pPr marL="564294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46" y="2609850"/>
            <a:ext cx="7275195" cy="474154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27660"/>
            <a:ext cx="5414963" cy="139446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27660"/>
            <a:ext cx="9201150" cy="7023736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1722120"/>
            <a:ext cx="5414963" cy="5629276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5760720"/>
            <a:ext cx="9875520" cy="680086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735330"/>
            <a:ext cx="9875520" cy="4937760"/>
          </a:xfrm>
        </p:spPr>
        <p:txBody>
          <a:bodyPr/>
          <a:lstStyle>
            <a:lvl1pPr marL="0" indent="0">
              <a:buNone/>
              <a:defRPr sz="4900"/>
            </a:lvl1pPr>
            <a:lvl2pPr marL="705368" indent="0">
              <a:buNone/>
              <a:defRPr sz="4300"/>
            </a:lvl2pPr>
            <a:lvl3pPr marL="1410736" indent="0">
              <a:buNone/>
              <a:defRPr sz="3700"/>
            </a:lvl3pPr>
            <a:lvl4pPr marL="2116104" indent="0">
              <a:buNone/>
              <a:defRPr sz="3100"/>
            </a:lvl4pPr>
            <a:lvl5pPr marL="2821473" indent="0">
              <a:buNone/>
              <a:defRPr sz="3100"/>
            </a:lvl5pPr>
            <a:lvl6pPr marL="3526841" indent="0">
              <a:buNone/>
              <a:defRPr sz="3100"/>
            </a:lvl6pPr>
            <a:lvl7pPr marL="4232209" indent="0">
              <a:buNone/>
              <a:defRPr sz="3100"/>
            </a:lvl7pPr>
            <a:lvl8pPr marL="4937577" indent="0">
              <a:buNone/>
              <a:defRPr sz="3100"/>
            </a:lvl8pPr>
            <a:lvl9pPr marL="5642945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6440806"/>
            <a:ext cx="9875520" cy="965834"/>
          </a:xfrm>
        </p:spPr>
        <p:txBody>
          <a:bodyPr/>
          <a:lstStyle>
            <a:lvl1pPr marL="0" indent="0">
              <a:buNone/>
              <a:defRPr sz="2200"/>
            </a:lvl1pPr>
            <a:lvl2pPr marL="705368" indent="0">
              <a:buNone/>
              <a:defRPr sz="1900"/>
            </a:lvl2pPr>
            <a:lvl3pPr marL="1410736" indent="0">
              <a:buNone/>
              <a:defRPr sz="1500"/>
            </a:lvl3pPr>
            <a:lvl4pPr marL="2116104" indent="0">
              <a:buNone/>
              <a:defRPr sz="1400"/>
            </a:lvl4pPr>
            <a:lvl5pPr marL="2821473" indent="0">
              <a:buNone/>
              <a:defRPr sz="1400"/>
            </a:lvl5pPr>
            <a:lvl6pPr marL="3526841" indent="0">
              <a:buNone/>
              <a:defRPr sz="1400"/>
            </a:lvl6pPr>
            <a:lvl7pPr marL="4232209" indent="0">
              <a:buNone/>
              <a:defRPr sz="1400"/>
            </a:lvl7pPr>
            <a:lvl8pPr marL="4937577" indent="0">
              <a:buNone/>
              <a:defRPr sz="1400"/>
            </a:lvl8pPr>
            <a:lvl9pPr marL="564294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29566"/>
            <a:ext cx="14813280" cy="1371600"/>
          </a:xfrm>
          <a:prstGeom prst="rect">
            <a:avLst/>
          </a:prstGeom>
        </p:spPr>
        <p:txBody>
          <a:bodyPr vert="horz" lIns="141074" tIns="70537" rIns="141074" bIns="705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920240"/>
            <a:ext cx="14813280" cy="5431156"/>
          </a:xfrm>
          <a:prstGeom prst="rect">
            <a:avLst/>
          </a:prstGeom>
        </p:spPr>
        <p:txBody>
          <a:bodyPr vert="horz" lIns="141074" tIns="70537" rIns="141074" bIns="705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7627621"/>
            <a:ext cx="3840480" cy="438150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7627621"/>
            <a:ext cx="5212080" cy="438150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7627621"/>
            <a:ext cx="3840480" cy="438150"/>
          </a:xfrm>
          <a:prstGeom prst="rect">
            <a:avLst/>
          </a:prstGeom>
        </p:spPr>
        <p:txBody>
          <a:bodyPr vert="horz" lIns="141074" tIns="70537" rIns="141074" bIns="70537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0736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9026" indent="-529026" algn="l" defTabSz="141073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6223" indent="-440855" algn="l" defTabSz="1410736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3420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789" indent="-352684" algn="l" defTabSz="141073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74157" indent="-352684" algn="l" defTabSz="141073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9525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4893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90261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5629" indent="-352684" algn="l" defTabSz="141073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368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736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6104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473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841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2209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7577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2945" algn="l" defTabSz="141073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6D7F5-9C6E-4143-B003-990D13A41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-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685800"/>
            <a:ext cx="7772400" cy="1219200"/>
          </a:xfrm>
          <a:prstGeom prst="horizontalScroll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DeflateBottom">
              <a:avLst>
                <a:gd name="adj" fmla="val 47482"/>
              </a:avLst>
            </a:prstTxWarp>
            <a:spAutoFit/>
          </a:bodyPr>
          <a:lstStyle/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Teachers  recitation</a:t>
            </a:r>
          </a:p>
        </p:txBody>
      </p:sp>
      <p:pic>
        <p:nvPicPr>
          <p:cNvPr id="4" name="Picture 3" descr="teacher-and-students-clipart-free-cliparts-that-you-can-download-CT5CnO-clipar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2362200" cy="1752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552406" y="3019485"/>
            <a:ext cx="3200400" cy="4524315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hands go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clap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clap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feets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go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tap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tap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tap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eyes are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open wide.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head goes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side to side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2133600"/>
            <a:ext cx="5486400" cy="707886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Look ,listen and say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eacher rea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38012" y="762000"/>
            <a:ext cx="4421188" cy="2652713"/>
          </a:xfrm>
          <a:prstGeom prst="ellipse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pic>
        <p:nvPicPr>
          <p:cNvPr id="3" name="Picture 2" descr="TN_male-student-wearing-glasses-reading-book-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3124200" cy="306070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0" y="609600"/>
            <a:ext cx="6934200" cy="838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Students   recitation</a:t>
            </a:r>
          </a:p>
        </p:txBody>
      </p:sp>
      <p:pic>
        <p:nvPicPr>
          <p:cNvPr id="5" name="Picture 4" descr="ss rea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96800" y="0"/>
            <a:ext cx="3962400" cy="304800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48200" y="3711714"/>
            <a:ext cx="6477000" cy="940653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Imdividual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Reading (IW)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429000" y="533400"/>
            <a:ext cx="10134600" cy="4024967"/>
          </a:xfrm>
          <a:prstGeom prst="wedgeEllipseCallout">
            <a:avLst/>
          </a:prstGeom>
          <a:ln w="38100"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One student say the rhyme and other listen</a:t>
            </a:r>
          </a:p>
        </p:txBody>
      </p:sp>
      <p:pic>
        <p:nvPicPr>
          <p:cNvPr id="4" name="Picture 3" descr="pair rea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419600"/>
            <a:ext cx="6208744" cy="3533775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877800" y="304800"/>
            <a:ext cx="29718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Pair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-Flowers-Powerpoint-Background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2819400"/>
            <a:ext cx="10134600" cy="258532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Say –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hands go-----------</a:t>
            </a:r>
          </a:p>
          <a:p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Say the next line: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head goes-------------------</a:t>
            </a:r>
          </a:p>
        </p:txBody>
      </p:sp>
      <p:sp>
        <p:nvSpPr>
          <p:cNvPr id="5" name="Down Ribbon 4"/>
          <p:cNvSpPr/>
          <p:nvPr/>
        </p:nvSpPr>
        <p:spPr>
          <a:xfrm>
            <a:off x="4648200" y="304800"/>
            <a:ext cx="8001000" cy="1212116"/>
          </a:xfrm>
          <a:prstGeom prst="ribbon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838200"/>
            <a:ext cx="6477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main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" y="2133600"/>
            <a:ext cx="6385560" cy="5016758"/>
          </a:xfrm>
          <a:prstGeom prst="rightArrowCallout">
            <a:avLst/>
          </a:prstGeom>
          <a:solidFill>
            <a:schemeClr val="accent5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Lutfor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Rahman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Assistant Teacher,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Kundarampur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Government Primary school School,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Ghoraghat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Dinajpur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mlutfor81@gmail.com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477000" y="76200"/>
          <a:ext cx="4191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Lutfor mie mt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9400" y="1828800"/>
            <a:ext cx="6019800" cy="6019800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-Flowers-Powerpoint-Background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0"/>
            <a:ext cx="16459200" cy="822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76200"/>
            <a:ext cx="7696200" cy="838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students let’s enjoy the rhyme </a:t>
            </a:r>
          </a:p>
        </p:txBody>
      </p:sp>
      <p:pic>
        <p:nvPicPr>
          <p:cNvPr id="2" name="2 hands go clap clap">
            <a:hlinkClick r:id="" action="ppaction://media"/>
            <a:extLst>
              <a:ext uri="{FF2B5EF4-FFF2-40B4-BE49-F238E27FC236}">
                <a16:creationId xmlns:a16="http://schemas.microsoft.com/office/drawing/2014/main" id="{BDCDE45A-2896-4D67-9C86-92816AB79C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1447800"/>
            <a:ext cx="8382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5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76200"/>
            <a:ext cx="7696200" cy="68580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 is-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B5415-486E-463C-B10F-838FAFE33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48" y="1514318"/>
            <a:ext cx="8527504" cy="59507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08636" y="206514"/>
            <a:ext cx="5745164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Lesson introduction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286000"/>
            <a:ext cx="6934200" cy="440120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Subject : English     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 : One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Unit :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Lesson :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1-3</a:t>
            </a:r>
          </a:p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B. Rhyme: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hands go clap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clap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Date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0/0/2020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0" y="1676400"/>
            <a:ext cx="4152590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ming-Frames-Butterfly-PP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5637" y="914400"/>
            <a:ext cx="6172200" cy="940653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Learning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1918" y="1941493"/>
            <a:ext cx="2215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3429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Speaking: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2448580"/>
            <a:ext cx="1158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4.1.1 </a:t>
            </a:r>
            <a:r>
              <a:rPr lang="en-US" sz="32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Enjoy the rhythm and music of simple rhymes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3505201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4038600"/>
            <a:ext cx="944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4.1.1:</a:t>
            </a:r>
            <a:r>
              <a:rPr lang="en-US" sz="32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Repeat rhymes after the teacher.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190500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Listening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3505200" y="495300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4.1.2  </a:t>
            </a:r>
            <a:r>
              <a:rPr lang="en-US" sz="32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Recite rhymes individually</a:t>
            </a:r>
            <a:r>
              <a:rPr lang="en-US" sz="32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893E7-FAA8-4D56-A999-26323C0E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BF5B8B-6543-431D-84DA-184A09B6F351}"/>
              </a:ext>
            </a:extLst>
          </p:cNvPr>
          <p:cNvSpPr txBox="1"/>
          <p:nvPr/>
        </p:nvSpPr>
        <p:spPr>
          <a:xfrm>
            <a:off x="4495800" y="228600"/>
            <a:ext cx="6781799" cy="1084421"/>
          </a:xfrm>
          <a:prstGeom prst="downArrowCallou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Student’s do the activities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14F9AC-F86F-4F64-9195-2F970DE40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76" y="1313019"/>
            <a:ext cx="3657600" cy="3217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7E1D11-D13C-409A-86CC-E4A71A70B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961" y="1313018"/>
            <a:ext cx="3122804" cy="3217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923723-6A94-4CC3-9EC3-8EF673D565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93" t="6935" r="13850"/>
          <a:stretch/>
        </p:blipFill>
        <p:spPr>
          <a:xfrm>
            <a:off x="9575347" y="1313017"/>
            <a:ext cx="3110413" cy="3217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058153-B22B-455D-ABFB-56C48C200D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347" r="12850" b="8095"/>
          <a:stretch/>
        </p:blipFill>
        <p:spPr>
          <a:xfrm>
            <a:off x="13261236" y="1313017"/>
            <a:ext cx="2827669" cy="3217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D389B2-DC5F-4D86-8881-07B17FE0241E}"/>
              </a:ext>
            </a:extLst>
          </p:cNvPr>
          <p:cNvSpPr txBox="1"/>
          <p:nvPr/>
        </p:nvSpPr>
        <p:spPr>
          <a:xfrm>
            <a:off x="1353319" y="4802866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Come here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C8535-2B6F-40E0-B299-C035E8008F97}"/>
              </a:ext>
            </a:extLst>
          </p:cNvPr>
          <p:cNvSpPr txBox="1"/>
          <p:nvPr/>
        </p:nvSpPr>
        <p:spPr>
          <a:xfrm>
            <a:off x="6017563" y="476419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Clap your hand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ED1AFC-D968-4C65-A0E9-D45FB40B81A8}"/>
              </a:ext>
            </a:extLst>
          </p:cNvPr>
          <p:cNvSpPr txBox="1"/>
          <p:nvPr/>
        </p:nvSpPr>
        <p:spPr>
          <a:xfrm>
            <a:off x="13112635" y="4836136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Open your eyes wide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3905B1-C258-41C4-81D3-FE92F5C03416}"/>
              </a:ext>
            </a:extLst>
          </p:cNvPr>
          <p:cNvSpPr txBox="1"/>
          <p:nvPr/>
        </p:nvSpPr>
        <p:spPr>
          <a:xfrm>
            <a:off x="9575347" y="4764529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Tap your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feet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CED27-272C-4A01-861F-B666A8F76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044784-A22F-4632-9666-DD1E77967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899"/>
          <a:stretch/>
        </p:blipFill>
        <p:spPr>
          <a:xfrm>
            <a:off x="6122763" y="3434180"/>
            <a:ext cx="3984872" cy="2966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F71FDC-3B87-43BE-A8B4-9740204A6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117"/>
          <a:stretch/>
        </p:blipFill>
        <p:spPr>
          <a:xfrm>
            <a:off x="381000" y="3434180"/>
            <a:ext cx="3884470" cy="2966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A04B00-416C-4EB7-A185-3677C9185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8600" y="3434181"/>
            <a:ext cx="3984872" cy="2966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63E48C-72F6-42D4-AA60-C5085E487290}"/>
              </a:ext>
            </a:extLst>
          </p:cNvPr>
          <p:cNvSpPr txBox="1"/>
          <p:nvPr/>
        </p:nvSpPr>
        <p:spPr>
          <a:xfrm>
            <a:off x="12618151" y="263265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Come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D42AC-9CA8-436B-A6F2-6D5089F7D71C}"/>
              </a:ext>
            </a:extLst>
          </p:cNvPr>
          <p:cNvSpPr txBox="1"/>
          <p:nvPr/>
        </p:nvSpPr>
        <p:spPr>
          <a:xfrm>
            <a:off x="7010400" y="268154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Take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CC6BEE-4C8A-4B0A-BB52-6574175E415E}"/>
              </a:ext>
            </a:extLst>
          </p:cNvPr>
          <p:cNvSpPr txBox="1"/>
          <p:nvPr/>
        </p:nvSpPr>
        <p:spPr>
          <a:xfrm>
            <a:off x="990600" y="268154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Draw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C749A8-A53D-4C83-9EFC-1D446C13C072}"/>
              </a:ext>
            </a:extLst>
          </p:cNvPr>
          <p:cNvSpPr txBox="1"/>
          <p:nvPr/>
        </p:nvSpPr>
        <p:spPr>
          <a:xfrm>
            <a:off x="914400" y="6578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A3F31-A4A7-4B48-990B-E61C84F3D5D3}"/>
              </a:ext>
            </a:extLst>
          </p:cNvPr>
          <p:cNvSpPr txBox="1"/>
          <p:nvPr/>
        </p:nvSpPr>
        <p:spPr>
          <a:xfrm>
            <a:off x="7252380" y="6629400"/>
            <a:ext cx="158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D57F2-8FDD-4E63-A189-178EB6F7947F}"/>
              </a:ext>
            </a:extLst>
          </p:cNvPr>
          <p:cNvSpPr txBox="1"/>
          <p:nvPr/>
        </p:nvSpPr>
        <p:spPr>
          <a:xfrm>
            <a:off x="13137195" y="6629400"/>
            <a:ext cx="118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93F22-CCC8-407E-A375-E065A46C4232}"/>
              </a:ext>
            </a:extLst>
          </p:cNvPr>
          <p:cNvSpPr txBox="1"/>
          <p:nvPr/>
        </p:nvSpPr>
        <p:spPr>
          <a:xfrm>
            <a:off x="6172964" y="186611"/>
            <a:ext cx="3884470" cy="1650742"/>
          </a:xfrm>
          <a:prstGeom prst="flowChartMagneticDisk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32184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5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4592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17D77A-14A3-41DA-82DC-3C375760F4B9}"/>
              </a:ext>
            </a:extLst>
          </p:cNvPr>
          <p:cNvSpPr txBox="1"/>
          <p:nvPr/>
        </p:nvSpPr>
        <p:spPr>
          <a:xfrm>
            <a:off x="5257800" y="1295400"/>
            <a:ext cx="5029200" cy="6229707"/>
          </a:xfrm>
          <a:prstGeom prst="cub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hands go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clap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clap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feets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go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tap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tap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tap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eyes are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open wide.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head goes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side to side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5F3B1-9D98-408D-8D2C-A92D45F2C057}"/>
              </a:ext>
            </a:extLst>
          </p:cNvPr>
          <p:cNvSpPr txBox="1"/>
          <p:nvPr/>
        </p:nvSpPr>
        <p:spPr>
          <a:xfrm>
            <a:off x="5029200" y="152400"/>
            <a:ext cx="6248400" cy="940653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Let`s listen the rhyme</a:t>
            </a:r>
          </a:p>
        </p:txBody>
      </p:sp>
      <p:pic>
        <p:nvPicPr>
          <p:cNvPr id="3" name="Audio_20-08-11_21-03-00">
            <a:hlinkClick r:id="" action="ppaction://media"/>
            <a:extLst>
              <a:ext uri="{FF2B5EF4-FFF2-40B4-BE49-F238E27FC236}">
                <a16:creationId xmlns:a16="http://schemas.microsoft.com/office/drawing/2014/main" id="{AD626207-07E1-41E8-AC0B-5CD88BE50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11000" y="69155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227</Words>
  <Application>Microsoft Office PowerPoint</Application>
  <PresentationFormat>Custom</PresentationFormat>
  <Paragraphs>62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lutfor rahman</dc:creator>
  <cp:lastModifiedBy>Lutfor Rahman</cp:lastModifiedBy>
  <cp:revision>95</cp:revision>
  <dcterms:created xsi:type="dcterms:W3CDTF">2006-08-16T00:00:00Z</dcterms:created>
  <dcterms:modified xsi:type="dcterms:W3CDTF">2020-08-11T15:57:00Z</dcterms:modified>
</cp:coreProperties>
</file>