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2" r:id="rId7"/>
    <p:sldId id="261" r:id="rId8"/>
    <p:sldId id="260" r:id="rId9"/>
    <p:sldId id="264" r:id="rId10"/>
    <p:sldId id="265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5" d="100"/>
          <a:sy n="55" d="100"/>
        </p:scale>
        <p:origin x="10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12192000" cy="6605752"/>
          </a:xfrm>
          <a:prstGeom prst="frame">
            <a:avLst>
              <a:gd name="adj1" fmla="val 414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004458" y="-110362"/>
            <a:ext cx="34368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Abu Saeed Mahmud </a:t>
            </a:r>
            <a:endParaRPr lang="en-GB" sz="24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Oval 9"/>
          <p:cNvSpPr/>
          <p:nvPr userDrawn="1"/>
        </p:nvSpPr>
        <p:spPr>
          <a:xfrm>
            <a:off x="299544" y="351303"/>
            <a:ext cx="993227" cy="87840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ASM</a:t>
            </a:r>
            <a:endParaRPr lang="en-GB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val 11"/>
          <p:cNvSpPr/>
          <p:nvPr userDrawn="1"/>
        </p:nvSpPr>
        <p:spPr>
          <a:xfrm>
            <a:off x="10949185" y="351302"/>
            <a:ext cx="993227" cy="87840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ASM</a:t>
            </a:r>
            <a:endParaRPr lang="en-GB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12"/>
          <p:cNvSpPr/>
          <p:nvPr userDrawn="1"/>
        </p:nvSpPr>
        <p:spPr>
          <a:xfrm>
            <a:off x="10949184" y="5412033"/>
            <a:ext cx="993227" cy="87840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ASM</a:t>
            </a:r>
            <a:endParaRPr lang="en-GB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val 13"/>
          <p:cNvSpPr/>
          <p:nvPr userDrawn="1"/>
        </p:nvSpPr>
        <p:spPr>
          <a:xfrm>
            <a:off x="268044" y="5412033"/>
            <a:ext cx="993227" cy="878407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ASM</a:t>
            </a:r>
            <a:endParaRPr lang="en-GB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3276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DB97-4BB5-4D1B-A237-40AD054B87AB}" type="datetimeFigureOut">
              <a:rPr lang="en-GB" smtClean="0"/>
              <a:t>12/08/2020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FC29B-4023-4BCC-A386-7EEBFA6FF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30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DB97-4BB5-4D1B-A237-40AD054B87AB}" type="datetimeFigureOut">
              <a:rPr lang="en-GB" smtClean="0"/>
              <a:t>12/08/2020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FC29B-4023-4BCC-A386-7EEBFA6FF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83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DB97-4BB5-4D1B-A237-40AD054B87AB}" type="datetimeFigureOut">
              <a:rPr lang="en-GB" smtClean="0"/>
              <a:t>12/08/2020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FC29B-4023-4BCC-A386-7EEBFA6FF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94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DB97-4BB5-4D1B-A237-40AD054B87AB}" type="datetimeFigureOut">
              <a:rPr lang="en-GB" smtClean="0"/>
              <a:t>12/08/2020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FC29B-4023-4BCC-A386-7EEBFA6FF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804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DB97-4BB5-4D1B-A237-40AD054B87AB}" type="datetimeFigureOut">
              <a:rPr lang="en-GB" smtClean="0"/>
              <a:t>12/08/2020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FC29B-4023-4BCC-A386-7EEBFA6FF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83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DB97-4BB5-4D1B-A237-40AD054B87AB}" type="datetimeFigureOut">
              <a:rPr lang="en-GB" smtClean="0"/>
              <a:t>12/08/2020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FC29B-4023-4BCC-A386-7EEBFA6FF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00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DB97-4BB5-4D1B-A237-40AD054B87AB}" type="datetimeFigureOut">
              <a:rPr lang="en-GB" smtClean="0"/>
              <a:t>12/08/2020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FC29B-4023-4BCC-A386-7EEBFA6FF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6798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DB97-4BB5-4D1B-A237-40AD054B87AB}" type="datetimeFigureOut">
              <a:rPr lang="en-GB" smtClean="0"/>
              <a:t>12/08/2020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FC29B-4023-4BCC-A386-7EEBFA6FF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790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DB97-4BB5-4D1B-A237-40AD054B87AB}" type="datetimeFigureOut">
              <a:rPr lang="en-GB" smtClean="0"/>
              <a:t>12/08/2020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FC29B-4023-4BCC-A386-7EEBFA6FF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00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0DB97-4BB5-4D1B-A237-40AD054B87AB}" type="datetimeFigureOut">
              <a:rPr lang="en-GB" smtClean="0"/>
              <a:t>12/08/2020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1FC29B-4023-4BCC-A386-7EEBFA6FF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6072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0DB97-4BB5-4D1B-A237-40AD054B87AB}" type="datetimeFigureOut">
              <a:rPr lang="en-GB" smtClean="0"/>
              <a:t>12/08/2020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1FC29B-4023-4BCC-A386-7EEBFA6FFF0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138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534" y="1397480"/>
            <a:ext cx="8798943" cy="482647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Curved Down Ribbon 1"/>
          <p:cNvSpPr/>
          <p:nvPr/>
        </p:nvSpPr>
        <p:spPr>
          <a:xfrm>
            <a:off x="1431982" y="345056"/>
            <a:ext cx="9420045" cy="897148"/>
          </a:xfrm>
          <a:prstGeom prst="ellipseRibbon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 ক্লাসে স্বাগত </a:t>
            </a:r>
            <a:endParaRPr lang="en-GB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08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074325" y="569343"/>
            <a:ext cx="2708694" cy="94890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 </a:t>
            </a:r>
            <a:endParaRPr lang="en-GB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37094" y="2036255"/>
            <a:ext cx="8436634" cy="76200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(ক) বন্যার মোকাবিলার ২ টি করণীয় লিখ? </a:t>
            </a:r>
            <a:endParaRPr lang="en-GB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37094" y="3074722"/>
            <a:ext cx="8436634" cy="168705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(ক) ১।শুকনা খাবার সংগ্রহে রাখবো।</a:t>
            </a:r>
          </a:p>
          <a:p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২।পড়ার বই,খাতা প্লাস্টিক ব্যাগে ভরে রাখবো। </a:t>
            </a:r>
          </a:p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24487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89917" y="362309"/>
            <a:ext cx="4468483" cy="96615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কাজঃ </a:t>
            </a:r>
            <a:endParaRPr lang="en-GB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79646" y="2324816"/>
            <a:ext cx="4468483" cy="58947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হলুদ দলঃ  </a:t>
            </a:r>
            <a:endParaRPr lang="en-GB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07833" y="2343508"/>
            <a:ext cx="4468483" cy="58947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নীল দলঃ  </a:t>
            </a:r>
            <a:endParaRPr lang="en-GB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58792" y="1411135"/>
            <a:ext cx="11697419" cy="6944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## প্রত্যেক দল ৩ টি করে দূর্যোগের নাম লিখঃ  </a:t>
            </a:r>
            <a:endParaRPr lang="en-GB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07832" y="3142154"/>
            <a:ext cx="4468483" cy="58947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ঘূর্ণিঝড়   </a:t>
            </a:r>
            <a:endParaRPr lang="en-GB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607832" y="3864985"/>
            <a:ext cx="4468483" cy="58947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আগুন লাগা   </a:t>
            </a:r>
            <a:endParaRPr lang="en-GB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607833" y="4559044"/>
            <a:ext cx="4468483" cy="58947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শৈত্য প্রবাহ   </a:t>
            </a:r>
            <a:endParaRPr lang="en-GB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9646" y="3050145"/>
            <a:ext cx="4468483" cy="58947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বন্যা    </a:t>
            </a:r>
            <a:endParaRPr lang="en-GB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79645" y="3775474"/>
            <a:ext cx="4468483" cy="58947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জলোচ্চ্বছাস   </a:t>
            </a:r>
            <a:endParaRPr lang="en-GB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79644" y="4584199"/>
            <a:ext cx="4468483" cy="58947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ভূমিকম্প   </a:t>
            </a:r>
            <a:endParaRPr lang="en-GB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225483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6054" y="372373"/>
            <a:ext cx="5406066" cy="275468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7435970" y="586596"/>
            <a:ext cx="3398807" cy="116311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কাজঃ </a:t>
            </a:r>
            <a:endParaRPr lang="en-GB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26054" y="3551208"/>
            <a:ext cx="10236859" cy="116311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বন্যা নিয়ে তোমাদের কী ধরনের অভিজ্ঞতা রয়েছে তা ৪ টি বাক্যে লিখে আনবে ।  </a:t>
            </a:r>
            <a:endParaRPr lang="en-GB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3166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win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5722" y="1639019"/>
            <a:ext cx="9489056" cy="433046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130725" y="552090"/>
            <a:ext cx="7919049" cy="8626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GB" sz="40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8974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4054416" y="603848"/>
            <a:ext cx="4088920" cy="845389"/>
          </a:xfrm>
          <a:prstGeom prst="horizontalScroll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GB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6816" y="1915064"/>
            <a:ext cx="5089584" cy="331254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আবু সাঈদ মাহমুদ </a:t>
            </a:r>
          </a:p>
          <a:p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 শিক্ষক </a:t>
            </a:r>
          </a:p>
          <a:p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খাসগাঁও স,প্রা,বিদ্যালয়।</a:t>
            </a:r>
          </a:p>
          <a:p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ছাতক, সুনামগঞ্জ ।</a:t>
            </a:r>
          </a:p>
          <a:p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মোবাইলঃ০১৭2৮৯22072 </a:t>
            </a:r>
            <a:endParaRPr lang="en-GB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99208" y="1915064"/>
            <a:ext cx="5089584" cy="331254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বাংলাদেশ ও বিশ্বপরিচয় </a:t>
            </a:r>
          </a:p>
          <a:p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শ্রেণিঃ চতুর্থ ।</a:t>
            </a:r>
          </a:p>
          <a:p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দশম ।</a:t>
            </a:r>
          </a:p>
          <a:p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পাঠের শিরোনামঃদূর্যোগ ও দূর্যোগ মোকাবেলা । </a:t>
            </a:r>
          </a:p>
          <a:p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 ৩৫ মিনিট ।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4416" y="2107630"/>
            <a:ext cx="1155939" cy="163895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05866221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9026" y="603849"/>
            <a:ext cx="5296619" cy="96615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GB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72861" y="2309003"/>
            <a:ext cx="11024558" cy="96615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দূর্যোগ এবং দূর্যোগের কারণ সম্পর্কে বর্ণনা করতে পারবে । </a:t>
            </a:r>
            <a:endParaRPr lang="en-GB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04851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or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35834" y="1518250"/>
            <a:ext cx="8436634" cy="372661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206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Rounded Rectangle 2"/>
          <p:cNvSpPr/>
          <p:nvPr/>
        </p:nvSpPr>
        <p:spPr>
          <a:xfrm>
            <a:off x="2035834" y="483079"/>
            <a:ext cx="8436634" cy="776378"/>
          </a:xfrm>
          <a:prstGeom prst="roundRect">
            <a:avLst/>
          </a:prstGeom>
          <a:solidFill>
            <a:schemeClr val="bg1"/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ছবিটি ভালভাবে লক্ষ্য করিঃ </a:t>
            </a:r>
            <a:endParaRPr lang="en-GB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63306" y="5434642"/>
            <a:ext cx="8609162" cy="655607"/>
          </a:xfrm>
          <a:prstGeom prst="rect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বন্যায় প্লাবিত ঘর বাড়ি </a:t>
            </a:r>
            <a:endParaRPr lang="en-GB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9400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orna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65428" y="1276710"/>
            <a:ext cx="8059256" cy="4295954"/>
          </a:xfrm>
          <a:prstGeom prst="round2DiagRect">
            <a:avLst>
              <a:gd name="adj1" fmla="val 0"/>
              <a:gd name="adj2" fmla="val 0"/>
            </a:avLst>
          </a:prstGeom>
          <a:ln w="88900" cap="sq">
            <a:solidFill>
              <a:schemeClr val="tx1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Rectangle 2"/>
          <p:cNvSpPr/>
          <p:nvPr/>
        </p:nvSpPr>
        <p:spPr>
          <a:xfrm>
            <a:off x="1965428" y="465828"/>
            <a:ext cx="8059256" cy="5003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ছবিটি দেখে কী মনে হচ্ছে ?</a:t>
            </a:r>
            <a:endParaRPr lang="en-GB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65428" y="5814204"/>
            <a:ext cx="8059256" cy="4313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আশ্রয়ের জন্য ছুটে যাচ্ছে । </a:t>
            </a:r>
            <a:endParaRPr lang="en-GB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8543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orna rokh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785" y="1207698"/>
            <a:ext cx="7796857" cy="4278702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2071050" y="405442"/>
            <a:ext cx="8074325" cy="74187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ছবিটি মনোযোগ সহকারে দেখিঃ </a:t>
            </a:r>
            <a:endParaRPr lang="en-GB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15397" y="5607170"/>
            <a:ext cx="7591245" cy="74187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প্রাণের ভয়ে মানুষ ঘরের চালে আশ্রয় নিয়েছে। </a:t>
            </a:r>
            <a:endParaRPr lang="en-GB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91257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b_ordhokoti-takar-communit.jpg"/>
          <p:cNvPicPr>
            <a:picLocks noChangeAspect="1"/>
          </p:cNvPicPr>
          <p:nvPr/>
        </p:nvPicPr>
        <p:blipFill>
          <a:blip r:embed="rId2" cstate="print"/>
          <a:srcRect l="14898" b="11268"/>
          <a:stretch>
            <a:fillRect/>
          </a:stretch>
        </p:blipFill>
        <p:spPr>
          <a:xfrm>
            <a:off x="2104845" y="1500998"/>
            <a:ext cx="7832785" cy="3778370"/>
          </a:xfrm>
          <a:prstGeom prst="rect">
            <a:avLst/>
          </a:prstGeom>
          <a:ln w="76200">
            <a:solidFill>
              <a:schemeClr val="tx1"/>
            </a:solidFill>
          </a:ln>
        </p:spPr>
      </p:pic>
      <p:sp>
        <p:nvSpPr>
          <p:cNvPr id="3" name="Rectangle 2"/>
          <p:cNvSpPr/>
          <p:nvPr/>
        </p:nvSpPr>
        <p:spPr>
          <a:xfrm>
            <a:off x="2191109" y="448574"/>
            <a:ext cx="7936302" cy="81088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কী দেখছি ?</a:t>
            </a:r>
            <a:endParaRPr lang="en-GB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01328" y="5357006"/>
            <a:ext cx="7936302" cy="810883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বিদ্যালয়ে আশ্রয় নেয়া মানুষ । </a:t>
            </a:r>
            <a:endParaRPr lang="en-GB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488131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p.t'\Desktop\R6\gach kata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343" y="1687953"/>
            <a:ext cx="5175849" cy="29013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B05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" name="Picture 4" descr="C:\Users\p.t'\Desktop\R6\imagehyt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0030" y="1687953"/>
            <a:ext cx="5279366" cy="29013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Rectangle 5"/>
          <p:cNvSpPr/>
          <p:nvPr/>
        </p:nvSpPr>
        <p:spPr>
          <a:xfrm>
            <a:off x="2570671" y="465826"/>
            <a:ext cx="8108830" cy="96615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জী দেখতে পাচ্ছি?</a:t>
            </a:r>
            <a:endParaRPr lang="en-GB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45721" y="4845222"/>
            <a:ext cx="9575320" cy="1360098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নির্বিচারে বৃক্ষ নিধন, পাহাড়ের মাটি কর্তন করছে । </a:t>
            </a:r>
            <a:endParaRPr lang="en-GB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886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val 4"/>
          <p:cNvSpPr/>
          <p:nvPr/>
        </p:nvSpPr>
        <p:spPr>
          <a:xfrm>
            <a:off x="4521282" y="2656798"/>
            <a:ext cx="1764846" cy="144106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28575" tIns="28575" rIns="28575" bIns="28575" numCol="1" spcCol="1270" anchor="ctr" anchorCtr="0">
            <a:noAutofit/>
          </a:bodyPr>
          <a:lstStyle/>
          <a:p>
            <a:pPr lvl="0" algn="ctr" defTabSz="2000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bn-BD" sz="4500" kern="1200" dirty="0" smtClean="0">
                <a:latin typeface="NikoshBAN" pitchFamily="2" charset="0"/>
                <a:cs typeface="NikoshBAN" pitchFamily="2" charset="0"/>
              </a:rPr>
              <a:t>তি বৃষ্টি</a:t>
            </a:r>
            <a:endParaRPr lang="en-US" sz="4500" kern="1200" dirty="0"/>
          </a:p>
        </p:txBody>
      </p:sp>
      <p:pic>
        <p:nvPicPr>
          <p:cNvPr id="3" name="Picture 5" descr="C:\Users\p.t'\Desktop\R6\water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1102" y="2073636"/>
            <a:ext cx="5210353" cy="2667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tx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0249" y="1956162"/>
            <a:ext cx="5538159" cy="290194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035834" y="379562"/>
            <a:ext cx="8402128" cy="105130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 কী কী দেখতে পাচ্ছ? </a:t>
            </a:r>
            <a:endParaRPr lang="en-GB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30391" y="5033094"/>
            <a:ext cx="8402128" cy="1051303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খাবার ও পানীয় জলের জন্য মানুষের দীর্ঘ লাইন।  </a:t>
            </a:r>
            <a:endParaRPr lang="en-GB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5306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193</Words>
  <Application>Microsoft Office PowerPoint</Application>
  <PresentationFormat>Widescreen</PresentationFormat>
  <Paragraphs>45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NikoshBAN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28</cp:revision>
  <dcterms:created xsi:type="dcterms:W3CDTF">2020-04-20T00:44:14Z</dcterms:created>
  <dcterms:modified xsi:type="dcterms:W3CDTF">2020-08-12T16:33:39Z</dcterms:modified>
</cp:coreProperties>
</file>