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  <p:sldMasterId id="2147484179" r:id="rId2"/>
  </p:sldMasterIdLst>
  <p:sldIdLst>
    <p:sldId id="259" r:id="rId3"/>
    <p:sldId id="256" r:id="rId4"/>
    <p:sldId id="257" r:id="rId5"/>
    <p:sldId id="270" r:id="rId6"/>
    <p:sldId id="273" r:id="rId7"/>
    <p:sldId id="271" r:id="rId8"/>
    <p:sldId id="261" r:id="rId9"/>
    <p:sldId id="264" r:id="rId10"/>
    <p:sldId id="275" r:id="rId11"/>
    <p:sldId id="260" r:id="rId12"/>
    <p:sldId id="262" r:id="rId13"/>
    <p:sldId id="267" r:id="rId14"/>
    <p:sldId id="277" r:id="rId15"/>
    <p:sldId id="278" r:id="rId16"/>
    <p:sldId id="279" r:id="rId17"/>
    <p:sldId id="266" r:id="rId18"/>
    <p:sldId id="276" r:id="rId19"/>
    <p:sldId id="268" r:id="rId20"/>
    <p:sldId id="269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4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0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16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2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8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1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9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2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30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8F8169-7196-4776-B9DC-3907199E3DD9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70A46E-6FAE-4830-94F5-65B66A0746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6509" y="890850"/>
            <a:ext cx="1967347" cy="50167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8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7201811" y="1817289"/>
            <a:ext cx="3953020" cy="491602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718375"/>
            <a:ext cx="7118252" cy="53617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522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3" y="731520"/>
            <a:ext cx="5453820" cy="40514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33" y="731520"/>
            <a:ext cx="5508747" cy="40514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73721" y="5598942"/>
            <a:ext cx="1086025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ক্ষতিকর পদার্থ পানিতে মিশলে পানি দূষিত হয়।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94" y="477011"/>
            <a:ext cx="5803912" cy="402077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7" y="445849"/>
            <a:ext cx="5724767" cy="405193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05353" y="5134712"/>
            <a:ext cx="8717283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চর্মরোগ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9318" y="586109"/>
            <a:ext cx="11015002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অনেক রোগ হয়। যেমনঃ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8" y="1958219"/>
            <a:ext cx="3643975" cy="26559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1" t="12746" r="2021" b="-12746"/>
          <a:stretch/>
        </p:blipFill>
        <p:spPr>
          <a:xfrm>
            <a:off x="4192173" y="1958219"/>
            <a:ext cx="3460652" cy="26559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08" y="1958219"/>
            <a:ext cx="3695112" cy="26559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82439" y="4970438"/>
            <a:ext cx="2091924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6605" y="5016604"/>
            <a:ext cx="142430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জন্ডিস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0283" y="4969954"/>
            <a:ext cx="155162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চর্মরোগ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5088" y="5718834"/>
            <a:ext cx="5984168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করা নিরাপদ নয়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521" y="467707"/>
            <a:ext cx="4515727" cy="47595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323560"/>
            <a:ext cx="5268351" cy="50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0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926687" y="4389124"/>
            <a:ext cx="791132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309489"/>
            <a:ext cx="5050301" cy="3587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13" y="309489"/>
            <a:ext cx="4740812" cy="35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19" y="506438"/>
            <a:ext cx="4107440" cy="5148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4055" y="1055077"/>
            <a:ext cx="40233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পাঠ্যবই সংযোগ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1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0811" y="-111367"/>
            <a:ext cx="497246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9651" y="2025748"/>
            <a:ext cx="8937676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কয়েকটি কারণ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651" y="4243317"/>
            <a:ext cx="9008015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60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পানি বাহিত রোগের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340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1324" y="253220"/>
            <a:ext cx="5322279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45" y="2166432"/>
            <a:ext cx="5829639" cy="43737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8417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05355" y="2496274"/>
            <a:ext cx="860998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পানি দূষণের ৫ টি কারণ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3492" y="3586999"/>
            <a:ext cx="622658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2813" y="647117"/>
            <a:ext cx="564114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লেখ: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1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276" y="3193366"/>
            <a:ext cx="9087729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আশেপাশে ঘটে এমন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টি পানি দূষণের কারণ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27942" y="1114061"/>
            <a:ext cx="3924887" cy="150524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8192" y="1451181"/>
            <a:ext cx="340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কাজ: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5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1935" y="2198588"/>
            <a:ext cx="58615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শহিদুজ্জামান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বালিয়াকান্দি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,রাজবাড়ী।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msbaliakandi@gmail.com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6104" y="384966"/>
            <a:ext cx="374974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2198588"/>
            <a:ext cx="4175845" cy="4175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51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48578" y="526316"/>
            <a:ext cx="2335237" cy="550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bn-BD" sz="8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bn-BD" sz="8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bn-BD" sz="8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526316"/>
            <a:ext cx="7779434" cy="5622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217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71" y="2278743"/>
            <a:ext cx="3255872" cy="3834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92180" y="287723"/>
            <a:ext cx="4098383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9330" y="2604160"/>
            <a:ext cx="5153464" cy="35086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:পানি দূষণ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63345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13871" y="374188"/>
            <a:ext cx="4684541" cy="136456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266" y="2982356"/>
            <a:ext cx="10550768" cy="240065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২.১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অযোগ্য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৩.৩.১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572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06" y="1344687"/>
            <a:ext cx="4524455" cy="2402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44" y="1344687"/>
            <a:ext cx="5022545" cy="2419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3"/>
          <a:stretch/>
        </p:blipFill>
        <p:spPr>
          <a:xfrm>
            <a:off x="891606" y="4009292"/>
            <a:ext cx="4524455" cy="2644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>
            <a:off x="6259744" y="4009292"/>
            <a:ext cx="5022545" cy="2644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25749" y="158478"/>
            <a:ext cx="7990448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2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82462" y="2025755"/>
            <a:ext cx="6020973" cy="409369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5742" y="365760"/>
            <a:ext cx="6049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 আজকের পাঠ -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4"/>
          <a:stretch/>
        </p:blipFill>
        <p:spPr>
          <a:xfrm>
            <a:off x="2747887" y="597821"/>
            <a:ext cx="6654020" cy="33692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91289" y="4572000"/>
            <a:ext cx="8567225" cy="15696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র্জ্য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8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9" y="275611"/>
            <a:ext cx="5344391" cy="36070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07" y="275611"/>
            <a:ext cx="5546951" cy="36070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08187" y="4121839"/>
            <a:ext cx="4346919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নদীতে ময়লা-আর্বজনা ফেলা হচ্ছে।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0628" y="4121839"/>
            <a:ext cx="422030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নদীতে গরু-ছাগল গোসল করানো হচ্ছে।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9" y="506438"/>
            <a:ext cx="5370353" cy="38686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7" t="1604" r="1100" b="6780"/>
          <a:stretch/>
        </p:blipFill>
        <p:spPr>
          <a:xfrm>
            <a:off x="6485207" y="506438"/>
            <a:ext cx="5317588" cy="38686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316382" y="4845109"/>
            <a:ext cx="393660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মল ত্যাগ করলে পানি দূষিত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9454" y="4845108"/>
            <a:ext cx="4230875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গরু-ছাগল গোসল করালে পানি দূষিত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212</Words>
  <Application>Microsoft Office PowerPoint</Application>
  <PresentationFormat>Custom</PresentationFormat>
  <Paragraphs>50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155</cp:revision>
  <dcterms:created xsi:type="dcterms:W3CDTF">2018-02-20T04:23:35Z</dcterms:created>
  <dcterms:modified xsi:type="dcterms:W3CDTF">2020-08-12T17:34:23Z</dcterms:modified>
</cp:coreProperties>
</file>