
<file path=[Content_Types].xml><?xml version="1.0" encoding="utf-8"?>
<Types xmlns="http://schemas.openxmlformats.org/package/2006/content-types">
  <Default Extension="tmp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7" r:id="rId5"/>
    <p:sldId id="261" r:id="rId6"/>
    <p:sldId id="278" r:id="rId7"/>
    <p:sldId id="276" r:id="rId8"/>
    <p:sldId id="260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53FC0-28F9-4356-AD7B-1A696C913A23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FE382B-699A-4A3D-B2A2-16E5459E703C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সমৃদ্ধ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2D1814A4-1347-490A-AA30-BB11F6FDDDE2}" type="parTrans" cxnId="{8D25FC57-49DF-4EE8-AD29-B32572CE884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E1DBA14-CCF7-4F2C-B081-CDF57FE63C5D}" type="sibTrans" cxnId="{8D25FC57-49DF-4EE8-AD29-B32572CE884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51F3C20-EBDF-4733-9FF8-9B0B67FA8A2E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6C2C1A8-BFBE-413C-9110-B2D4F2C03C42}" type="parTrans" cxnId="{D815CACE-6FC1-4106-BA91-A5A8463BC53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D2AD55C-2FC5-4AD8-9FCF-6851D95493D5}" type="sibTrans" cxnId="{D815CACE-6FC1-4106-BA91-A5A8463BC53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7B5853F-5A32-4A3B-819D-68B7667297E5}">
      <dgm:prSet phldrT="[Text]"/>
      <dgm:spPr/>
      <dgm:t>
        <a:bodyPr/>
        <a:lstStyle/>
        <a:p>
          <a:r>
            <a:rPr lang="bn-IN" dirty="0" smtClean="0">
              <a:latin typeface="NikoshBAN" panose="02000000000000000000" pitchFamily="2" charset="0"/>
              <a:cs typeface="NikoshBAN" panose="02000000000000000000" pitchFamily="2" charset="0"/>
            </a:rPr>
            <a:t>শাসনকর্তা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523D891-4A59-45F0-867E-0AA7A72F8E9C}" type="parTrans" cxnId="{62F1DB0C-B08B-49F6-9AD0-EB4AB8A47B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D311284-2F46-4875-94CC-C0CF826049F2}" type="sibTrans" cxnId="{62F1DB0C-B08B-49F6-9AD0-EB4AB8A47BA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626CF72-3D43-4F0E-8B38-C2EA0CFBA7E6}">
      <dgm:prSet phldrT="[Text]" custT="1"/>
      <dgm:spPr/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dirty="0" smtClean="0">
              <a:latin typeface="NikoshBAN" pitchFamily="2" charset="0"/>
              <a:cs typeface="NikoshBAN" pitchFamily="2" charset="0"/>
            </a:rPr>
            <a:t>নতুন শব্দ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E06E9E39-D843-47BA-80B9-72E9C34F1FD9}" type="sibTrans" cxnId="{D92992ED-3054-4590-9D9E-EDFBC77CB9F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FB01A66-8429-41B8-BDD3-EA1212550A1B}" type="parTrans" cxnId="{D92992ED-3054-4590-9D9E-EDFBC77CB9F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1971B02-81E5-499F-B369-F0F485AE92F7}" type="pres">
      <dgm:prSet presAssocID="{EFF53FC0-28F9-4356-AD7B-1A696C913A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97A8BC-F0CB-4745-B808-702BEF6FEF0F}" type="pres">
      <dgm:prSet presAssocID="{9626CF72-3D43-4F0E-8B38-C2EA0CFBA7E6}" presName="centerShape" presStyleLbl="node0" presStyleIdx="0" presStyleCnt="1" custScaleX="95309" custScaleY="95309"/>
      <dgm:spPr/>
      <dgm:t>
        <a:bodyPr/>
        <a:lstStyle/>
        <a:p>
          <a:endParaRPr lang="en-US"/>
        </a:p>
      </dgm:t>
    </dgm:pt>
    <dgm:pt modelId="{5F6AC13F-E809-4C1E-B83A-F93A858949A3}" type="pres">
      <dgm:prSet presAssocID="{3523D891-4A59-45F0-867E-0AA7A72F8E9C}" presName="Name9" presStyleLbl="parChTrans1D2" presStyleIdx="0" presStyleCnt="3"/>
      <dgm:spPr/>
      <dgm:t>
        <a:bodyPr/>
        <a:lstStyle/>
        <a:p>
          <a:endParaRPr lang="en-US"/>
        </a:p>
      </dgm:t>
    </dgm:pt>
    <dgm:pt modelId="{D54DE2DC-3C5F-4675-A4DA-A041EAAFB205}" type="pres">
      <dgm:prSet presAssocID="{3523D891-4A59-45F0-867E-0AA7A72F8E9C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C4D095F-51DC-4DBF-A417-28B47CCC7B44}" type="pres">
      <dgm:prSet presAssocID="{97B5853F-5A32-4A3B-819D-68B7667297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94370E-8A85-4B6F-BD30-5CC7BEFBD0D1}" type="pres">
      <dgm:prSet presAssocID="{66C2C1A8-BFBE-413C-9110-B2D4F2C03C42}" presName="Name9" presStyleLbl="parChTrans1D2" presStyleIdx="1" presStyleCnt="3"/>
      <dgm:spPr/>
      <dgm:t>
        <a:bodyPr/>
        <a:lstStyle/>
        <a:p>
          <a:endParaRPr lang="en-US"/>
        </a:p>
      </dgm:t>
    </dgm:pt>
    <dgm:pt modelId="{5ACC33A3-210B-4854-AABB-4D451A05E403}" type="pres">
      <dgm:prSet presAssocID="{66C2C1A8-BFBE-413C-9110-B2D4F2C03C42}" presName="connTx" presStyleLbl="parChTrans1D2" presStyleIdx="1" presStyleCnt="3"/>
      <dgm:spPr/>
      <dgm:t>
        <a:bodyPr/>
        <a:lstStyle/>
        <a:p>
          <a:endParaRPr lang="en-US"/>
        </a:p>
      </dgm:t>
    </dgm:pt>
    <dgm:pt modelId="{0A0ECE4D-D333-4C1F-A733-C9A8A7C68491}" type="pres">
      <dgm:prSet presAssocID="{751F3C20-EBDF-4733-9FF8-9B0B67FA8A2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188DF0-71B9-492D-8B3D-B39E6AD405E4}" type="pres">
      <dgm:prSet presAssocID="{2D1814A4-1347-490A-AA30-BB11F6FDDDE2}" presName="Name9" presStyleLbl="parChTrans1D2" presStyleIdx="2" presStyleCnt="3"/>
      <dgm:spPr/>
      <dgm:t>
        <a:bodyPr/>
        <a:lstStyle/>
        <a:p>
          <a:endParaRPr lang="en-US"/>
        </a:p>
      </dgm:t>
    </dgm:pt>
    <dgm:pt modelId="{3B1AB2B7-0ACE-4705-B687-54A766A7C712}" type="pres">
      <dgm:prSet presAssocID="{2D1814A4-1347-490A-AA30-BB11F6FDDDE2}" presName="connTx" presStyleLbl="parChTrans1D2" presStyleIdx="2" presStyleCnt="3"/>
      <dgm:spPr/>
      <dgm:t>
        <a:bodyPr/>
        <a:lstStyle/>
        <a:p>
          <a:endParaRPr lang="en-US"/>
        </a:p>
      </dgm:t>
    </dgm:pt>
    <dgm:pt modelId="{6D3117D4-42D0-4910-98E1-236DE26B3E0F}" type="pres">
      <dgm:prSet presAssocID="{07FE382B-699A-4A3D-B2A2-16E5459E703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2992ED-3054-4590-9D9E-EDFBC77CB9F5}" srcId="{EFF53FC0-28F9-4356-AD7B-1A696C913A23}" destId="{9626CF72-3D43-4F0E-8B38-C2EA0CFBA7E6}" srcOrd="0" destOrd="0" parTransId="{4FB01A66-8429-41B8-BDD3-EA1212550A1B}" sibTransId="{E06E9E39-D843-47BA-80B9-72E9C34F1FD9}"/>
    <dgm:cxn modelId="{D815CACE-6FC1-4106-BA91-A5A8463BC532}" srcId="{9626CF72-3D43-4F0E-8B38-C2EA0CFBA7E6}" destId="{751F3C20-EBDF-4733-9FF8-9B0B67FA8A2E}" srcOrd="1" destOrd="0" parTransId="{66C2C1A8-BFBE-413C-9110-B2D4F2C03C42}" sibTransId="{BD2AD55C-2FC5-4AD8-9FCF-6851D95493D5}"/>
    <dgm:cxn modelId="{B2DCF60F-CA7F-4ABC-8C15-7D286C81FCA4}" type="presOf" srcId="{2D1814A4-1347-490A-AA30-BB11F6FDDDE2}" destId="{3B1AB2B7-0ACE-4705-B687-54A766A7C712}" srcOrd="1" destOrd="0" presId="urn:microsoft.com/office/officeart/2005/8/layout/radial1"/>
    <dgm:cxn modelId="{62F1DB0C-B08B-49F6-9AD0-EB4AB8A47BA8}" srcId="{9626CF72-3D43-4F0E-8B38-C2EA0CFBA7E6}" destId="{97B5853F-5A32-4A3B-819D-68B7667297E5}" srcOrd="0" destOrd="0" parTransId="{3523D891-4A59-45F0-867E-0AA7A72F8E9C}" sibTransId="{6D311284-2F46-4875-94CC-C0CF826049F2}"/>
    <dgm:cxn modelId="{B641E245-5AB2-4B85-8BCC-53EB543B6EA7}" type="presOf" srcId="{9626CF72-3D43-4F0E-8B38-C2EA0CFBA7E6}" destId="{B697A8BC-F0CB-4745-B808-702BEF6FEF0F}" srcOrd="0" destOrd="0" presId="urn:microsoft.com/office/officeart/2005/8/layout/radial1"/>
    <dgm:cxn modelId="{5823693D-A5B9-4558-9FD2-8044ED13E88B}" type="presOf" srcId="{66C2C1A8-BFBE-413C-9110-B2D4F2C03C42}" destId="{5ACC33A3-210B-4854-AABB-4D451A05E403}" srcOrd="1" destOrd="0" presId="urn:microsoft.com/office/officeart/2005/8/layout/radial1"/>
    <dgm:cxn modelId="{8D25FC57-49DF-4EE8-AD29-B32572CE8847}" srcId="{9626CF72-3D43-4F0E-8B38-C2EA0CFBA7E6}" destId="{07FE382B-699A-4A3D-B2A2-16E5459E703C}" srcOrd="2" destOrd="0" parTransId="{2D1814A4-1347-490A-AA30-BB11F6FDDDE2}" sibTransId="{AE1DBA14-CCF7-4F2C-B081-CDF57FE63C5D}"/>
    <dgm:cxn modelId="{88B4F8C7-CDD7-4FCF-A68F-7376BB0D7A24}" type="presOf" srcId="{751F3C20-EBDF-4733-9FF8-9B0B67FA8A2E}" destId="{0A0ECE4D-D333-4C1F-A733-C9A8A7C68491}" srcOrd="0" destOrd="0" presId="urn:microsoft.com/office/officeart/2005/8/layout/radial1"/>
    <dgm:cxn modelId="{9A4C8186-A92F-4251-B0B5-7452C924CAF1}" type="presOf" srcId="{EFF53FC0-28F9-4356-AD7B-1A696C913A23}" destId="{81971B02-81E5-499F-B369-F0F485AE92F7}" srcOrd="0" destOrd="0" presId="urn:microsoft.com/office/officeart/2005/8/layout/radial1"/>
    <dgm:cxn modelId="{C705CCC8-A42E-4A8C-8590-2E6C95AF40FF}" type="presOf" srcId="{3523D891-4A59-45F0-867E-0AA7A72F8E9C}" destId="{5F6AC13F-E809-4C1E-B83A-F93A858949A3}" srcOrd="0" destOrd="0" presId="urn:microsoft.com/office/officeart/2005/8/layout/radial1"/>
    <dgm:cxn modelId="{7EE3231F-E288-4AED-8519-3503FA16B1B9}" type="presOf" srcId="{97B5853F-5A32-4A3B-819D-68B7667297E5}" destId="{4C4D095F-51DC-4DBF-A417-28B47CCC7B44}" srcOrd="0" destOrd="0" presId="urn:microsoft.com/office/officeart/2005/8/layout/radial1"/>
    <dgm:cxn modelId="{C5F3B286-B47B-40D3-9999-8E4EBECAF366}" type="presOf" srcId="{66C2C1A8-BFBE-413C-9110-B2D4F2C03C42}" destId="{AA94370E-8A85-4B6F-BD30-5CC7BEFBD0D1}" srcOrd="0" destOrd="0" presId="urn:microsoft.com/office/officeart/2005/8/layout/radial1"/>
    <dgm:cxn modelId="{DEE97729-EB48-430A-850A-8B49B81F7785}" type="presOf" srcId="{07FE382B-699A-4A3D-B2A2-16E5459E703C}" destId="{6D3117D4-42D0-4910-98E1-236DE26B3E0F}" srcOrd="0" destOrd="0" presId="urn:microsoft.com/office/officeart/2005/8/layout/radial1"/>
    <dgm:cxn modelId="{BE71F88F-3F3B-45CA-948B-289EF54324C2}" type="presOf" srcId="{2D1814A4-1347-490A-AA30-BB11F6FDDDE2}" destId="{D2188DF0-71B9-492D-8B3D-B39E6AD405E4}" srcOrd="0" destOrd="0" presId="urn:microsoft.com/office/officeart/2005/8/layout/radial1"/>
    <dgm:cxn modelId="{CD45E96D-A025-45AC-9834-632B8B1AB259}" type="presOf" srcId="{3523D891-4A59-45F0-867E-0AA7A72F8E9C}" destId="{D54DE2DC-3C5F-4675-A4DA-A041EAAFB205}" srcOrd="1" destOrd="0" presId="urn:microsoft.com/office/officeart/2005/8/layout/radial1"/>
    <dgm:cxn modelId="{CF53DBAE-7143-46AA-8816-25E0FC8AB601}" type="presParOf" srcId="{81971B02-81E5-499F-B369-F0F485AE92F7}" destId="{B697A8BC-F0CB-4745-B808-702BEF6FEF0F}" srcOrd="0" destOrd="0" presId="urn:microsoft.com/office/officeart/2005/8/layout/radial1"/>
    <dgm:cxn modelId="{63AB5D67-27F2-42D4-A08D-56179E15770C}" type="presParOf" srcId="{81971B02-81E5-499F-B369-F0F485AE92F7}" destId="{5F6AC13F-E809-4C1E-B83A-F93A858949A3}" srcOrd="1" destOrd="0" presId="urn:microsoft.com/office/officeart/2005/8/layout/radial1"/>
    <dgm:cxn modelId="{4DEE2051-914C-4964-8BC4-92629ECDDB8B}" type="presParOf" srcId="{5F6AC13F-E809-4C1E-B83A-F93A858949A3}" destId="{D54DE2DC-3C5F-4675-A4DA-A041EAAFB205}" srcOrd="0" destOrd="0" presId="urn:microsoft.com/office/officeart/2005/8/layout/radial1"/>
    <dgm:cxn modelId="{16A0F2DF-598A-42AA-A11D-A77804767F93}" type="presParOf" srcId="{81971B02-81E5-499F-B369-F0F485AE92F7}" destId="{4C4D095F-51DC-4DBF-A417-28B47CCC7B44}" srcOrd="2" destOrd="0" presId="urn:microsoft.com/office/officeart/2005/8/layout/radial1"/>
    <dgm:cxn modelId="{E8240087-8127-48F1-851E-A9FCE1E300DC}" type="presParOf" srcId="{81971B02-81E5-499F-B369-F0F485AE92F7}" destId="{AA94370E-8A85-4B6F-BD30-5CC7BEFBD0D1}" srcOrd="3" destOrd="0" presId="urn:microsoft.com/office/officeart/2005/8/layout/radial1"/>
    <dgm:cxn modelId="{CD15EF07-D9C6-4227-83F0-6470D5798DEF}" type="presParOf" srcId="{AA94370E-8A85-4B6F-BD30-5CC7BEFBD0D1}" destId="{5ACC33A3-210B-4854-AABB-4D451A05E403}" srcOrd="0" destOrd="0" presId="urn:microsoft.com/office/officeart/2005/8/layout/radial1"/>
    <dgm:cxn modelId="{C6715566-52C3-42D5-A735-E01A411EA4C5}" type="presParOf" srcId="{81971B02-81E5-499F-B369-F0F485AE92F7}" destId="{0A0ECE4D-D333-4C1F-A733-C9A8A7C68491}" srcOrd="4" destOrd="0" presId="urn:microsoft.com/office/officeart/2005/8/layout/radial1"/>
    <dgm:cxn modelId="{E58B47D2-24B7-4812-8028-31E8DDD36094}" type="presParOf" srcId="{81971B02-81E5-499F-B369-F0F485AE92F7}" destId="{D2188DF0-71B9-492D-8B3D-B39E6AD405E4}" srcOrd="5" destOrd="0" presId="urn:microsoft.com/office/officeart/2005/8/layout/radial1"/>
    <dgm:cxn modelId="{8EAD72BE-4FA6-4DDD-8FFA-6C758DE46A97}" type="presParOf" srcId="{D2188DF0-71B9-492D-8B3D-B39E6AD405E4}" destId="{3B1AB2B7-0ACE-4705-B687-54A766A7C712}" srcOrd="0" destOrd="0" presId="urn:microsoft.com/office/officeart/2005/8/layout/radial1"/>
    <dgm:cxn modelId="{CBA304A2-2EB4-4E91-98E7-2D5BCD8FCADB}" type="presParOf" srcId="{81971B02-81E5-499F-B369-F0F485AE92F7}" destId="{6D3117D4-42D0-4910-98E1-236DE26B3E0F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7A8BC-F0CB-4745-B808-702BEF6FEF0F}">
      <dsp:nvSpPr>
        <dsp:cNvPr id="0" name=""/>
        <dsp:cNvSpPr/>
      </dsp:nvSpPr>
      <dsp:spPr>
        <a:xfrm>
          <a:off x="2699029" y="2348130"/>
          <a:ext cx="1688541" cy="1688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IN" sz="2800" kern="1200" dirty="0" smtClean="0">
              <a:latin typeface="NikoshBAN" pitchFamily="2" charset="0"/>
              <a:cs typeface="NikoshBAN" pitchFamily="2" charset="0"/>
            </a:rPr>
            <a:t>নতুন শব্দ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946310" y="2595411"/>
        <a:ext cx="1193979" cy="1193979"/>
      </dsp:txXfrm>
    </dsp:sp>
    <dsp:sp modelId="{5F6AC13F-E809-4C1E-B83A-F93A858949A3}">
      <dsp:nvSpPr>
        <dsp:cNvPr id="0" name=""/>
        <dsp:cNvSpPr/>
      </dsp:nvSpPr>
      <dsp:spPr>
        <a:xfrm rot="16200000">
          <a:off x="3255944" y="2038275"/>
          <a:ext cx="574710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574710" y="22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3528932" y="2046407"/>
        <a:ext cx="28735" cy="28735"/>
      </dsp:txXfrm>
    </dsp:sp>
    <dsp:sp modelId="{4C4D095F-51DC-4DBF-A417-28B47CCC7B44}">
      <dsp:nvSpPr>
        <dsp:cNvPr id="0" name=""/>
        <dsp:cNvSpPr/>
      </dsp:nvSpPr>
      <dsp:spPr>
        <a:xfrm>
          <a:off x="2657474" y="1770"/>
          <a:ext cx="1771649" cy="1771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শাসনকর্তা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2916926" y="261222"/>
        <a:ext cx="1252745" cy="1252745"/>
      </dsp:txXfrm>
    </dsp:sp>
    <dsp:sp modelId="{AA94370E-8A85-4B6F-BD30-5CC7BEFBD0D1}">
      <dsp:nvSpPr>
        <dsp:cNvPr id="0" name=""/>
        <dsp:cNvSpPr/>
      </dsp:nvSpPr>
      <dsp:spPr>
        <a:xfrm rot="1800000">
          <a:off x="4235961" y="3735714"/>
          <a:ext cx="574710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574710" y="22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508949" y="3743846"/>
        <a:ext cx="28735" cy="28735"/>
      </dsp:txXfrm>
    </dsp:sp>
    <dsp:sp modelId="{0A0ECE4D-D333-4C1F-A733-C9A8A7C68491}">
      <dsp:nvSpPr>
        <dsp:cNvPr id="0" name=""/>
        <dsp:cNvSpPr/>
      </dsp:nvSpPr>
      <dsp:spPr>
        <a:xfrm>
          <a:off x="4653495" y="3458979"/>
          <a:ext cx="1771649" cy="1771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অঞ্চল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4912947" y="3718431"/>
        <a:ext cx="1252745" cy="1252745"/>
      </dsp:txXfrm>
    </dsp:sp>
    <dsp:sp modelId="{D2188DF0-71B9-492D-8B3D-B39E6AD405E4}">
      <dsp:nvSpPr>
        <dsp:cNvPr id="0" name=""/>
        <dsp:cNvSpPr/>
      </dsp:nvSpPr>
      <dsp:spPr>
        <a:xfrm rot="9000000">
          <a:off x="2275927" y="3735714"/>
          <a:ext cx="574710" cy="45000"/>
        </a:xfrm>
        <a:custGeom>
          <a:avLst/>
          <a:gdLst/>
          <a:ahLst/>
          <a:cxnLst/>
          <a:rect l="0" t="0" r="0" b="0"/>
          <a:pathLst>
            <a:path>
              <a:moveTo>
                <a:pt x="0" y="22500"/>
              </a:moveTo>
              <a:lnTo>
                <a:pt x="574710" y="2250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2548915" y="3743846"/>
        <a:ext cx="28735" cy="28735"/>
      </dsp:txXfrm>
    </dsp:sp>
    <dsp:sp modelId="{6D3117D4-42D0-4910-98E1-236DE26B3E0F}">
      <dsp:nvSpPr>
        <dsp:cNvPr id="0" name=""/>
        <dsp:cNvSpPr/>
      </dsp:nvSpPr>
      <dsp:spPr>
        <a:xfrm>
          <a:off x="661454" y="3458979"/>
          <a:ext cx="1771649" cy="17716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সমৃদ্ধ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920906" y="3718431"/>
        <a:ext cx="1252745" cy="1252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2398F-FE73-4200-AE97-78D69DF7BDAD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A9B76-7D5C-43F4-BCC1-77F2FBE33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আব্দুল্লাহ</a:t>
            </a:r>
            <a:r>
              <a:rPr lang="en-US" dirty="0" smtClean="0"/>
              <a:t>- </a:t>
            </a:r>
            <a:r>
              <a:rPr lang="en-US" dirty="0" err="1" smtClean="0"/>
              <a:t>আল</a:t>
            </a:r>
            <a:r>
              <a:rPr lang="en-US" dirty="0" smtClean="0"/>
              <a:t>- </a:t>
            </a:r>
            <a:r>
              <a:rPr lang="en-US" dirty="0" err="1" smtClean="0"/>
              <a:t>মামুন</a:t>
            </a:r>
            <a:r>
              <a:rPr lang="en-US" dirty="0" smtClean="0"/>
              <a:t>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45D2-6B9E-476E-9CC4-161DC2B4AA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5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D45D2-6B9E-476E-9CC4-161DC2B4AA7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00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8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0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4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1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0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0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5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0B6B1-E4AA-4331-B357-509E254C9D28}" type="datetimeFigureOut">
              <a:rPr lang="en-US" smtClean="0"/>
              <a:t>12-Aug-20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32C0-1BE4-4647-B6F8-D792FB299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3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3339" y="313339"/>
            <a:ext cx="6891001" cy="6264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950990" y="313339"/>
            <a:ext cx="6891001" cy="62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228601"/>
            <a:ext cx="3124200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অর্থ লিখ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4275" y="2129051"/>
            <a:ext cx="233376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শাসনকর্তা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273" y="3479898"/>
            <a:ext cx="2333767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273" y="4950263"/>
            <a:ext cx="2333767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98543" y="2240676"/>
            <a:ext cx="1869743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698543" y="3653078"/>
            <a:ext cx="1869743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698543" y="5117152"/>
            <a:ext cx="1869743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8" grpId="0" animBg="1"/>
      <p:bldP spid="9" grpId="0" animBg="1"/>
      <p:bldP spid="4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2200" y="533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9516386" flipH="1" flipV="1">
            <a:off x="3317176" y="357676"/>
            <a:ext cx="777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95599" y="457201"/>
            <a:ext cx="6302991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যুক্ত বর্ণ ভেংগে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নতুন শব্দ গঠন কর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41696" y="2060812"/>
            <a:ext cx="45037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41696" y="3403558"/>
            <a:ext cx="45037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41696" y="4746304"/>
            <a:ext cx="45037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1696" y="5904384"/>
            <a:ext cx="45037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836168" y="2203215"/>
            <a:ext cx="947975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836168" y="3515183"/>
            <a:ext cx="947975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836168" y="4857929"/>
            <a:ext cx="947975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836167" y="6016009"/>
            <a:ext cx="947975" cy="423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571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3" grpId="2" animBg="1"/>
      <p:bldP spid="3" grpId="0" animBg="1"/>
      <p:bldP spid="28" grpId="0" animBg="1"/>
      <p:bldP spid="30" grpId="0" animBg="1"/>
      <p:bldP spid="31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276" y="2129051"/>
            <a:ext cx="147395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শাসনকর্তা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4275" y="3541594"/>
            <a:ext cx="105087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অঞ্চল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275" y="4954137"/>
            <a:ext cx="1078171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9242" y="466299"/>
            <a:ext cx="336872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কর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63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97" y="996286"/>
            <a:ext cx="10324096" cy="4094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62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8172" y="2088107"/>
            <a:ext cx="9567081" cy="280076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44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লোক শিল্প যাদুঘর প্রতিষ্ঠা করেন কে?</a:t>
            </a:r>
          </a:p>
          <a:p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লোক শিল্প যাদুঘর কোথায় অবস্থিত?</a:t>
            </a:r>
          </a:p>
          <a:p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সেখানে দেখেছ এমন পাঁচটি জিনিসের নাম লিখ?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893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31420978"/>
              </p:ext>
            </p:extLst>
          </p:nvPr>
        </p:nvGraphicFramePr>
        <p:xfrm>
          <a:off x="2552700" y="812799"/>
          <a:ext cx="7086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796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05" y="2081141"/>
            <a:ext cx="7924800" cy="3105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48167" y="696036"/>
            <a:ext cx="367124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15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2312" y="0"/>
            <a:ext cx="35108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0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228600"/>
            <a:ext cx="5029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i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i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645710"/>
            <a:ext cx="6172200" cy="38363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" y="1645710"/>
            <a:ext cx="6000139" cy="383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0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0452"/>
            <a:ext cx="122301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9812" y="4272304"/>
            <a:ext cx="4953000" cy="20621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আব্দুল্লাহ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মামুন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বাঙ্গালগাঁও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সরকারি প্রাথমিক বিদ্যালয়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কালীগঞ্জ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গাজীপুর  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812" y="198990"/>
            <a:ext cx="28194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12" y="1188897"/>
            <a:ext cx="2519362" cy="2519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02650" y="2663912"/>
            <a:ext cx="2470245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7236" y="3779862"/>
            <a:ext cx="64008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 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ঘুরে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আসি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সোনারগাঁও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প্রথমেই সবাই--- অনেক দিন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31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82080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769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62567" y="709683"/>
            <a:ext cx="3603009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0878" y="2374710"/>
            <a:ext cx="899387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সোনারগাঁও এ কোন যাদুঘর অবস্থিত?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878" y="4039737"/>
            <a:ext cx="8993874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যাদুঘরে কী কী সংরক্ষিত থাকে?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2628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19" y="3385648"/>
            <a:ext cx="5067300" cy="3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59" y="-1"/>
            <a:ext cx="5190941" cy="32208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241"/>
            <a:ext cx="5255292" cy="335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524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86" y="1840913"/>
            <a:ext cx="10469436" cy="46774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11690" y="409433"/>
            <a:ext cx="42581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1066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91440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38600" y="304801"/>
            <a:ext cx="1981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2975" y="1800225"/>
            <a:ext cx="9043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8" y="259307"/>
            <a:ext cx="9549333" cy="373948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8" y="3998794"/>
            <a:ext cx="10113169" cy="12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85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158</Words>
  <Application>Microsoft Office PowerPoint</Application>
  <PresentationFormat>Widescreen</PresentationFormat>
  <Paragraphs>46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মামুন</cp:lastModifiedBy>
  <cp:revision>21</cp:revision>
  <dcterms:created xsi:type="dcterms:W3CDTF">2019-10-12T07:45:35Z</dcterms:created>
  <dcterms:modified xsi:type="dcterms:W3CDTF">2020-08-12T17:18:06Z</dcterms:modified>
</cp:coreProperties>
</file>