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9" r:id="rId3"/>
    <p:sldId id="266" r:id="rId4"/>
    <p:sldId id="260" r:id="rId5"/>
    <p:sldId id="261" r:id="rId6"/>
    <p:sldId id="269" r:id="rId7"/>
    <p:sldId id="271" r:id="rId8"/>
    <p:sldId id="282" r:id="rId9"/>
    <p:sldId id="281" r:id="rId10"/>
    <p:sldId id="278" r:id="rId11"/>
    <p:sldId id="275" r:id="rId12"/>
    <p:sldId id="274" r:id="rId13"/>
    <p:sldId id="288" r:id="rId14"/>
    <p:sldId id="283" r:id="rId15"/>
    <p:sldId id="284" r:id="rId16"/>
    <p:sldId id="285" r:id="rId17"/>
    <p:sldId id="263" r:id="rId18"/>
    <p:sldId id="277" r:id="rId19"/>
    <p:sldId id="264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DD7"/>
    <a:srgbClr val="70E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2" autoAdjust="0"/>
    <p:restoredTop sz="95064" autoAdjust="0"/>
  </p:normalViewPr>
  <p:slideViewPr>
    <p:cSldViewPr snapToGrid="0">
      <p:cViewPr varScale="1">
        <p:scale>
          <a:sx n="73" d="100"/>
          <a:sy n="73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98A0C-70F3-4EBF-BF2B-53A5CC98BCD1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974689B-A4D8-4C1A-97F9-0F45B9A72B1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সৌরজগতের গ্রহ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4A583C-F7F0-4FB4-8D24-BEF323570C4C}" type="parTrans" cxnId="{292D7ABE-4230-4DD8-BC93-1C03BF067401}">
      <dgm:prSet/>
      <dgm:spPr/>
      <dgm:t>
        <a:bodyPr/>
        <a:lstStyle/>
        <a:p>
          <a:endParaRPr lang="en-US"/>
        </a:p>
      </dgm:t>
    </dgm:pt>
    <dgm:pt modelId="{7E319831-26D0-4119-AD5D-D3A5BFA8C8A8}" type="sibTrans" cxnId="{292D7ABE-4230-4DD8-BC93-1C03BF067401}">
      <dgm:prSet/>
      <dgm:spPr/>
      <dgm:t>
        <a:bodyPr/>
        <a:lstStyle/>
        <a:p>
          <a:endParaRPr lang="en-US"/>
        </a:p>
      </dgm:t>
    </dgm:pt>
    <dgm:pt modelId="{041CD968-FF59-47B5-96ED-6EF123B0631B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বুধ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057658-558F-4E41-9AE6-8F91A89C68D6}" type="parTrans" cxnId="{2C99C910-7C8C-4677-B799-068BDF09A50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8608CC0-B51B-4A82-A9E6-5E03E2491809}" type="sibTrans" cxnId="{2C99C910-7C8C-4677-B799-068BDF09A50A}">
      <dgm:prSet/>
      <dgm:spPr/>
      <dgm:t>
        <a:bodyPr/>
        <a:lstStyle/>
        <a:p>
          <a:endParaRPr lang="en-US"/>
        </a:p>
      </dgm:t>
    </dgm:pt>
    <dgm:pt modelId="{FC1512AB-B382-4D90-B6AF-D5C0257DC19F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শুক্র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6957C0-8304-478D-831A-D1F6301DF425}" type="parTrans" cxnId="{A1E77868-A3F5-4C72-978B-F0B83A345B6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C51C592-FD4C-43F6-9201-E262E00B2378}" type="sibTrans" cxnId="{A1E77868-A3F5-4C72-978B-F0B83A345B61}">
      <dgm:prSet/>
      <dgm:spPr/>
      <dgm:t>
        <a:bodyPr/>
        <a:lstStyle/>
        <a:p>
          <a:endParaRPr lang="en-US"/>
        </a:p>
      </dgm:t>
    </dgm:pt>
    <dgm:pt modelId="{63F27654-6E6B-4E93-8485-43D5AA1A2FBD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পৃথিবী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C82B43-40D3-4F3C-B7AC-2DA702A46E10}" type="parTrans" cxnId="{C4F4025C-D6E2-4A29-B11F-60B3D5DD61C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5DA75FB-5D62-40D1-A4FE-B196519E2D06}" type="sibTrans" cxnId="{C4F4025C-D6E2-4A29-B11F-60B3D5DD61C4}">
      <dgm:prSet/>
      <dgm:spPr/>
      <dgm:t>
        <a:bodyPr/>
        <a:lstStyle/>
        <a:p>
          <a:endParaRPr lang="en-US"/>
        </a:p>
      </dgm:t>
    </dgm:pt>
    <dgm:pt modelId="{AA91CCC8-97B0-43B4-9758-5B0C92B3D31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মঙ্গল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D4BAF8-3C86-49B2-B0B0-52404D6AD8E2}" type="parTrans" cxnId="{F063E32F-B781-4D19-896C-205BEDCD5E8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1A5CDA3-3B20-42CB-8429-66A51E56B9E2}" type="sibTrans" cxnId="{F063E32F-B781-4D19-896C-205BEDCD5E8D}">
      <dgm:prSet/>
      <dgm:spPr/>
      <dgm:t>
        <a:bodyPr/>
        <a:lstStyle/>
        <a:p>
          <a:endParaRPr lang="en-US"/>
        </a:p>
      </dgm:t>
    </dgm:pt>
    <dgm:pt modelId="{AD535CF5-0619-463B-90A9-F2903890C28B}">
      <dgm:prSet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বৃহস্পতি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D056B9-C99B-4550-B21A-16E6BA569A3D}" type="parTrans" cxnId="{F76F4AC1-00D8-46AB-A556-D9922782C32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4F70FE25-5CD9-451E-9EA8-B9EA10456E71}" type="sibTrans" cxnId="{F76F4AC1-00D8-46AB-A556-D9922782C329}">
      <dgm:prSet/>
      <dgm:spPr/>
      <dgm:t>
        <a:bodyPr/>
        <a:lstStyle/>
        <a:p>
          <a:endParaRPr lang="en-US"/>
        </a:p>
      </dgm:t>
    </dgm:pt>
    <dgm:pt modelId="{081073AE-B0C8-4A4E-B8D5-358340B5840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শনি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94B66F-3D91-45B4-994E-13DA75C74497}" type="parTrans" cxnId="{66BB0066-3E2C-4B8E-AC77-DA0988B1E8B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4718BC9-F0BB-43D2-983E-7F7F0979ABB0}" type="sibTrans" cxnId="{66BB0066-3E2C-4B8E-AC77-DA0988B1E8B2}">
      <dgm:prSet/>
      <dgm:spPr/>
      <dgm:t>
        <a:bodyPr/>
        <a:lstStyle/>
        <a:p>
          <a:endParaRPr lang="en-US"/>
        </a:p>
      </dgm:t>
    </dgm:pt>
    <dgm:pt modelId="{17585777-BE80-4341-BD11-2F85AA4D8B9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ইউরেনাস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D63C13-BC2C-457D-A465-2FE8C8C9B784}" type="parTrans" cxnId="{B0F9FCCC-E7DE-41AA-9EF7-591933710AA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85F5F1E-7193-4CAD-BF83-4CF7FE4017B3}" type="sibTrans" cxnId="{B0F9FCCC-E7DE-41AA-9EF7-591933710AA7}">
      <dgm:prSet/>
      <dgm:spPr/>
      <dgm:t>
        <a:bodyPr/>
        <a:lstStyle/>
        <a:p>
          <a:endParaRPr lang="en-US"/>
        </a:p>
      </dgm:t>
    </dgm:pt>
    <dgm:pt modelId="{06A917D2-3709-4780-A0FE-E8817A7B340C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নেপচুন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BB2683-1431-413C-8551-962B2486A802}" type="parTrans" cxnId="{87F3498F-81E6-4C88-B813-A3B541423E6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A013504-775C-4746-85D9-EC1E9C00BC60}" type="sibTrans" cxnId="{87F3498F-81E6-4C88-B813-A3B541423E6C}">
      <dgm:prSet/>
      <dgm:spPr/>
      <dgm:t>
        <a:bodyPr/>
        <a:lstStyle/>
        <a:p>
          <a:endParaRPr lang="en-US"/>
        </a:p>
      </dgm:t>
    </dgm:pt>
    <dgm:pt modelId="{FFF60F65-AFAE-4B3F-AC98-9BB35478D36E}" type="pres">
      <dgm:prSet presAssocID="{6B998A0C-70F3-4EBF-BF2B-53A5CC98BC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ACC85-F166-440E-AAC0-F86C87F0ED38}" type="pres">
      <dgm:prSet presAssocID="{1974689B-A4D8-4C1A-97F9-0F45B9A72B1C}" presName="centerShape" presStyleLbl="node0" presStyleIdx="0" presStyleCnt="1" custScaleX="197065"/>
      <dgm:spPr/>
      <dgm:t>
        <a:bodyPr/>
        <a:lstStyle/>
        <a:p>
          <a:endParaRPr lang="en-US"/>
        </a:p>
      </dgm:t>
    </dgm:pt>
    <dgm:pt modelId="{C1CDF21B-EE41-48FF-A278-EA90B52B1684}" type="pres">
      <dgm:prSet presAssocID="{6D057658-558F-4E41-9AE6-8F91A89C68D6}" presName="Name9" presStyleLbl="parChTrans1D2" presStyleIdx="0" presStyleCnt="8"/>
      <dgm:spPr/>
      <dgm:t>
        <a:bodyPr/>
        <a:lstStyle/>
        <a:p>
          <a:endParaRPr lang="en-US"/>
        </a:p>
      </dgm:t>
    </dgm:pt>
    <dgm:pt modelId="{DBAB8897-3CD5-4C90-8824-64F02C237E2D}" type="pres">
      <dgm:prSet presAssocID="{6D057658-558F-4E41-9AE6-8F91A89C68D6}" presName="connTx" presStyleLbl="parChTrans1D2" presStyleIdx="0" presStyleCnt="8"/>
      <dgm:spPr/>
      <dgm:t>
        <a:bodyPr/>
        <a:lstStyle/>
        <a:p>
          <a:endParaRPr lang="en-US"/>
        </a:p>
      </dgm:t>
    </dgm:pt>
    <dgm:pt modelId="{379DBCEC-E3E6-4695-98A4-88609CDC0636}" type="pres">
      <dgm:prSet presAssocID="{041CD968-FF59-47B5-96ED-6EF123B0631B}" presName="node" presStyleLbl="node1" presStyleIdx="0" presStyleCnt="8" custScaleX="172208" custScaleY="80674" custRadScaleRad="93731" custRadScaleInc="-9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64598-EE44-4362-8BAD-8AFF9CE53C04}" type="pres">
      <dgm:prSet presAssocID="{5C6957C0-8304-478D-831A-D1F6301DF425}" presName="Name9" presStyleLbl="parChTrans1D2" presStyleIdx="1" presStyleCnt="8"/>
      <dgm:spPr/>
      <dgm:t>
        <a:bodyPr/>
        <a:lstStyle/>
        <a:p>
          <a:endParaRPr lang="en-US"/>
        </a:p>
      </dgm:t>
    </dgm:pt>
    <dgm:pt modelId="{5517D607-17BB-480B-9356-33356EA29D1A}" type="pres">
      <dgm:prSet presAssocID="{5C6957C0-8304-478D-831A-D1F6301DF42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5AF97583-B1CF-416C-BEFA-0FC01156924E}" type="pres">
      <dgm:prSet presAssocID="{FC1512AB-B382-4D90-B6AF-D5C0257DC19F}" presName="node" presStyleLbl="node1" presStyleIdx="1" presStyleCnt="8" custScaleX="168870" custScaleY="81741" custRadScaleRad="115371" custRadScaleInc="41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86155-519E-431F-B1C7-EF554D9DC818}" type="pres">
      <dgm:prSet presAssocID="{F4C82B43-40D3-4F3C-B7AC-2DA702A46E10}" presName="Name9" presStyleLbl="parChTrans1D2" presStyleIdx="2" presStyleCnt="8"/>
      <dgm:spPr/>
      <dgm:t>
        <a:bodyPr/>
        <a:lstStyle/>
        <a:p>
          <a:endParaRPr lang="en-US"/>
        </a:p>
      </dgm:t>
    </dgm:pt>
    <dgm:pt modelId="{3146FE86-E2AE-4171-A7AC-46649017297D}" type="pres">
      <dgm:prSet presAssocID="{F4C82B43-40D3-4F3C-B7AC-2DA702A46E10}" presName="connTx" presStyleLbl="parChTrans1D2" presStyleIdx="2" presStyleCnt="8"/>
      <dgm:spPr/>
      <dgm:t>
        <a:bodyPr/>
        <a:lstStyle/>
        <a:p>
          <a:endParaRPr lang="en-US"/>
        </a:p>
      </dgm:t>
    </dgm:pt>
    <dgm:pt modelId="{221D83C4-B305-4A3E-94EB-1AA8DF5C3A49}" type="pres">
      <dgm:prSet presAssocID="{63F27654-6E6B-4E93-8485-43D5AA1A2FBD}" presName="node" presStyleLbl="node1" presStyleIdx="2" presStyleCnt="8" custScaleX="137289" custRadScaleRad="118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6DEEB-0C99-4199-BA69-BF2FE778ABEA}" type="pres">
      <dgm:prSet presAssocID="{87D4BAF8-3C86-49B2-B0B0-52404D6AD8E2}" presName="Name9" presStyleLbl="parChTrans1D2" presStyleIdx="3" presStyleCnt="8"/>
      <dgm:spPr/>
      <dgm:t>
        <a:bodyPr/>
        <a:lstStyle/>
        <a:p>
          <a:endParaRPr lang="en-US"/>
        </a:p>
      </dgm:t>
    </dgm:pt>
    <dgm:pt modelId="{E78BF3A4-D9D0-4F30-93BA-A729D9730196}" type="pres">
      <dgm:prSet presAssocID="{87D4BAF8-3C86-49B2-B0B0-52404D6AD8E2}" presName="connTx" presStyleLbl="parChTrans1D2" presStyleIdx="3" presStyleCnt="8"/>
      <dgm:spPr/>
      <dgm:t>
        <a:bodyPr/>
        <a:lstStyle/>
        <a:p>
          <a:endParaRPr lang="en-US"/>
        </a:p>
      </dgm:t>
    </dgm:pt>
    <dgm:pt modelId="{19B4B750-529D-4684-BEC0-C43B50255942}" type="pres">
      <dgm:prSet presAssocID="{AA91CCC8-97B0-43B4-9758-5B0C92B3D31E}" presName="node" presStyleLbl="node1" presStyleIdx="3" presStyleCnt="8" custScaleX="159076" custRadScaleRad="109421" custRadScaleInc="-44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D554E-AF2E-4CEA-8424-D06EB10A3693}" type="pres">
      <dgm:prSet presAssocID="{DFD056B9-C99B-4550-B21A-16E6BA569A3D}" presName="Name9" presStyleLbl="parChTrans1D2" presStyleIdx="4" presStyleCnt="8"/>
      <dgm:spPr/>
      <dgm:t>
        <a:bodyPr/>
        <a:lstStyle/>
        <a:p>
          <a:endParaRPr lang="en-US"/>
        </a:p>
      </dgm:t>
    </dgm:pt>
    <dgm:pt modelId="{0B65C249-457D-4F34-85FF-82CE782A5414}" type="pres">
      <dgm:prSet presAssocID="{DFD056B9-C99B-4550-B21A-16E6BA569A3D}" presName="connTx" presStyleLbl="parChTrans1D2" presStyleIdx="4" presStyleCnt="8"/>
      <dgm:spPr/>
      <dgm:t>
        <a:bodyPr/>
        <a:lstStyle/>
        <a:p>
          <a:endParaRPr lang="en-US"/>
        </a:p>
      </dgm:t>
    </dgm:pt>
    <dgm:pt modelId="{0816C0F7-694F-47EC-9B1E-302DC9730F16}" type="pres">
      <dgm:prSet presAssocID="{AD535CF5-0619-463B-90A9-F2903890C28B}" presName="node" presStyleLbl="node1" presStyleIdx="4" presStyleCnt="8" custScaleX="165297" custRadScaleRad="94456" custRadScaleInc="-17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FA973-0D86-4081-9916-D5148C25455A}" type="pres">
      <dgm:prSet presAssocID="{D994B66F-3D91-45B4-994E-13DA75C74497}" presName="Name9" presStyleLbl="parChTrans1D2" presStyleIdx="5" presStyleCnt="8"/>
      <dgm:spPr/>
      <dgm:t>
        <a:bodyPr/>
        <a:lstStyle/>
        <a:p>
          <a:endParaRPr lang="en-US"/>
        </a:p>
      </dgm:t>
    </dgm:pt>
    <dgm:pt modelId="{96AD48A7-E163-4C60-926E-D20984BEE744}" type="pres">
      <dgm:prSet presAssocID="{D994B66F-3D91-45B4-994E-13DA75C74497}" presName="connTx" presStyleLbl="parChTrans1D2" presStyleIdx="5" presStyleCnt="8"/>
      <dgm:spPr/>
      <dgm:t>
        <a:bodyPr/>
        <a:lstStyle/>
        <a:p>
          <a:endParaRPr lang="en-US"/>
        </a:p>
      </dgm:t>
    </dgm:pt>
    <dgm:pt modelId="{21981686-52F2-4683-8DF6-ED613735615C}" type="pres">
      <dgm:prSet presAssocID="{081073AE-B0C8-4A4E-B8D5-358340B58406}" presName="node" presStyleLbl="node1" presStyleIdx="5" presStyleCnt="8" custScaleX="148941" custRadScaleRad="107701" custRadScaleInc="21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F75B7-1266-4CEE-9A3E-C8D75663F828}" type="pres">
      <dgm:prSet presAssocID="{E1D63C13-BC2C-457D-A465-2FE8C8C9B784}" presName="Name9" presStyleLbl="parChTrans1D2" presStyleIdx="6" presStyleCnt="8"/>
      <dgm:spPr/>
      <dgm:t>
        <a:bodyPr/>
        <a:lstStyle/>
        <a:p>
          <a:endParaRPr lang="en-US"/>
        </a:p>
      </dgm:t>
    </dgm:pt>
    <dgm:pt modelId="{AE37B55E-D6FC-4412-B1AC-0CBE895505B0}" type="pres">
      <dgm:prSet presAssocID="{E1D63C13-BC2C-457D-A465-2FE8C8C9B78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34479546-79A7-4F2F-8C82-48E8A762CC78}" type="pres">
      <dgm:prSet presAssocID="{17585777-BE80-4341-BD11-2F85AA4D8B92}" presName="node" presStyleLbl="node1" presStyleIdx="6" presStyleCnt="8" custScaleX="162219" custRadScaleRad="117860" custRadScaleInc="-3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1461C-7F7E-4874-AB54-9DA7D02BF1CF}" type="pres">
      <dgm:prSet presAssocID="{0FBB2683-1431-413C-8551-962B2486A802}" presName="Name9" presStyleLbl="parChTrans1D2" presStyleIdx="7" presStyleCnt="8"/>
      <dgm:spPr/>
      <dgm:t>
        <a:bodyPr/>
        <a:lstStyle/>
        <a:p>
          <a:endParaRPr lang="en-US"/>
        </a:p>
      </dgm:t>
    </dgm:pt>
    <dgm:pt modelId="{01E36B8F-A354-419F-8A5E-8B507CF5B990}" type="pres">
      <dgm:prSet presAssocID="{0FBB2683-1431-413C-8551-962B2486A802}" presName="connTx" presStyleLbl="parChTrans1D2" presStyleIdx="7" presStyleCnt="8"/>
      <dgm:spPr/>
      <dgm:t>
        <a:bodyPr/>
        <a:lstStyle/>
        <a:p>
          <a:endParaRPr lang="en-US"/>
        </a:p>
      </dgm:t>
    </dgm:pt>
    <dgm:pt modelId="{9DF128A9-D6F7-4397-BEC5-3185B7823F64}" type="pres">
      <dgm:prSet presAssocID="{06A917D2-3709-4780-A0FE-E8817A7B340C}" presName="node" presStyleLbl="node1" presStyleIdx="7" presStyleCnt="8" custScaleX="153473" custScaleY="87497" custRadScaleRad="105363" custRadScaleInc="-38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6B27B7-FBBE-4DC9-B75C-E4C787201080}" type="presOf" srcId="{D994B66F-3D91-45B4-994E-13DA75C74497}" destId="{96AD48A7-E163-4C60-926E-D20984BEE744}" srcOrd="1" destOrd="0" presId="urn:microsoft.com/office/officeart/2005/8/layout/radial1"/>
    <dgm:cxn modelId="{F76F4AC1-00D8-46AB-A556-D9922782C329}" srcId="{1974689B-A4D8-4C1A-97F9-0F45B9A72B1C}" destId="{AD535CF5-0619-463B-90A9-F2903890C28B}" srcOrd="4" destOrd="0" parTransId="{DFD056B9-C99B-4550-B21A-16E6BA569A3D}" sibTransId="{4F70FE25-5CD9-451E-9EA8-B9EA10456E71}"/>
    <dgm:cxn modelId="{0DD570FE-CD2F-44ED-A71A-928CCC2AF499}" type="presOf" srcId="{0FBB2683-1431-413C-8551-962B2486A802}" destId="{01E36B8F-A354-419F-8A5E-8B507CF5B990}" srcOrd="1" destOrd="0" presId="urn:microsoft.com/office/officeart/2005/8/layout/radial1"/>
    <dgm:cxn modelId="{9EE5168B-4D0D-4720-AFAF-18D56E10C869}" type="presOf" srcId="{87D4BAF8-3C86-49B2-B0B0-52404D6AD8E2}" destId="{29B6DEEB-0C99-4199-BA69-BF2FE778ABEA}" srcOrd="0" destOrd="0" presId="urn:microsoft.com/office/officeart/2005/8/layout/radial1"/>
    <dgm:cxn modelId="{7308906E-973A-4778-92BB-55F312670582}" type="presOf" srcId="{06A917D2-3709-4780-A0FE-E8817A7B340C}" destId="{9DF128A9-D6F7-4397-BEC5-3185B7823F64}" srcOrd="0" destOrd="0" presId="urn:microsoft.com/office/officeart/2005/8/layout/radial1"/>
    <dgm:cxn modelId="{7C47A0D5-43E1-4976-89E4-1FBEDAD00A10}" type="presOf" srcId="{6D057658-558F-4E41-9AE6-8F91A89C68D6}" destId="{C1CDF21B-EE41-48FF-A278-EA90B52B1684}" srcOrd="0" destOrd="0" presId="urn:microsoft.com/office/officeart/2005/8/layout/radial1"/>
    <dgm:cxn modelId="{A2C80566-FBC6-4447-A558-48FD47F53AEA}" type="presOf" srcId="{DFD056B9-C99B-4550-B21A-16E6BA569A3D}" destId="{D5CD554E-AF2E-4CEA-8424-D06EB10A3693}" srcOrd="0" destOrd="0" presId="urn:microsoft.com/office/officeart/2005/8/layout/radial1"/>
    <dgm:cxn modelId="{87CD718C-7B89-41AA-BCBF-26992F6AB802}" type="presOf" srcId="{E1D63C13-BC2C-457D-A465-2FE8C8C9B784}" destId="{AE37B55E-D6FC-4412-B1AC-0CBE895505B0}" srcOrd="1" destOrd="0" presId="urn:microsoft.com/office/officeart/2005/8/layout/radial1"/>
    <dgm:cxn modelId="{2C99C910-7C8C-4677-B799-068BDF09A50A}" srcId="{1974689B-A4D8-4C1A-97F9-0F45B9A72B1C}" destId="{041CD968-FF59-47B5-96ED-6EF123B0631B}" srcOrd="0" destOrd="0" parTransId="{6D057658-558F-4E41-9AE6-8F91A89C68D6}" sibTransId="{D8608CC0-B51B-4A82-A9E6-5E03E2491809}"/>
    <dgm:cxn modelId="{F063E32F-B781-4D19-896C-205BEDCD5E8D}" srcId="{1974689B-A4D8-4C1A-97F9-0F45B9A72B1C}" destId="{AA91CCC8-97B0-43B4-9758-5B0C92B3D31E}" srcOrd="3" destOrd="0" parTransId="{87D4BAF8-3C86-49B2-B0B0-52404D6AD8E2}" sibTransId="{E1A5CDA3-3B20-42CB-8429-66A51E56B9E2}"/>
    <dgm:cxn modelId="{A1E77868-A3F5-4C72-978B-F0B83A345B61}" srcId="{1974689B-A4D8-4C1A-97F9-0F45B9A72B1C}" destId="{FC1512AB-B382-4D90-B6AF-D5C0257DC19F}" srcOrd="1" destOrd="0" parTransId="{5C6957C0-8304-478D-831A-D1F6301DF425}" sibTransId="{2C51C592-FD4C-43F6-9201-E262E00B2378}"/>
    <dgm:cxn modelId="{F6C9B635-36D0-42D5-AAB2-C0AC0FAE825F}" type="presOf" srcId="{17585777-BE80-4341-BD11-2F85AA4D8B92}" destId="{34479546-79A7-4F2F-8C82-48E8A762CC78}" srcOrd="0" destOrd="0" presId="urn:microsoft.com/office/officeart/2005/8/layout/radial1"/>
    <dgm:cxn modelId="{58234C4B-9640-4ECA-8400-2F0D613A69F4}" type="presOf" srcId="{6B998A0C-70F3-4EBF-BF2B-53A5CC98BCD1}" destId="{FFF60F65-AFAE-4B3F-AC98-9BB35478D36E}" srcOrd="0" destOrd="0" presId="urn:microsoft.com/office/officeart/2005/8/layout/radial1"/>
    <dgm:cxn modelId="{6A078EB8-D4A9-4687-8FE0-20B3AA56C48D}" type="presOf" srcId="{FC1512AB-B382-4D90-B6AF-D5C0257DC19F}" destId="{5AF97583-B1CF-416C-BEFA-0FC01156924E}" srcOrd="0" destOrd="0" presId="urn:microsoft.com/office/officeart/2005/8/layout/radial1"/>
    <dgm:cxn modelId="{9EF0A9D0-605D-4D2E-8107-6E167A769752}" type="presOf" srcId="{87D4BAF8-3C86-49B2-B0B0-52404D6AD8E2}" destId="{E78BF3A4-D9D0-4F30-93BA-A729D9730196}" srcOrd="1" destOrd="0" presId="urn:microsoft.com/office/officeart/2005/8/layout/radial1"/>
    <dgm:cxn modelId="{87B9DD6F-3574-4E9A-B821-139126B54755}" type="presOf" srcId="{F4C82B43-40D3-4F3C-B7AC-2DA702A46E10}" destId="{C3086155-519E-431F-B1C7-EF554D9DC818}" srcOrd="0" destOrd="0" presId="urn:microsoft.com/office/officeart/2005/8/layout/radial1"/>
    <dgm:cxn modelId="{A3F1D8A7-A32A-42ED-BB49-A04D303D67C4}" type="presOf" srcId="{DFD056B9-C99B-4550-B21A-16E6BA569A3D}" destId="{0B65C249-457D-4F34-85FF-82CE782A5414}" srcOrd="1" destOrd="0" presId="urn:microsoft.com/office/officeart/2005/8/layout/radial1"/>
    <dgm:cxn modelId="{34A0E456-14D2-44CE-80B5-A67B3E6BA7DC}" type="presOf" srcId="{F4C82B43-40D3-4F3C-B7AC-2DA702A46E10}" destId="{3146FE86-E2AE-4171-A7AC-46649017297D}" srcOrd="1" destOrd="0" presId="urn:microsoft.com/office/officeart/2005/8/layout/radial1"/>
    <dgm:cxn modelId="{D6A65A56-4466-4E79-906A-1332DC91EF7B}" type="presOf" srcId="{041CD968-FF59-47B5-96ED-6EF123B0631B}" destId="{379DBCEC-E3E6-4695-98A4-88609CDC0636}" srcOrd="0" destOrd="0" presId="urn:microsoft.com/office/officeart/2005/8/layout/radial1"/>
    <dgm:cxn modelId="{33A499ED-7062-4449-9912-20165DBBBEB1}" type="presOf" srcId="{5C6957C0-8304-478D-831A-D1F6301DF425}" destId="{71D64598-EE44-4362-8BAD-8AFF9CE53C04}" srcOrd="0" destOrd="0" presId="urn:microsoft.com/office/officeart/2005/8/layout/radial1"/>
    <dgm:cxn modelId="{2DC78F85-EB59-4F80-A988-8113866AEEA8}" type="presOf" srcId="{D994B66F-3D91-45B4-994E-13DA75C74497}" destId="{512FA973-0D86-4081-9916-D5148C25455A}" srcOrd="0" destOrd="0" presId="urn:microsoft.com/office/officeart/2005/8/layout/radial1"/>
    <dgm:cxn modelId="{0F8AB8DF-889D-4FCE-AC2C-79BE11512C4B}" type="presOf" srcId="{0FBB2683-1431-413C-8551-962B2486A802}" destId="{EC41461C-7F7E-4874-AB54-9DA7D02BF1CF}" srcOrd="0" destOrd="0" presId="urn:microsoft.com/office/officeart/2005/8/layout/radial1"/>
    <dgm:cxn modelId="{66BB0066-3E2C-4B8E-AC77-DA0988B1E8B2}" srcId="{1974689B-A4D8-4C1A-97F9-0F45B9A72B1C}" destId="{081073AE-B0C8-4A4E-B8D5-358340B58406}" srcOrd="5" destOrd="0" parTransId="{D994B66F-3D91-45B4-994E-13DA75C74497}" sibTransId="{B4718BC9-F0BB-43D2-983E-7F7F0979ABB0}"/>
    <dgm:cxn modelId="{C7127FAC-EFE0-4015-955B-40DFD5718018}" type="presOf" srcId="{AD535CF5-0619-463B-90A9-F2903890C28B}" destId="{0816C0F7-694F-47EC-9B1E-302DC9730F16}" srcOrd="0" destOrd="0" presId="urn:microsoft.com/office/officeart/2005/8/layout/radial1"/>
    <dgm:cxn modelId="{01CEA6BF-54B6-46C4-9520-BC927710B9BD}" type="presOf" srcId="{E1D63C13-BC2C-457D-A465-2FE8C8C9B784}" destId="{BA9F75B7-1266-4CEE-9A3E-C8D75663F828}" srcOrd="0" destOrd="0" presId="urn:microsoft.com/office/officeart/2005/8/layout/radial1"/>
    <dgm:cxn modelId="{D0ACEF3B-8851-49C7-B060-1D0B02D418C1}" type="presOf" srcId="{081073AE-B0C8-4A4E-B8D5-358340B58406}" destId="{21981686-52F2-4683-8DF6-ED613735615C}" srcOrd="0" destOrd="0" presId="urn:microsoft.com/office/officeart/2005/8/layout/radial1"/>
    <dgm:cxn modelId="{87F3498F-81E6-4C88-B813-A3B541423E6C}" srcId="{1974689B-A4D8-4C1A-97F9-0F45B9A72B1C}" destId="{06A917D2-3709-4780-A0FE-E8817A7B340C}" srcOrd="7" destOrd="0" parTransId="{0FBB2683-1431-413C-8551-962B2486A802}" sibTransId="{8A013504-775C-4746-85D9-EC1E9C00BC60}"/>
    <dgm:cxn modelId="{B0F9FCCC-E7DE-41AA-9EF7-591933710AA7}" srcId="{1974689B-A4D8-4C1A-97F9-0F45B9A72B1C}" destId="{17585777-BE80-4341-BD11-2F85AA4D8B92}" srcOrd="6" destOrd="0" parTransId="{E1D63C13-BC2C-457D-A465-2FE8C8C9B784}" sibTransId="{185F5F1E-7193-4CAD-BF83-4CF7FE4017B3}"/>
    <dgm:cxn modelId="{159CE4D2-E4EB-4CF4-81E0-50E4A97F12CF}" type="presOf" srcId="{6D057658-558F-4E41-9AE6-8F91A89C68D6}" destId="{DBAB8897-3CD5-4C90-8824-64F02C237E2D}" srcOrd="1" destOrd="0" presId="urn:microsoft.com/office/officeart/2005/8/layout/radial1"/>
    <dgm:cxn modelId="{A1EBFBEC-8CCA-4FFA-AF23-1D2E013B8D8F}" type="presOf" srcId="{5C6957C0-8304-478D-831A-D1F6301DF425}" destId="{5517D607-17BB-480B-9356-33356EA29D1A}" srcOrd="1" destOrd="0" presId="urn:microsoft.com/office/officeart/2005/8/layout/radial1"/>
    <dgm:cxn modelId="{CCE1AE5C-8B40-4F71-A3D4-1F3DAE59FCDF}" type="presOf" srcId="{63F27654-6E6B-4E93-8485-43D5AA1A2FBD}" destId="{221D83C4-B305-4A3E-94EB-1AA8DF5C3A49}" srcOrd="0" destOrd="0" presId="urn:microsoft.com/office/officeart/2005/8/layout/radial1"/>
    <dgm:cxn modelId="{22821615-0FB9-45E8-A154-CD21706E32A1}" type="presOf" srcId="{AA91CCC8-97B0-43B4-9758-5B0C92B3D31E}" destId="{19B4B750-529D-4684-BEC0-C43B50255942}" srcOrd="0" destOrd="0" presId="urn:microsoft.com/office/officeart/2005/8/layout/radial1"/>
    <dgm:cxn modelId="{C4F4025C-D6E2-4A29-B11F-60B3D5DD61C4}" srcId="{1974689B-A4D8-4C1A-97F9-0F45B9A72B1C}" destId="{63F27654-6E6B-4E93-8485-43D5AA1A2FBD}" srcOrd="2" destOrd="0" parTransId="{F4C82B43-40D3-4F3C-B7AC-2DA702A46E10}" sibTransId="{65DA75FB-5D62-40D1-A4FE-B196519E2D06}"/>
    <dgm:cxn modelId="{292D7ABE-4230-4DD8-BC93-1C03BF067401}" srcId="{6B998A0C-70F3-4EBF-BF2B-53A5CC98BCD1}" destId="{1974689B-A4D8-4C1A-97F9-0F45B9A72B1C}" srcOrd="0" destOrd="0" parTransId="{B84A583C-F7F0-4FB4-8D24-BEF323570C4C}" sibTransId="{7E319831-26D0-4119-AD5D-D3A5BFA8C8A8}"/>
    <dgm:cxn modelId="{9C07DEC6-8061-4A64-A126-BBB12ED32688}" type="presOf" srcId="{1974689B-A4D8-4C1A-97F9-0F45B9A72B1C}" destId="{581ACC85-F166-440E-AAC0-F86C87F0ED38}" srcOrd="0" destOrd="0" presId="urn:microsoft.com/office/officeart/2005/8/layout/radial1"/>
    <dgm:cxn modelId="{A935201F-02A0-4F13-8E9D-D17488FC564A}" type="presParOf" srcId="{FFF60F65-AFAE-4B3F-AC98-9BB35478D36E}" destId="{581ACC85-F166-440E-AAC0-F86C87F0ED38}" srcOrd="0" destOrd="0" presId="urn:microsoft.com/office/officeart/2005/8/layout/radial1"/>
    <dgm:cxn modelId="{E69DD511-E9B5-469A-AEAF-9CEAA46FB9DD}" type="presParOf" srcId="{FFF60F65-AFAE-4B3F-AC98-9BB35478D36E}" destId="{C1CDF21B-EE41-48FF-A278-EA90B52B1684}" srcOrd="1" destOrd="0" presId="urn:microsoft.com/office/officeart/2005/8/layout/radial1"/>
    <dgm:cxn modelId="{259E7AC9-0346-45A5-893A-46EC8B7A3149}" type="presParOf" srcId="{C1CDF21B-EE41-48FF-A278-EA90B52B1684}" destId="{DBAB8897-3CD5-4C90-8824-64F02C237E2D}" srcOrd="0" destOrd="0" presId="urn:microsoft.com/office/officeart/2005/8/layout/radial1"/>
    <dgm:cxn modelId="{178203D1-40D8-4D8E-A344-426E7BB264A0}" type="presParOf" srcId="{FFF60F65-AFAE-4B3F-AC98-9BB35478D36E}" destId="{379DBCEC-E3E6-4695-98A4-88609CDC0636}" srcOrd="2" destOrd="0" presId="urn:microsoft.com/office/officeart/2005/8/layout/radial1"/>
    <dgm:cxn modelId="{BDF79658-9296-4DF2-AC57-3A2F3C175357}" type="presParOf" srcId="{FFF60F65-AFAE-4B3F-AC98-9BB35478D36E}" destId="{71D64598-EE44-4362-8BAD-8AFF9CE53C04}" srcOrd="3" destOrd="0" presId="urn:microsoft.com/office/officeart/2005/8/layout/radial1"/>
    <dgm:cxn modelId="{2DEA3D63-FA1B-4520-99D4-4A0EE4ADC720}" type="presParOf" srcId="{71D64598-EE44-4362-8BAD-8AFF9CE53C04}" destId="{5517D607-17BB-480B-9356-33356EA29D1A}" srcOrd="0" destOrd="0" presId="urn:microsoft.com/office/officeart/2005/8/layout/radial1"/>
    <dgm:cxn modelId="{BC0D8313-75BC-441A-A1AF-20705E9BB576}" type="presParOf" srcId="{FFF60F65-AFAE-4B3F-AC98-9BB35478D36E}" destId="{5AF97583-B1CF-416C-BEFA-0FC01156924E}" srcOrd="4" destOrd="0" presId="urn:microsoft.com/office/officeart/2005/8/layout/radial1"/>
    <dgm:cxn modelId="{58978015-516F-49A0-85D1-DF0E94081042}" type="presParOf" srcId="{FFF60F65-AFAE-4B3F-AC98-9BB35478D36E}" destId="{C3086155-519E-431F-B1C7-EF554D9DC818}" srcOrd="5" destOrd="0" presId="urn:microsoft.com/office/officeart/2005/8/layout/radial1"/>
    <dgm:cxn modelId="{5837A4CF-5C72-4D86-8327-A6F00BD72EB4}" type="presParOf" srcId="{C3086155-519E-431F-B1C7-EF554D9DC818}" destId="{3146FE86-E2AE-4171-A7AC-46649017297D}" srcOrd="0" destOrd="0" presId="urn:microsoft.com/office/officeart/2005/8/layout/radial1"/>
    <dgm:cxn modelId="{D7B52229-3D99-4CCB-81B3-679828737BCD}" type="presParOf" srcId="{FFF60F65-AFAE-4B3F-AC98-9BB35478D36E}" destId="{221D83C4-B305-4A3E-94EB-1AA8DF5C3A49}" srcOrd="6" destOrd="0" presId="urn:microsoft.com/office/officeart/2005/8/layout/radial1"/>
    <dgm:cxn modelId="{B1CFBAC0-BFB5-4E54-936D-FBF65F9BCD63}" type="presParOf" srcId="{FFF60F65-AFAE-4B3F-AC98-9BB35478D36E}" destId="{29B6DEEB-0C99-4199-BA69-BF2FE778ABEA}" srcOrd="7" destOrd="0" presId="urn:microsoft.com/office/officeart/2005/8/layout/radial1"/>
    <dgm:cxn modelId="{D3380DA8-06E8-4978-B322-0143529F6125}" type="presParOf" srcId="{29B6DEEB-0C99-4199-BA69-BF2FE778ABEA}" destId="{E78BF3A4-D9D0-4F30-93BA-A729D9730196}" srcOrd="0" destOrd="0" presId="urn:microsoft.com/office/officeart/2005/8/layout/radial1"/>
    <dgm:cxn modelId="{543A73B6-B11A-4E66-B29D-D3BEA8BD2964}" type="presParOf" srcId="{FFF60F65-AFAE-4B3F-AC98-9BB35478D36E}" destId="{19B4B750-529D-4684-BEC0-C43B50255942}" srcOrd="8" destOrd="0" presId="urn:microsoft.com/office/officeart/2005/8/layout/radial1"/>
    <dgm:cxn modelId="{3F3947F8-86C8-4188-B2CE-287DEF003A22}" type="presParOf" srcId="{FFF60F65-AFAE-4B3F-AC98-9BB35478D36E}" destId="{D5CD554E-AF2E-4CEA-8424-D06EB10A3693}" srcOrd="9" destOrd="0" presId="urn:microsoft.com/office/officeart/2005/8/layout/radial1"/>
    <dgm:cxn modelId="{53F0ED06-ABD3-4D04-A870-8DE10EEEBBE9}" type="presParOf" srcId="{D5CD554E-AF2E-4CEA-8424-D06EB10A3693}" destId="{0B65C249-457D-4F34-85FF-82CE782A5414}" srcOrd="0" destOrd="0" presId="urn:microsoft.com/office/officeart/2005/8/layout/radial1"/>
    <dgm:cxn modelId="{ED5024DE-7FAE-495C-BBF9-6629A0C50471}" type="presParOf" srcId="{FFF60F65-AFAE-4B3F-AC98-9BB35478D36E}" destId="{0816C0F7-694F-47EC-9B1E-302DC9730F16}" srcOrd="10" destOrd="0" presId="urn:microsoft.com/office/officeart/2005/8/layout/radial1"/>
    <dgm:cxn modelId="{D6F07BF0-E66C-43EE-ADE5-EEF5DD3FC75B}" type="presParOf" srcId="{FFF60F65-AFAE-4B3F-AC98-9BB35478D36E}" destId="{512FA973-0D86-4081-9916-D5148C25455A}" srcOrd="11" destOrd="0" presId="urn:microsoft.com/office/officeart/2005/8/layout/radial1"/>
    <dgm:cxn modelId="{E06B785E-3366-420C-A8A9-A546B565738B}" type="presParOf" srcId="{512FA973-0D86-4081-9916-D5148C25455A}" destId="{96AD48A7-E163-4C60-926E-D20984BEE744}" srcOrd="0" destOrd="0" presId="urn:microsoft.com/office/officeart/2005/8/layout/radial1"/>
    <dgm:cxn modelId="{82C605F8-131D-440B-A2A4-131D1219E5E0}" type="presParOf" srcId="{FFF60F65-AFAE-4B3F-AC98-9BB35478D36E}" destId="{21981686-52F2-4683-8DF6-ED613735615C}" srcOrd="12" destOrd="0" presId="urn:microsoft.com/office/officeart/2005/8/layout/radial1"/>
    <dgm:cxn modelId="{9846B626-E8F0-4D12-ACB4-7080FFC60C1E}" type="presParOf" srcId="{FFF60F65-AFAE-4B3F-AC98-9BB35478D36E}" destId="{BA9F75B7-1266-4CEE-9A3E-C8D75663F828}" srcOrd="13" destOrd="0" presId="urn:microsoft.com/office/officeart/2005/8/layout/radial1"/>
    <dgm:cxn modelId="{A370BA31-A9D0-48A9-AF12-28D455F8C13F}" type="presParOf" srcId="{BA9F75B7-1266-4CEE-9A3E-C8D75663F828}" destId="{AE37B55E-D6FC-4412-B1AC-0CBE895505B0}" srcOrd="0" destOrd="0" presId="urn:microsoft.com/office/officeart/2005/8/layout/radial1"/>
    <dgm:cxn modelId="{3758C514-0504-4048-904F-440BC061129F}" type="presParOf" srcId="{FFF60F65-AFAE-4B3F-AC98-9BB35478D36E}" destId="{34479546-79A7-4F2F-8C82-48E8A762CC78}" srcOrd="14" destOrd="0" presId="urn:microsoft.com/office/officeart/2005/8/layout/radial1"/>
    <dgm:cxn modelId="{3FDE57F8-6445-42D8-B98E-5D217393CF57}" type="presParOf" srcId="{FFF60F65-AFAE-4B3F-AC98-9BB35478D36E}" destId="{EC41461C-7F7E-4874-AB54-9DA7D02BF1CF}" srcOrd="15" destOrd="0" presId="urn:microsoft.com/office/officeart/2005/8/layout/radial1"/>
    <dgm:cxn modelId="{AAA88E56-924D-4140-9CBF-D8D11E4CF39D}" type="presParOf" srcId="{EC41461C-7F7E-4874-AB54-9DA7D02BF1CF}" destId="{01E36B8F-A354-419F-8A5E-8B507CF5B990}" srcOrd="0" destOrd="0" presId="urn:microsoft.com/office/officeart/2005/8/layout/radial1"/>
    <dgm:cxn modelId="{50C5F67B-6DC3-4B13-BEF2-2A511CBE3672}" type="presParOf" srcId="{FFF60F65-AFAE-4B3F-AC98-9BB35478D36E}" destId="{9DF128A9-D6F7-4397-BEC5-3185B7823F64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ACC85-F166-440E-AAC0-F86C87F0ED38}">
      <dsp:nvSpPr>
        <dsp:cNvPr id="0" name=""/>
        <dsp:cNvSpPr/>
      </dsp:nvSpPr>
      <dsp:spPr>
        <a:xfrm>
          <a:off x="3549582" y="2227201"/>
          <a:ext cx="2629147" cy="133415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সৌরজগতের গ্রহ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34612" y="2422583"/>
        <a:ext cx="1859087" cy="943388"/>
      </dsp:txXfrm>
    </dsp:sp>
    <dsp:sp modelId="{C1CDF21B-EE41-48FF-A278-EA90B52B1684}">
      <dsp:nvSpPr>
        <dsp:cNvPr id="0" name=""/>
        <dsp:cNvSpPr/>
      </dsp:nvSpPr>
      <dsp:spPr>
        <a:xfrm rot="16073276">
          <a:off x="4362146" y="1754629"/>
          <a:ext cx="920888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920888" y="1255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799567" y="1744164"/>
        <a:ext cx="46044" cy="46044"/>
      </dsp:txXfrm>
    </dsp:sp>
    <dsp:sp modelId="{379DBCEC-E3E6-4695-98A4-88609CDC0636}">
      <dsp:nvSpPr>
        <dsp:cNvPr id="0" name=""/>
        <dsp:cNvSpPr/>
      </dsp:nvSpPr>
      <dsp:spPr>
        <a:xfrm>
          <a:off x="3637018" y="230821"/>
          <a:ext cx="2297517" cy="10763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বুধ 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73482" y="388444"/>
        <a:ext cx="1624589" cy="761068"/>
      </dsp:txXfrm>
    </dsp:sp>
    <dsp:sp modelId="{71D64598-EE44-4362-8BAD-8AFF9CE53C04}">
      <dsp:nvSpPr>
        <dsp:cNvPr id="0" name=""/>
        <dsp:cNvSpPr/>
      </dsp:nvSpPr>
      <dsp:spPr>
        <a:xfrm rot="19460466">
          <a:off x="5538099" y="2072398"/>
          <a:ext cx="908107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908107" y="1255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69450" y="2062253"/>
        <a:ext cx="45405" cy="45405"/>
      </dsp:txXfrm>
    </dsp:sp>
    <dsp:sp modelId="{5AF97583-B1CF-416C-BEFA-0FC01156924E}">
      <dsp:nvSpPr>
        <dsp:cNvPr id="0" name=""/>
        <dsp:cNvSpPr/>
      </dsp:nvSpPr>
      <dsp:spPr>
        <a:xfrm>
          <a:off x="5864593" y="822961"/>
          <a:ext cx="2252983" cy="1090549"/>
        </a:xfrm>
        <a:prstGeom prst="ellipse">
          <a:avLst/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শুক্র 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94535" y="982668"/>
        <a:ext cx="1593099" cy="771135"/>
      </dsp:txXfrm>
    </dsp:sp>
    <dsp:sp modelId="{C3086155-519E-431F-B1C7-EF554D9DC818}">
      <dsp:nvSpPr>
        <dsp:cNvPr id="0" name=""/>
        <dsp:cNvSpPr/>
      </dsp:nvSpPr>
      <dsp:spPr>
        <a:xfrm>
          <a:off x="6178730" y="2881720"/>
          <a:ext cx="456605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456605" y="1255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95618" y="2882862"/>
        <a:ext cx="22830" cy="22830"/>
      </dsp:txXfrm>
    </dsp:sp>
    <dsp:sp modelId="{221D83C4-B305-4A3E-94EB-1AA8DF5C3A49}">
      <dsp:nvSpPr>
        <dsp:cNvPr id="0" name=""/>
        <dsp:cNvSpPr/>
      </dsp:nvSpPr>
      <dsp:spPr>
        <a:xfrm>
          <a:off x="6635335" y="2227201"/>
          <a:ext cx="1831644" cy="1334152"/>
        </a:xfrm>
        <a:prstGeom prst="ellipse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পৃথিবী 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03573" y="2422583"/>
        <a:ext cx="1295168" cy="943388"/>
      </dsp:txXfrm>
    </dsp:sp>
    <dsp:sp modelId="{29B6DEEB-0C99-4199-BA69-BF2FE778ABEA}">
      <dsp:nvSpPr>
        <dsp:cNvPr id="0" name=""/>
        <dsp:cNvSpPr/>
      </dsp:nvSpPr>
      <dsp:spPr>
        <a:xfrm rot="2095767">
          <a:off x="5576157" y="3614418"/>
          <a:ext cx="674298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674298" y="1255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96448" y="3610118"/>
        <a:ext cx="33714" cy="33714"/>
      </dsp:txXfrm>
    </dsp:sp>
    <dsp:sp modelId="{19B4B750-529D-4684-BEC0-C43B50255942}">
      <dsp:nvSpPr>
        <dsp:cNvPr id="0" name=""/>
        <dsp:cNvSpPr/>
      </dsp:nvSpPr>
      <dsp:spPr>
        <a:xfrm>
          <a:off x="5838497" y="3648741"/>
          <a:ext cx="2122316" cy="133415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মঙ্গল 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49303" y="3844123"/>
        <a:ext cx="1500704" cy="943388"/>
      </dsp:txXfrm>
    </dsp:sp>
    <dsp:sp modelId="{D5CD554E-AF2E-4CEA-8424-D06EB10A3693}">
      <dsp:nvSpPr>
        <dsp:cNvPr id="0" name=""/>
        <dsp:cNvSpPr/>
      </dsp:nvSpPr>
      <dsp:spPr>
        <a:xfrm rot="5169339">
          <a:off x="4532522" y="3950987"/>
          <a:ext cx="806972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806972" y="1255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15834" y="3943370"/>
        <a:ext cx="40348" cy="40348"/>
      </dsp:txXfrm>
    </dsp:sp>
    <dsp:sp modelId="{0816C0F7-694F-47EC-9B1E-302DC9730F16}">
      <dsp:nvSpPr>
        <dsp:cNvPr id="0" name=""/>
        <dsp:cNvSpPr/>
      </dsp:nvSpPr>
      <dsp:spPr>
        <a:xfrm>
          <a:off x="3905192" y="4365572"/>
          <a:ext cx="2205314" cy="1334152"/>
        </a:xfrm>
        <a:prstGeom prst="ellipse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বৃহস্পতি 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28153" y="4560954"/>
        <a:ext cx="1559392" cy="943388"/>
      </dsp:txXfrm>
    </dsp:sp>
    <dsp:sp modelId="{512FA973-0D86-4081-9916-D5148C25455A}">
      <dsp:nvSpPr>
        <dsp:cNvPr id="0" name=""/>
        <dsp:cNvSpPr/>
      </dsp:nvSpPr>
      <dsp:spPr>
        <a:xfrm rot="8386200">
          <a:off x="3527548" y="3695638"/>
          <a:ext cx="748976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748976" y="1255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83312" y="3689471"/>
        <a:ext cx="37448" cy="37448"/>
      </dsp:txXfrm>
    </dsp:sp>
    <dsp:sp modelId="{21981686-52F2-4683-8DF6-ED613735615C}">
      <dsp:nvSpPr>
        <dsp:cNvPr id="0" name=""/>
        <dsp:cNvSpPr/>
      </dsp:nvSpPr>
      <dsp:spPr>
        <a:xfrm>
          <a:off x="2004928" y="3805496"/>
          <a:ext cx="1987100" cy="133415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শনি 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5932" y="4000878"/>
        <a:ext cx="1405092" cy="943388"/>
      </dsp:txXfrm>
    </dsp:sp>
    <dsp:sp modelId="{BA9F75B7-1266-4CEE-9A3E-C8D75663F828}">
      <dsp:nvSpPr>
        <dsp:cNvPr id="0" name=""/>
        <dsp:cNvSpPr/>
      </dsp:nvSpPr>
      <dsp:spPr>
        <a:xfrm rot="10749618">
          <a:off x="3272020" y="2903017"/>
          <a:ext cx="278125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278125" y="1255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04129" y="2908621"/>
        <a:ext cx="13906" cy="13906"/>
      </dsp:txXfrm>
    </dsp:sp>
    <dsp:sp modelId="{34479546-79A7-4F2F-8C82-48E8A762CC78}">
      <dsp:nvSpPr>
        <dsp:cNvPr id="0" name=""/>
        <dsp:cNvSpPr/>
      </dsp:nvSpPr>
      <dsp:spPr>
        <a:xfrm>
          <a:off x="1108091" y="2266391"/>
          <a:ext cx="2164249" cy="133415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ইউরেনাস</a:t>
          </a:r>
          <a:r>
            <a:rPr lang="bn-IN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25038" y="2461773"/>
        <a:ext cx="1530355" cy="943388"/>
      </dsp:txXfrm>
    </dsp:sp>
    <dsp:sp modelId="{EC41461C-7F7E-4874-AB54-9DA7D02BF1CF}">
      <dsp:nvSpPr>
        <dsp:cNvPr id="0" name=""/>
        <dsp:cNvSpPr/>
      </dsp:nvSpPr>
      <dsp:spPr>
        <a:xfrm rot="12975714">
          <a:off x="3498516" y="2130830"/>
          <a:ext cx="684003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684003" y="1255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23418" y="2126287"/>
        <a:ext cx="34200" cy="34200"/>
      </dsp:txXfrm>
    </dsp:sp>
    <dsp:sp modelId="{9DF128A9-D6F7-4397-BEC5-3185B7823F64}">
      <dsp:nvSpPr>
        <dsp:cNvPr id="0" name=""/>
        <dsp:cNvSpPr/>
      </dsp:nvSpPr>
      <dsp:spPr>
        <a:xfrm>
          <a:off x="1912723" y="896577"/>
          <a:ext cx="2047564" cy="116734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নেপচুন 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12582" y="1067530"/>
        <a:ext cx="1447846" cy="825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CE76-EDD2-49EF-872D-16D330A6DC3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BEE-338E-4917-B2D3-1CB38520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CE76-EDD2-49EF-872D-16D330A6DC3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BEE-338E-4917-B2D3-1CB38520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2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CE76-EDD2-49EF-872D-16D330A6DC3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BEE-338E-4917-B2D3-1CB38520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CE76-EDD2-49EF-872D-16D330A6DC3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BEE-338E-4917-B2D3-1CB38520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CE76-EDD2-49EF-872D-16D330A6DC3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BEE-338E-4917-B2D3-1CB38520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7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CE76-EDD2-49EF-872D-16D330A6DC3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BEE-338E-4917-B2D3-1CB38520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CE76-EDD2-49EF-872D-16D330A6DC3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BEE-338E-4917-B2D3-1CB38520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CE76-EDD2-49EF-872D-16D330A6DC3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BEE-338E-4917-B2D3-1CB38520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0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CE76-EDD2-49EF-872D-16D330A6DC3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BEE-338E-4917-B2D3-1CB38520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CE76-EDD2-49EF-872D-16D330A6DC3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BEE-338E-4917-B2D3-1CB38520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3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CE76-EDD2-49EF-872D-16D330A6DC3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BEE-338E-4917-B2D3-1CB38520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FCE76-EDD2-49EF-872D-16D330A6DC3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0ABEE-338E-4917-B2D3-1CB385206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8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47RFYw4Qho&amp;t=39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33DC54-E98A-45AC-9CFD-4B460C222F59}"/>
              </a:ext>
            </a:extLst>
          </p:cNvPr>
          <p:cNvSpPr/>
          <p:nvPr/>
        </p:nvSpPr>
        <p:spPr>
          <a:xfrm>
            <a:off x="2281644" y="300614"/>
            <a:ext cx="7628709" cy="9011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Lotus flower 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553" y="1358153"/>
            <a:ext cx="10448365" cy="48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69C27-8BFA-4DB6-9EE2-385D502F3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53" y="1204232"/>
            <a:ext cx="5183505" cy="51835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33DC54-E98A-45AC-9CFD-4B460C222F59}"/>
              </a:ext>
            </a:extLst>
          </p:cNvPr>
          <p:cNvSpPr/>
          <p:nvPr/>
        </p:nvSpPr>
        <p:spPr>
          <a:xfrm>
            <a:off x="1432558" y="196111"/>
            <a:ext cx="7628709" cy="9011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33DC54-E98A-45AC-9CFD-4B460C222F59}"/>
              </a:ext>
            </a:extLst>
          </p:cNvPr>
          <p:cNvSpPr/>
          <p:nvPr/>
        </p:nvSpPr>
        <p:spPr>
          <a:xfrm>
            <a:off x="8818380" y="5181769"/>
            <a:ext cx="2890294" cy="9011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5"/>
    </mc:Choice>
    <mc:Fallback xmlns="">
      <p:transition spd="slow" advTm="9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278777" y="110265"/>
            <a:ext cx="3657600" cy="338122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62594" y="4922771"/>
            <a:ext cx="10541726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আমদের পৃথিবী সৌরজগতের একটি গ্রহ। গ্রহের নিজস্ব কোনো আলো নেই। পৃথিবী সূর্যের চারদিকে ঘুরে।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56.bmp"/>
          <p:cNvPicPr>
            <a:picLocks noChangeAspect="1"/>
          </p:cNvPicPr>
          <p:nvPr/>
        </p:nvPicPr>
        <p:blipFill>
          <a:blip r:embed="rId2"/>
          <a:srcRect l="14443" t="-8792" r="16235" b="3285"/>
          <a:stretch>
            <a:fillRect/>
          </a:stretch>
        </p:blipFill>
        <p:spPr>
          <a:xfrm>
            <a:off x="6121935" y="708905"/>
            <a:ext cx="2075669" cy="2403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174780" y="3740045"/>
            <a:ext cx="15810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6630725" y="3447658"/>
            <a:ext cx="1371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0" y="582050"/>
            <a:ext cx="2039130" cy="2437655"/>
          </a:xfrm>
          <a:prstGeom prst="rect">
            <a:avLst/>
          </a:prstGeom>
          <a:ln w="76200">
            <a:noFill/>
          </a:ln>
        </p:spPr>
      </p:pic>
      <p:sp>
        <p:nvSpPr>
          <p:cNvPr id="2" name="Down Arrow 1"/>
          <p:cNvSpPr/>
          <p:nvPr/>
        </p:nvSpPr>
        <p:spPr>
          <a:xfrm>
            <a:off x="4742716" y="2796209"/>
            <a:ext cx="424070" cy="943836"/>
          </a:xfrm>
          <a:prstGeom prst="downArrow">
            <a:avLst/>
          </a:prstGeom>
          <a:solidFill>
            <a:srgbClr val="70E9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104490" y="2796210"/>
            <a:ext cx="424070" cy="667990"/>
          </a:xfrm>
          <a:prstGeom prst="downArrow">
            <a:avLst/>
          </a:prstGeom>
          <a:solidFill>
            <a:srgbClr val="70E9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00462 C 0.02448 0.13388 -0.01788 0.29688 -0.11892 0.35908 C -0.21979 0.42012 -0.34027 0.35584 -0.38784 0.21688 C -0.43541 0.07746 -0.39236 -0.08485 -0.29166 -0.14589 C -0.19062 -0.20716 -0.06996 -0.14381 -0.02257 -0.00462 Z " pathEditMode="relative" rAng="3931703" ptsTypes="fffff">
                                      <p:cBhvr>
                                        <p:cTn id="6" dur="1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8K1CA46XT5GCAKGIW4GCA81JDTXCACP4R4RCATHMUHZCAWIO209CACBXWUJCAJIY8DGCA5H9K32CA7UDPGMCAUVMJPMCAMZKJKICAAF2HS0CA7QH5UGCARMXP0SCAZIXZCLCAOE17Q9CA9RBMKQCATNVSUN.jpg"/>
          <p:cNvPicPr>
            <a:picLocks noChangeAspect="1"/>
          </p:cNvPicPr>
          <p:nvPr/>
        </p:nvPicPr>
        <p:blipFill>
          <a:blip r:embed="rId2"/>
          <a:srcRect t="10667" r="444"/>
          <a:stretch>
            <a:fillRect/>
          </a:stretch>
        </p:blipFill>
        <p:spPr>
          <a:xfrm>
            <a:off x="4388031" y="1790700"/>
            <a:ext cx="30480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12"/>
          <p:cNvSpPr/>
          <p:nvPr/>
        </p:nvSpPr>
        <p:spPr>
          <a:xfrm>
            <a:off x="3962400" y="1333500"/>
            <a:ext cx="3810000" cy="4401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rcRect l="26277" t="8696" r="24088" b="17391"/>
          <a:stretch>
            <a:fillRect/>
          </a:stretch>
        </p:blipFill>
        <p:spPr>
          <a:xfrm>
            <a:off x="7436031" y="2699579"/>
            <a:ext cx="12954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407995" y="5796722"/>
            <a:ext cx="787247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 পৃথিবীর  চারদিকে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ঘুরছে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9612" y="435115"/>
            <a:ext cx="833853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একমাত্র উপগ্রহ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33DC54-E98A-45AC-9CFD-4B460C222F59}"/>
              </a:ext>
            </a:extLst>
          </p:cNvPr>
          <p:cNvSpPr/>
          <p:nvPr/>
        </p:nvSpPr>
        <p:spPr>
          <a:xfrm>
            <a:off x="556327" y="3019276"/>
            <a:ext cx="2144078" cy="9011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33DC54-E98A-45AC-9CFD-4B460C222F59}"/>
              </a:ext>
            </a:extLst>
          </p:cNvPr>
          <p:cNvSpPr/>
          <p:nvPr/>
        </p:nvSpPr>
        <p:spPr>
          <a:xfrm>
            <a:off x="10267478" y="2929172"/>
            <a:ext cx="1406361" cy="9011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2700405" y="3246997"/>
            <a:ext cx="1793218" cy="445725"/>
          </a:xfrm>
          <a:prstGeom prst="leftArrow">
            <a:avLst/>
          </a:prstGeom>
          <a:solidFill>
            <a:srgbClr val="70E9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830491" y="3164220"/>
            <a:ext cx="1436987" cy="431075"/>
          </a:xfrm>
          <a:prstGeom prst="rightArrow">
            <a:avLst/>
          </a:prstGeom>
          <a:solidFill>
            <a:srgbClr val="70E9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82834" y="762384"/>
            <a:ext cx="5654175" cy="506817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38697" y="418011"/>
            <a:ext cx="6596743" cy="5734594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84172" y="1539050"/>
            <a:ext cx="3958046" cy="356321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55263" y="1963323"/>
            <a:ext cx="3068111" cy="2809650"/>
          </a:xfrm>
          <a:prstGeom prst="ellipse">
            <a:avLst/>
          </a:prstGeom>
          <a:noFill/>
          <a:ln w="38100">
            <a:solidFill>
              <a:srgbClr val="70E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886202" y="2758223"/>
            <a:ext cx="538293" cy="1646406"/>
          </a:xfrm>
          <a:prstGeom prst="ellipse">
            <a:avLst/>
          </a:prstGeom>
          <a:solidFill>
            <a:srgbClr val="D5FDD7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ইউরেনাস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275933">
            <a:off x="5043335" y="5719489"/>
            <a:ext cx="1107460" cy="3011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3018518">
            <a:off x="7621082" y="3976729"/>
            <a:ext cx="412445" cy="12548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16963290">
            <a:off x="5917919" y="1298927"/>
            <a:ext cx="535885" cy="1398631"/>
          </a:xfrm>
          <a:prstGeom prst="ellipse">
            <a:avLst/>
          </a:prstGeom>
          <a:solidFill>
            <a:srgbClr val="70E915"/>
          </a:solidFill>
          <a:ln>
            <a:solidFill>
              <a:srgbClr val="70E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9466454">
            <a:off x="3962442" y="3664636"/>
            <a:ext cx="366557" cy="7602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 rot="2485552">
            <a:off x="2549854" y="933518"/>
            <a:ext cx="492334" cy="12110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নেপচুন</a:t>
            </a:r>
            <a:endParaRPr lang="en-US" dirty="0"/>
          </a:p>
        </p:txBody>
      </p:sp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2"/>
          <a:srcRect l="26000" t="22000" r="34000" b="26000"/>
          <a:stretch>
            <a:fillRect/>
          </a:stretch>
        </p:blipFill>
        <p:spPr>
          <a:xfrm>
            <a:off x="5638644" y="2929351"/>
            <a:ext cx="782421" cy="8125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/>
          <p:nvPr/>
        </p:nvSpPr>
        <p:spPr>
          <a:xfrm rot="893887">
            <a:off x="6716981" y="3141765"/>
            <a:ext cx="427800" cy="10082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554740" y="1110343"/>
            <a:ext cx="4855798" cy="43644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52371" y="128416"/>
            <a:ext cx="7406641" cy="637688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902815" y="2358597"/>
            <a:ext cx="2152498" cy="192412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098916" y="2929351"/>
            <a:ext cx="498148" cy="935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82326" y="2824108"/>
            <a:ext cx="754747" cy="917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90456" y="2613464"/>
            <a:ext cx="1397727" cy="1422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06355" y="2629160"/>
            <a:ext cx="146304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30103" y="3407338"/>
            <a:ext cx="182828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93334" y="4174106"/>
            <a:ext cx="146304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44724" y="4932474"/>
            <a:ext cx="1848247" cy="707886"/>
          </a:xfrm>
          <a:prstGeom prst="rect">
            <a:avLst/>
          </a:prstGeom>
          <a:solidFill>
            <a:srgbClr val="D5FD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ইউরেনাস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54129" y="5690842"/>
            <a:ext cx="146304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06355" y="1813179"/>
            <a:ext cx="1463040" cy="707886"/>
          </a:xfrm>
          <a:prstGeom prst="rect">
            <a:avLst/>
          </a:prstGeom>
          <a:solidFill>
            <a:srgbClr val="70E91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88028" y="1022974"/>
            <a:ext cx="146304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শুক্র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88028" y="214251"/>
            <a:ext cx="146304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788" y="299699"/>
            <a:ext cx="1932478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কাছ থেকে দূরে ক্রমানুযায়ীসৌরজগতের গ্রহসমূহ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0292" y="3245818"/>
            <a:ext cx="1850185" cy="3373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 হলো সবচেয়ে কাছের গ্রহ এবং নেপচুন হলো সবচেয়ে দূরের গ্রহ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92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59" y="940527"/>
            <a:ext cx="7707086" cy="13454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0059" y="2503714"/>
            <a:ext cx="7707086" cy="26691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গ্রহ কাকে বলে?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পৃথিবীর উপগ্রহ কয়টি? উপগ্রহটির নাম কী?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59679291"/>
              </p:ext>
            </p:extLst>
          </p:nvPr>
        </p:nvGraphicFramePr>
        <p:xfrm>
          <a:off x="1267097" y="404950"/>
          <a:ext cx="9562011" cy="591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7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1ACC85-F166-440E-AAC0-F86C87F0E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581ACC85-F166-440E-AAC0-F86C87F0E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81ACC85-F166-440E-AAC0-F86C87F0E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81ACC85-F166-440E-AAC0-F86C87F0E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581ACC85-F166-440E-AAC0-F86C87F0E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DF21B-EE41-48FF-A278-EA90B52B1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1CDF21B-EE41-48FF-A278-EA90B52B1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1CDF21B-EE41-48FF-A278-EA90B52B1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C1CDF21B-EE41-48FF-A278-EA90B52B1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C1CDF21B-EE41-48FF-A278-EA90B52B1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9DBCEC-E3E6-4695-98A4-88609CDC0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379DBCEC-E3E6-4695-98A4-88609CDC0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379DBCEC-E3E6-4695-98A4-88609CDC0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379DBCEC-E3E6-4695-98A4-88609CDC0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379DBCEC-E3E6-4695-98A4-88609CDC0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D64598-EE44-4362-8BAD-8AFF9CE53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71D64598-EE44-4362-8BAD-8AFF9CE53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71D64598-EE44-4362-8BAD-8AFF9CE53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1D64598-EE44-4362-8BAD-8AFF9CE53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71D64598-EE44-4362-8BAD-8AFF9CE53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F97583-B1CF-416C-BEFA-0FC011569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5AF97583-B1CF-416C-BEFA-0FC011569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AF97583-B1CF-416C-BEFA-0FC011569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AF97583-B1CF-416C-BEFA-0FC011569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5AF97583-B1CF-416C-BEFA-0FC011569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086155-519E-431F-B1C7-EF554D9D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C3086155-519E-431F-B1C7-EF554D9D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C3086155-519E-431F-B1C7-EF554D9D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3086155-519E-431F-B1C7-EF554D9D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C3086155-519E-431F-B1C7-EF554D9DC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1D83C4-B305-4A3E-94EB-1AA8DF5C3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221D83C4-B305-4A3E-94EB-1AA8DF5C3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221D83C4-B305-4A3E-94EB-1AA8DF5C3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221D83C4-B305-4A3E-94EB-1AA8DF5C3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221D83C4-B305-4A3E-94EB-1AA8DF5C3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B6DEEB-0C99-4199-BA69-BF2FE778A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29B6DEEB-0C99-4199-BA69-BF2FE778A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29B6DEEB-0C99-4199-BA69-BF2FE778A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29B6DEEB-0C99-4199-BA69-BF2FE778A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29B6DEEB-0C99-4199-BA69-BF2FE778A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B4B750-529D-4684-BEC0-C43B50255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9B4B750-529D-4684-BEC0-C43B50255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9B4B750-529D-4684-BEC0-C43B50255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19B4B750-529D-4684-BEC0-C43B50255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19B4B750-529D-4684-BEC0-C43B50255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CD554E-AF2E-4CEA-8424-D06EB10A3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D5CD554E-AF2E-4CEA-8424-D06EB10A3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5CD554E-AF2E-4CEA-8424-D06EB10A3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5CD554E-AF2E-4CEA-8424-D06EB10A3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D5CD554E-AF2E-4CEA-8424-D06EB10A3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16C0F7-694F-47EC-9B1E-302DC973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0816C0F7-694F-47EC-9B1E-302DC973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0816C0F7-694F-47EC-9B1E-302DC973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0816C0F7-694F-47EC-9B1E-302DC973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0816C0F7-694F-47EC-9B1E-302DC9730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2FA973-0D86-4081-9916-D5148C254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512FA973-0D86-4081-9916-D5148C254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512FA973-0D86-4081-9916-D5148C254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512FA973-0D86-4081-9916-D5148C254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512FA973-0D86-4081-9916-D5148C254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981686-52F2-4683-8DF6-ED6137356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21981686-52F2-4683-8DF6-ED6137356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21981686-52F2-4683-8DF6-ED6137356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21981686-52F2-4683-8DF6-ED6137356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21981686-52F2-4683-8DF6-ED6137356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9F75B7-1266-4CEE-9A3E-C8D75663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BA9F75B7-1266-4CEE-9A3E-C8D75663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BA9F75B7-1266-4CEE-9A3E-C8D75663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graphicEl>
                                              <a:dgm id="{BA9F75B7-1266-4CEE-9A3E-C8D75663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graphicEl>
                                              <a:dgm id="{BA9F75B7-1266-4CEE-9A3E-C8D75663F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479546-79A7-4F2F-8C82-48E8A762C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34479546-79A7-4F2F-8C82-48E8A762C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34479546-79A7-4F2F-8C82-48E8A762C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34479546-79A7-4F2F-8C82-48E8A762C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4479546-79A7-4F2F-8C82-48E8A762C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41461C-7F7E-4874-AB54-9DA7D02BF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EC41461C-7F7E-4874-AB54-9DA7D02BF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EC41461C-7F7E-4874-AB54-9DA7D02BF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EC41461C-7F7E-4874-AB54-9DA7D02BF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">
                                            <p:graphicEl>
                                              <a:dgm id="{EC41461C-7F7E-4874-AB54-9DA7D02BF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F128A9-D6F7-4397-BEC5-3185B7823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graphicEl>
                                              <a:dgm id="{9DF128A9-D6F7-4397-BEC5-3185B7823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graphicEl>
                                              <a:dgm id="{9DF128A9-D6F7-4397-BEC5-3185B7823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graphicEl>
                                              <a:dgm id="{9DF128A9-D6F7-4397-BEC5-3185B7823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9DF128A9-D6F7-4397-BEC5-3185B7823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2237"/>
          <a:stretch/>
        </p:blipFill>
        <p:spPr>
          <a:xfrm>
            <a:off x="2192383" y="927580"/>
            <a:ext cx="7119257" cy="26888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2383" y="272824"/>
            <a:ext cx="7119257" cy="570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9041" y="3616468"/>
            <a:ext cx="4428308" cy="626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সন্ধ্যাতারা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389" y="4345812"/>
            <a:ext cx="11403874" cy="2260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সূর্যোদয়ের আগে পূর্ব আকাশে শুকতারা এবং সন্ধ্যায় পশ্চিম আকাশে সন্ধ্যাতারা হিসেবে যা দেখি সেটিই শুক্র গ্রহ। শুক্র সৌরজগতের সবচেয়ে উজ্জ্বল গ্রহ।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114800" y="470663"/>
            <a:ext cx="4088674" cy="18270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5408" y="2297665"/>
            <a:ext cx="2834639" cy="21175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r>
              <a:rPr lang="bn-BD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56171" y="2297665"/>
            <a:ext cx="3357155" cy="2117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 </a:t>
            </a:r>
            <a:r>
              <a:rPr lang="bn-BD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bn-BD" sz="4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378822"/>
            <a:ext cx="3487783" cy="1855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8" y="470664"/>
            <a:ext cx="2834639" cy="18270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: Rounded Corners 2"/>
          <p:cNvSpPr/>
          <p:nvPr/>
        </p:nvSpPr>
        <p:spPr>
          <a:xfrm>
            <a:off x="4214949" y="2481362"/>
            <a:ext cx="4088674" cy="19338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দলের একই কাজ।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2"/>
          <p:cNvSpPr/>
          <p:nvPr/>
        </p:nvSpPr>
        <p:spPr>
          <a:xfrm>
            <a:off x="600891" y="4598944"/>
            <a:ext cx="11312435" cy="18270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গ্রহ কয়টি ও কী কী?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8081" y="252316"/>
            <a:ext cx="7663559" cy="1563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বিজ্ঞান বইয়ের ৫৮ পৃষ্ঠা খুলে পাঠ্যাংশটুকু নিরবে পর।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prc3.jpg">
            <a:extLst>
              <a:ext uri="{FF2B5EF4-FFF2-40B4-BE49-F238E27FC236}">
                <a16:creationId xmlns:a16="http://schemas.microsoft.com/office/drawing/2014/main" id="{F1F1A789-C46D-43E3-A180-706DFB52F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40" y="217249"/>
            <a:ext cx="2553789" cy="2971800"/>
          </a:xfrm>
          <a:prstGeom prst="rect">
            <a:avLst/>
          </a:prstGeom>
        </p:spPr>
      </p:pic>
      <p:pic>
        <p:nvPicPr>
          <p:cNvPr id="7" name="Picture 6" descr="prc3.jpg">
            <a:extLst>
              <a:ext uri="{FF2B5EF4-FFF2-40B4-BE49-F238E27FC236}">
                <a16:creationId xmlns:a16="http://schemas.microsoft.com/office/drawing/2014/main" id="{6397CEBF-B7DF-4AFD-8A43-8D45981D4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86" y="3605318"/>
            <a:ext cx="2646589" cy="29718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75" y="2011680"/>
            <a:ext cx="6187865" cy="456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5704" y="298497"/>
            <a:ext cx="8543109" cy="11253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564" y="1593669"/>
            <a:ext cx="11027391" cy="47511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গ্রহের নিজস্ব কোনো .........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নেই।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আমাদের পৃথিবী সৌরজগতের একটি ......... ।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চাঁদ পৃথিবীর একমাত্র ............ । 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সৌরজগতের ........ টি গ্রহ রয়েছে। 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শুক্র সৌরজগতের সবচেয়ে ......... গ্রহ।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7391" y="2266123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8962" y="4142411"/>
            <a:ext cx="88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199" y="355821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4399" y="297400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3617" y="485029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81200" y="675824"/>
            <a:ext cx="8153400" cy="5648776"/>
            <a:chOff x="320040" y="675824"/>
            <a:chExt cx="8427720" cy="5895664"/>
          </a:xfrm>
        </p:grpSpPr>
        <p:sp>
          <p:nvSpPr>
            <p:cNvPr id="2" name="Flowchart: Predefined Process 1"/>
            <p:cNvSpPr/>
            <p:nvPr/>
          </p:nvSpPr>
          <p:spPr>
            <a:xfrm>
              <a:off x="998220" y="675824"/>
              <a:ext cx="3048000" cy="1475232"/>
            </a:xfrm>
            <a:prstGeom prst="flowChartPredefined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20040" y="2157984"/>
              <a:ext cx="4404360" cy="4413504"/>
            </a:xfrm>
            <a:prstGeom prst="fram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লাইলী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আক্তার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ফুলগাঁও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লাকসাম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5" name="Flowchart: Predefined Process 4"/>
            <p:cNvSpPr/>
            <p:nvPr/>
          </p:nvSpPr>
          <p:spPr>
            <a:xfrm>
              <a:off x="5288280" y="675824"/>
              <a:ext cx="2895600" cy="1475232"/>
            </a:xfrm>
            <a:prstGeom prst="flowChartPredefined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724400" y="2157983"/>
              <a:ext cx="4023360" cy="4413505"/>
            </a:xfrm>
            <a:prstGeom prst="fram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জ্ঞান</a:t>
              </a: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৪র্থ</a:t>
              </a: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৮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(মহাবিশ্ব) </a:t>
              </a: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পৃষ্ঠাঃ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৫৮  </a:t>
              </a:r>
              <a:endPara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BD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৪০মিনিট</a:t>
              </a:r>
              <a:endParaRPr lang="bn-BD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2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58C5A6-32C0-4934-8CC8-E4598261B88E}"/>
              </a:ext>
            </a:extLst>
          </p:cNvPr>
          <p:cNvSpPr/>
          <p:nvPr/>
        </p:nvSpPr>
        <p:spPr>
          <a:xfrm>
            <a:off x="2850366" y="404949"/>
            <a:ext cx="6800420" cy="10972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অসংখ্য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59" y="1635546"/>
            <a:ext cx="9732981" cy="456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7548" y="678836"/>
            <a:ext cx="7759338" cy="718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একটি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দেখি।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6589" y="5182133"/>
            <a:ext cx="8712925" cy="933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0055" y="3244334"/>
            <a:ext cx="531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//www.youtube.com/watch?v=G47RFYw4Qho&amp;t=39s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21577" y="705395"/>
            <a:ext cx="6296298" cy="46111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</a:t>
            </a:r>
            <a:endParaRPr lang="bn-BD" sz="48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rc2.jpg">
            <a:extLst>
              <a:ext uri="{FF2B5EF4-FFF2-40B4-BE49-F238E27FC236}">
                <a16:creationId xmlns:a16="http://schemas.microsoft.com/office/drawing/2014/main" id="{62B6E942-80D6-41F2-B054-24180407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919336" y="4427558"/>
            <a:ext cx="238125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rc2.jpg">
            <a:extLst>
              <a:ext uri="{FF2B5EF4-FFF2-40B4-BE49-F238E27FC236}">
                <a16:creationId xmlns:a16="http://schemas.microsoft.com/office/drawing/2014/main" id="{862F8FCB-4769-49D6-B9E2-D6929C4B8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9826534" y="377056"/>
            <a:ext cx="256685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rc2.jpg">
            <a:extLst>
              <a:ext uri="{FF2B5EF4-FFF2-40B4-BE49-F238E27FC236}">
                <a16:creationId xmlns:a16="http://schemas.microsoft.com/office/drawing/2014/main" id="{20E8F3B5-C399-4587-AA89-475664EC8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-129202" y="4214199"/>
            <a:ext cx="2727282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rc2.jpg">
            <a:extLst>
              <a:ext uri="{FF2B5EF4-FFF2-40B4-BE49-F238E27FC236}">
                <a16:creationId xmlns:a16="http://schemas.microsoft.com/office/drawing/2014/main" id="{B60B5292-5D3C-4011-9F52-05C2B5DF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779" y="397623"/>
            <a:ext cx="252572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32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73828" y="456821"/>
            <a:ext cx="6270171" cy="118581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2938" y="1855493"/>
            <a:ext cx="7707086" cy="4436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সৌরজগতে কী কী ধরনের জ্যোতিষ্ক রয়েছে তা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SOCAVRQMVTCAU859TJCAHOLWMBCACPL5CVCAUG2HNCCA27WT53CAYLRIAVCA1JDJMFCAB1Y6BCCA4YE7FNCALDPL7OCAVC2491CA2IDPJBCA3B9K47CAKERIIOCALSWVM5CA1QHAJ3CAJGC306CAWSTU6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357" y="1089059"/>
            <a:ext cx="4181060" cy="4274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856061" y="260854"/>
            <a:ext cx="799447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চ্ছ?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563" y="1089060"/>
            <a:ext cx="4644887" cy="4235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D2CF89-123B-441A-B6C5-F3DC86FB852F}"/>
              </a:ext>
            </a:extLst>
          </p:cNvPr>
          <p:cNvSpPr txBox="1"/>
          <p:nvPr/>
        </p:nvSpPr>
        <p:spPr>
          <a:xfrm>
            <a:off x="2821576" y="5565440"/>
            <a:ext cx="553865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392518" y="287286"/>
            <a:ext cx="9287692" cy="7831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/>
          </a:p>
        </p:txBody>
      </p:sp>
      <p:pic>
        <p:nvPicPr>
          <p:cNvPr id="5" name="Picture 4" descr="LSOCAVRQMVTCAU859TJCAHOLWMBCACPL5CVCAUG2HNCCA27WT53CAYLRIAVCA1JDJMFCAB1Y6BCCA4YE7FNCALDPL7OCAVC2491CA2IDPJBCA3B9K47CAKERIIOCALSWVM5CA1QHAJ3CAJGC306CAWSTU6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62" y="1204825"/>
            <a:ext cx="4406348" cy="3418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98605" y="4757453"/>
            <a:ext cx="9875520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তার চারদিকে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ঘূর্ণায়মান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উপগ্রহ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গ্রহাণু, ধুমকেতু,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ধু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লিকণা ও গ্যাস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গঠিত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97LCAGGXPBPCA70GL2XCAI3BP1XCA49VLDVCAWN42C3CA71AKT3CA89C4VPCAUPMDDQCAA7YIIVCAUUWTDNCAU0S2GLCAOSVHDQCAW0ANA4CA5W6YOTCAH1M17OCAXK3K96CAZBYL9ECAW6A2BECAQYJOZ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7" y="1204825"/>
            <a:ext cx="4547198" cy="3418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2938" y="2351315"/>
            <a:ext cx="7707086" cy="3435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 কাকে বলে?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2938" y="666205"/>
            <a:ext cx="7707086" cy="14499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82834" y="762384"/>
            <a:ext cx="5654175" cy="506817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38697" y="418011"/>
            <a:ext cx="6596743" cy="5734594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84172" y="1539050"/>
            <a:ext cx="3958046" cy="356321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55263" y="1963323"/>
            <a:ext cx="3068111" cy="2809650"/>
          </a:xfrm>
          <a:prstGeom prst="ellipse">
            <a:avLst/>
          </a:prstGeom>
          <a:noFill/>
          <a:ln w="38100">
            <a:solidFill>
              <a:srgbClr val="70E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886202" y="2758223"/>
            <a:ext cx="538293" cy="1646406"/>
          </a:xfrm>
          <a:prstGeom prst="ellipse">
            <a:avLst/>
          </a:prstGeom>
          <a:solidFill>
            <a:srgbClr val="D5FDD7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ইউরেনাস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275933">
            <a:off x="5043335" y="5719489"/>
            <a:ext cx="1107460" cy="3011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3018518">
            <a:off x="7621082" y="3976729"/>
            <a:ext cx="412445" cy="12548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16963290">
            <a:off x="5917919" y="1298927"/>
            <a:ext cx="535885" cy="1398631"/>
          </a:xfrm>
          <a:prstGeom prst="ellipse">
            <a:avLst/>
          </a:prstGeom>
          <a:solidFill>
            <a:srgbClr val="70E915"/>
          </a:solidFill>
          <a:ln>
            <a:solidFill>
              <a:srgbClr val="70E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9466454">
            <a:off x="3962442" y="3664636"/>
            <a:ext cx="366557" cy="7602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 rot="2485552">
            <a:off x="2549854" y="933518"/>
            <a:ext cx="492334" cy="12110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নেপচুন</a:t>
            </a:r>
            <a:endParaRPr lang="en-US" dirty="0"/>
          </a:p>
        </p:txBody>
      </p:sp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2"/>
          <a:srcRect l="26000" t="22000" r="34000" b="26000"/>
          <a:stretch>
            <a:fillRect/>
          </a:stretch>
        </p:blipFill>
        <p:spPr>
          <a:xfrm>
            <a:off x="5638644" y="2929351"/>
            <a:ext cx="782421" cy="8125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/>
          <p:nvPr/>
        </p:nvSpPr>
        <p:spPr>
          <a:xfrm rot="893887">
            <a:off x="6716981" y="3141765"/>
            <a:ext cx="427800" cy="10082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001" y="79291"/>
            <a:ext cx="1469689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গ্রহের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554740" y="1110343"/>
            <a:ext cx="4855798" cy="43644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52371" y="128416"/>
            <a:ext cx="7406641" cy="637688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902815" y="2358597"/>
            <a:ext cx="2152498" cy="192412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098916" y="2929351"/>
            <a:ext cx="498148" cy="935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82326" y="2824108"/>
            <a:ext cx="754747" cy="917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90456" y="2613464"/>
            <a:ext cx="1397727" cy="1422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7155" y="2358597"/>
            <a:ext cx="1856023" cy="43295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 যে বিশালাকার বস্তুগুলো সূর্যকে কেন্দ্র করে ঘুরে তাই গ্রহ।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32501" y="344495"/>
            <a:ext cx="2022521" cy="2413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জগতের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টি।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C 0.06901 3.7037E-6 0.125 0.05601 0.125 0.125 C 0.125 0.19398 0.06901 0.25 2.91667E-6 0.25 C -0.06901 0.25 -0.125 0.19398 -0.125 0.125 C -0.125 0.05601 -0.06901 3.7037E-6 2.91667E-6 3.7037E-6 Z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92" grpId="0" animBg="1"/>
      <p:bldP spid="28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343</Words>
  <Application>Microsoft Office PowerPoint</Application>
  <PresentationFormat>Widescreen</PresentationFormat>
  <Paragraphs>99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Singer</cp:lastModifiedBy>
  <cp:revision>192</cp:revision>
  <dcterms:created xsi:type="dcterms:W3CDTF">2018-03-05T04:58:34Z</dcterms:created>
  <dcterms:modified xsi:type="dcterms:W3CDTF">2020-08-12T13:58:38Z</dcterms:modified>
</cp:coreProperties>
</file>