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22"/>
  </p:handoutMasterIdLst>
  <p:sldIdLst>
    <p:sldId id="256" r:id="rId2"/>
    <p:sldId id="312" r:id="rId3"/>
    <p:sldId id="277" r:id="rId4"/>
    <p:sldId id="260" r:id="rId5"/>
    <p:sldId id="257" r:id="rId6"/>
    <p:sldId id="313" r:id="rId7"/>
    <p:sldId id="314" r:id="rId8"/>
    <p:sldId id="315" r:id="rId9"/>
    <p:sldId id="322" r:id="rId10"/>
    <p:sldId id="317" r:id="rId11"/>
    <p:sldId id="295" r:id="rId12"/>
    <p:sldId id="301" r:id="rId13"/>
    <p:sldId id="324" r:id="rId14"/>
    <p:sldId id="319" r:id="rId15"/>
    <p:sldId id="320" r:id="rId16"/>
    <p:sldId id="323" r:id="rId17"/>
    <p:sldId id="306" r:id="rId18"/>
    <p:sldId id="307" r:id="rId19"/>
    <p:sldId id="309" r:id="rId20"/>
    <p:sldId id="311" r:id="rId21"/>
  </p:sldIdLst>
  <p:sldSz cx="12801600" cy="7315200"/>
  <p:notesSz cx="9144000" cy="6858000"/>
  <p:defaultTextStyle>
    <a:defPPr>
      <a:defRPr lang="en-US"/>
    </a:defPPr>
    <a:lvl1pPr marL="0" algn="l" defTabSz="1005840" rtl="0" eaLnBrk="1" latinLnBrk="0" hangingPunct="1">
      <a:defRPr sz="2000" kern="1200">
        <a:solidFill>
          <a:schemeClr val="tx1"/>
        </a:solidFill>
        <a:latin typeface="+mn-lt"/>
        <a:ea typeface="+mn-ea"/>
        <a:cs typeface="+mn-cs"/>
      </a:defRPr>
    </a:lvl1pPr>
    <a:lvl2pPr marL="502920" algn="l" defTabSz="1005840" rtl="0" eaLnBrk="1" latinLnBrk="0" hangingPunct="1">
      <a:defRPr sz="2000" kern="1200">
        <a:solidFill>
          <a:schemeClr val="tx1"/>
        </a:solidFill>
        <a:latin typeface="+mn-lt"/>
        <a:ea typeface="+mn-ea"/>
        <a:cs typeface="+mn-cs"/>
      </a:defRPr>
    </a:lvl2pPr>
    <a:lvl3pPr marL="1005840" algn="l" defTabSz="1005840" rtl="0" eaLnBrk="1" latinLnBrk="0" hangingPunct="1">
      <a:defRPr sz="2000" kern="1200">
        <a:solidFill>
          <a:schemeClr val="tx1"/>
        </a:solidFill>
        <a:latin typeface="+mn-lt"/>
        <a:ea typeface="+mn-ea"/>
        <a:cs typeface="+mn-cs"/>
      </a:defRPr>
    </a:lvl3pPr>
    <a:lvl4pPr marL="1508760" algn="l" defTabSz="1005840" rtl="0" eaLnBrk="1" latinLnBrk="0" hangingPunct="1">
      <a:defRPr sz="2000" kern="1200">
        <a:solidFill>
          <a:schemeClr val="tx1"/>
        </a:solidFill>
        <a:latin typeface="+mn-lt"/>
        <a:ea typeface="+mn-ea"/>
        <a:cs typeface="+mn-cs"/>
      </a:defRPr>
    </a:lvl4pPr>
    <a:lvl5pPr marL="2011680" algn="l" defTabSz="1005840" rtl="0" eaLnBrk="1" latinLnBrk="0" hangingPunct="1">
      <a:defRPr sz="2000" kern="1200">
        <a:solidFill>
          <a:schemeClr val="tx1"/>
        </a:solidFill>
        <a:latin typeface="+mn-lt"/>
        <a:ea typeface="+mn-ea"/>
        <a:cs typeface="+mn-cs"/>
      </a:defRPr>
    </a:lvl5pPr>
    <a:lvl6pPr marL="2514600" algn="l" defTabSz="1005840" rtl="0" eaLnBrk="1" latinLnBrk="0" hangingPunct="1">
      <a:defRPr sz="2000" kern="1200">
        <a:solidFill>
          <a:schemeClr val="tx1"/>
        </a:solidFill>
        <a:latin typeface="+mn-lt"/>
        <a:ea typeface="+mn-ea"/>
        <a:cs typeface="+mn-cs"/>
      </a:defRPr>
    </a:lvl6pPr>
    <a:lvl7pPr marL="3017520" algn="l" defTabSz="1005840" rtl="0" eaLnBrk="1" latinLnBrk="0" hangingPunct="1">
      <a:defRPr sz="2000" kern="1200">
        <a:solidFill>
          <a:schemeClr val="tx1"/>
        </a:solidFill>
        <a:latin typeface="+mn-lt"/>
        <a:ea typeface="+mn-ea"/>
        <a:cs typeface="+mn-cs"/>
      </a:defRPr>
    </a:lvl7pPr>
    <a:lvl8pPr marL="3520440" algn="l" defTabSz="1005840" rtl="0" eaLnBrk="1" latinLnBrk="0" hangingPunct="1">
      <a:defRPr sz="2000" kern="1200">
        <a:solidFill>
          <a:schemeClr val="tx1"/>
        </a:solidFill>
        <a:latin typeface="+mn-lt"/>
        <a:ea typeface="+mn-ea"/>
        <a:cs typeface="+mn-cs"/>
      </a:defRPr>
    </a:lvl8pPr>
    <a:lvl9pPr marL="4023360" algn="l" defTabSz="1005840"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6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0" y="-162"/>
      </p:cViewPr>
      <p:guideLst>
        <p:guide orient="horz" pos="2304"/>
        <p:guide pos="4032"/>
      </p:guideLst>
    </p:cSldViewPr>
  </p:slideViewPr>
  <p:notesTextViewPr>
    <p:cViewPr>
      <p:scale>
        <a:sx n="100" d="100"/>
        <a:sy n="100" d="100"/>
      </p:scale>
      <p:origin x="0" y="0"/>
    </p:cViewPr>
  </p:notesTextViewPr>
  <p:notesViewPr>
    <p:cSldViewPr>
      <p:cViewPr varScale="1">
        <p:scale>
          <a:sx n="45" d="100"/>
          <a:sy n="45" d="100"/>
        </p:scale>
        <p:origin x="-1968" y="-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C0D72E98-5C2E-4333-A46E-1C83089667B4}" type="datetimeFigureOut">
              <a:rPr lang="en-US" smtClean="0"/>
              <a:pPr/>
              <a:t>8/12/2020</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2DAED5EA-71D1-403C-A2CF-640DABDF182D}" type="slidenum">
              <a:rPr lang="en-US" smtClean="0"/>
              <a:pPr/>
              <a:t>‹#›</a:t>
            </a:fld>
            <a:endParaRPr lang="en-US"/>
          </a:p>
        </p:txBody>
      </p:sp>
    </p:spTree>
    <p:extLst>
      <p:ext uri="{BB962C8B-B14F-4D97-AF65-F5344CB8AC3E}">
        <p14:creationId xmlns:p14="http://schemas.microsoft.com/office/powerpoint/2010/main" val="10663814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272455"/>
            <a:ext cx="1088136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20240" y="4145280"/>
            <a:ext cx="8961120" cy="1869440"/>
          </a:xfrm>
        </p:spPr>
        <p:txBody>
          <a:bodyPr/>
          <a:lstStyle>
            <a:lvl1pPr marL="0" indent="0" algn="ctr">
              <a:buNone/>
              <a:defRPr>
                <a:solidFill>
                  <a:schemeClr val="tx1">
                    <a:tint val="7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292949"/>
            <a:ext cx="288036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0080" y="292949"/>
            <a:ext cx="842772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4700695"/>
            <a:ext cx="10881360" cy="145288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8" y="3100495"/>
            <a:ext cx="10881360" cy="1600199"/>
          </a:xfrm>
        </p:spPr>
        <p:txBody>
          <a:bodyPr anchor="b"/>
          <a:lstStyle>
            <a:lvl1pPr marL="0" indent="0">
              <a:buNone/>
              <a:defRPr sz="2200">
                <a:solidFill>
                  <a:schemeClr val="tx1">
                    <a:tint val="75000"/>
                  </a:schemeClr>
                </a:solidFill>
              </a:defRPr>
            </a:lvl1pPr>
            <a:lvl2pPr marL="502920" indent="0">
              <a:buNone/>
              <a:defRPr sz="2000">
                <a:solidFill>
                  <a:schemeClr val="tx1">
                    <a:tint val="75000"/>
                  </a:schemeClr>
                </a:solidFill>
              </a:defRPr>
            </a:lvl2pPr>
            <a:lvl3pPr marL="1005840" indent="0">
              <a:buNone/>
              <a:defRPr sz="1800">
                <a:solidFill>
                  <a:schemeClr val="tx1">
                    <a:tint val="75000"/>
                  </a:schemeClr>
                </a:solidFill>
              </a:defRPr>
            </a:lvl3pPr>
            <a:lvl4pPr marL="1508760" indent="0">
              <a:buNone/>
              <a:defRPr sz="1500">
                <a:solidFill>
                  <a:schemeClr val="tx1">
                    <a:tint val="75000"/>
                  </a:schemeClr>
                </a:solidFill>
              </a:defRPr>
            </a:lvl4pPr>
            <a:lvl5pPr marL="2011680" indent="0">
              <a:buNone/>
              <a:defRPr sz="1500">
                <a:solidFill>
                  <a:schemeClr val="tx1">
                    <a:tint val="75000"/>
                  </a:schemeClr>
                </a:solidFill>
              </a:defRPr>
            </a:lvl5pPr>
            <a:lvl6pPr marL="2514600" indent="0">
              <a:buNone/>
              <a:defRPr sz="1500">
                <a:solidFill>
                  <a:schemeClr val="tx1">
                    <a:tint val="75000"/>
                  </a:schemeClr>
                </a:solidFill>
              </a:defRPr>
            </a:lvl6pPr>
            <a:lvl7pPr marL="3017520" indent="0">
              <a:buNone/>
              <a:defRPr sz="1500">
                <a:solidFill>
                  <a:schemeClr val="tx1">
                    <a:tint val="75000"/>
                  </a:schemeClr>
                </a:solidFill>
              </a:defRPr>
            </a:lvl7pPr>
            <a:lvl8pPr marL="3520440" indent="0">
              <a:buNone/>
              <a:defRPr sz="1500">
                <a:solidFill>
                  <a:schemeClr val="tx1">
                    <a:tint val="75000"/>
                  </a:schemeClr>
                </a:solidFill>
              </a:defRPr>
            </a:lvl8pPr>
            <a:lvl9pPr marL="4023360"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0080" y="1706882"/>
            <a:ext cx="5654040" cy="482769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7480" y="1706882"/>
            <a:ext cx="5654040" cy="482769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0081" y="1637454"/>
            <a:ext cx="5656263" cy="682413"/>
          </a:xfrm>
        </p:spPr>
        <p:txBody>
          <a:bodyPr anchor="b"/>
          <a:lstStyle>
            <a:lvl1pPr marL="0" indent="0">
              <a:buNone/>
              <a:defRPr sz="2600" b="1"/>
            </a:lvl1pPr>
            <a:lvl2pPr marL="502920" indent="0">
              <a:buNone/>
              <a:defRPr sz="2200" b="1"/>
            </a:lvl2pPr>
            <a:lvl3pPr marL="1005840" indent="0">
              <a:buNone/>
              <a:defRPr sz="2000" b="1"/>
            </a:lvl3pPr>
            <a:lvl4pPr marL="1508760" indent="0">
              <a:buNone/>
              <a:defRPr sz="1800" b="1"/>
            </a:lvl4pPr>
            <a:lvl5pPr marL="2011680" indent="0">
              <a:buNone/>
              <a:defRPr sz="1800" b="1"/>
            </a:lvl5pPr>
            <a:lvl6pPr marL="2514600" indent="0">
              <a:buNone/>
              <a:defRPr sz="1800" b="1"/>
            </a:lvl6pPr>
            <a:lvl7pPr marL="3017520" indent="0">
              <a:buNone/>
              <a:defRPr sz="1800" b="1"/>
            </a:lvl7pPr>
            <a:lvl8pPr marL="3520440" indent="0">
              <a:buNone/>
              <a:defRPr sz="1800" b="1"/>
            </a:lvl8pPr>
            <a:lvl9pPr marL="402336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640081" y="2319867"/>
            <a:ext cx="5656263" cy="421470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3037" y="1637454"/>
            <a:ext cx="5658485" cy="682413"/>
          </a:xfrm>
        </p:spPr>
        <p:txBody>
          <a:bodyPr anchor="b"/>
          <a:lstStyle>
            <a:lvl1pPr marL="0" indent="0">
              <a:buNone/>
              <a:defRPr sz="2600" b="1"/>
            </a:lvl1pPr>
            <a:lvl2pPr marL="502920" indent="0">
              <a:buNone/>
              <a:defRPr sz="2200" b="1"/>
            </a:lvl2pPr>
            <a:lvl3pPr marL="1005840" indent="0">
              <a:buNone/>
              <a:defRPr sz="2000" b="1"/>
            </a:lvl3pPr>
            <a:lvl4pPr marL="1508760" indent="0">
              <a:buNone/>
              <a:defRPr sz="1800" b="1"/>
            </a:lvl4pPr>
            <a:lvl5pPr marL="2011680" indent="0">
              <a:buNone/>
              <a:defRPr sz="1800" b="1"/>
            </a:lvl5pPr>
            <a:lvl6pPr marL="2514600" indent="0">
              <a:buNone/>
              <a:defRPr sz="1800" b="1"/>
            </a:lvl6pPr>
            <a:lvl7pPr marL="3017520" indent="0">
              <a:buNone/>
              <a:defRPr sz="1800" b="1"/>
            </a:lvl7pPr>
            <a:lvl8pPr marL="3520440" indent="0">
              <a:buNone/>
              <a:defRPr sz="1800" b="1"/>
            </a:lvl8pPr>
            <a:lvl9pPr marL="402336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6503037" y="2319867"/>
            <a:ext cx="5658485" cy="421470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8/12/2020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2" y="291253"/>
            <a:ext cx="4211638" cy="123952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5005069" y="291255"/>
            <a:ext cx="7156451" cy="6243321"/>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0082" y="1530775"/>
            <a:ext cx="4211638" cy="5003801"/>
          </a:xfrm>
        </p:spPr>
        <p:txBody>
          <a:bodyPr/>
          <a:lstStyle>
            <a:lvl1pPr marL="0" indent="0">
              <a:buNone/>
              <a:defRPr sz="1500"/>
            </a:lvl1pPr>
            <a:lvl2pPr marL="502920" indent="0">
              <a:buNone/>
              <a:defRPr sz="1300"/>
            </a:lvl2pPr>
            <a:lvl3pPr marL="1005840" indent="0">
              <a:buNone/>
              <a:defRPr sz="1100"/>
            </a:lvl3pPr>
            <a:lvl4pPr marL="1508760" indent="0">
              <a:buNone/>
              <a:defRPr sz="1000"/>
            </a:lvl4pPr>
            <a:lvl5pPr marL="2011680" indent="0">
              <a:buNone/>
              <a:defRPr sz="1000"/>
            </a:lvl5pPr>
            <a:lvl6pPr marL="2514600" indent="0">
              <a:buNone/>
              <a:defRPr sz="1000"/>
            </a:lvl6pPr>
            <a:lvl7pPr marL="3017520" indent="0">
              <a:buNone/>
              <a:defRPr sz="1000"/>
            </a:lvl7pPr>
            <a:lvl8pPr marL="3520440" indent="0">
              <a:buNone/>
              <a:defRPr sz="1000"/>
            </a:lvl8pPr>
            <a:lvl9pPr marL="402336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5120640"/>
            <a:ext cx="7680960" cy="604521"/>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2509203" y="653627"/>
            <a:ext cx="7680960" cy="4389120"/>
          </a:xfrm>
        </p:spPr>
        <p:txBody>
          <a:bodyPr/>
          <a:lstStyle>
            <a:lvl1pPr marL="0" indent="0">
              <a:buNone/>
              <a:defRPr sz="3500"/>
            </a:lvl1pPr>
            <a:lvl2pPr marL="502920" indent="0">
              <a:buNone/>
              <a:defRPr sz="3100"/>
            </a:lvl2pPr>
            <a:lvl3pPr marL="1005840" indent="0">
              <a:buNone/>
              <a:defRPr sz="260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endParaRPr lang="en-US"/>
          </a:p>
        </p:txBody>
      </p:sp>
      <p:sp>
        <p:nvSpPr>
          <p:cNvPr id="4" name="Text Placeholder 3"/>
          <p:cNvSpPr>
            <a:spLocks noGrp="1"/>
          </p:cNvSpPr>
          <p:nvPr>
            <p:ph type="body" sz="half" idx="2"/>
          </p:nvPr>
        </p:nvSpPr>
        <p:spPr>
          <a:xfrm>
            <a:off x="2509203" y="5725161"/>
            <a:ext cx="7680960" cy="858519"/>
          </a:xfrm>
        </p:spPr>
        <p:txBody>
          <a:bodyPr/>
          <a:lstStyle>
            <a:lvl1pPr marL="0" indent="0">
              <a:buNone/>
              <a:defRPr sz="1500"/>
            </a:lvl1pPr>
            <a:lvl2pPr marL="502920" indent="0">
              <a:buNone/>
              <a:defRPr sz="1300"/>
            </a:lvl2pPr>
            <a:lvl3pPr marL="1005840" indent="0">
              <a:buNone/>
              <a:defRPr sz="1100"/>
            </a:lvl3pPr>
            <a:lvl4pPr marL="1508760" indent="0">
              <a:buNone/>
              <a:defRPr sz="1000"/>
            </a:lvl4pPr>
            <a:lvl5pPr marL="2011680" indent="0">
              <a:buNone/>
              <a:defRPr sz="1000"/>
            </a:lvl5pPr>
            <a:lvl6pPr marL="2514600" indent="0">
              <a:buNone/>
              <a:defRPr sz="1000"/>
            </a:lvl6pPr>
            <a:lvl7pPr marL="3017520" indent="0">
              <a:buNone/>
              <a:defRPr sz="1000"/>
            </a:lvl7pPr>
            <a:lvl8pPr marL="3520440" indent="0">
              <a:buNone/>
              <a:defRPr sz="1000"/>
            </a:lvl8pPr>
            <a:lvl9pPr marL="402336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292947"/>
            <a:ext cx="11521440" cy="1219200"/>
          </a:xfrm>
          <a:prstGeom prst="rect">
            <a:avLst/>
          </a:prstGeom>
        </p:spPr>
        <p:txBody>
          <a:bodyPr vert="horz" lIns="100584" tIns="50292" rIns="100584" bIns="5029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40080" y="1706882"/>
            <a:ext cx="11521440" cy="4827694"/>
          </a:xfrm>
          <a:prstGeom prst="rect">
            <a:avLst/>
          </a:prstGeom>
        </p:spPr>
        <p:txBody>
          <a:bodyPr vert="horz" lIns="100584" tIns="50292" rIns="100584" bIns="502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0080" y="6780108"/>
            <a:ext cx="2987040" cy="389467"/>
          </a:xfrm>
          <a:prstGeom prst="rect">
            <a:avLst/>
          </a:prstGeom>
        </p:spPr>
        <p:txBody>
          <a:bodyPr vert="horz" lIns="100584" tIns="50292" rIns="100584" bIns="50292" rtlCol="0" anchor="ctr"/>
          <a:lstStyle>
            <a:lvl1pPr algn="l">
              <a:defRPr sz="1300">
                <a:solidFill>
                  <a:schemeClr val="tx1">
                    <a:tint val="75000"/>
                  </a:schemeClr>
                </a:solidFill>
              </a:defRPr>
            </a:lvl1pPr>
          </a:lstStyle>
          <a:p>
            <a:fld id="{1D8BD707-D9CF-40AE-B4C6-C98DA3205C09}" type="datetimeFigureOut">
              <a:rPr lang="en-US" smtClean="0"/>
              <a:pPr/>
              <a:t>8/12/2020</a:t>
            </a:fld>
            <a:endParaRPr lang="en-US"/>
          </a:p>
        </p:txBody>
      </p:sp>
      <p:sp>
        <p:nvSpPr>
          <p:cNvPr id="5" name="Footer Placeholder 4"/>
          <p:cNvSpPr>
            <a:spLocks noGrp="1"/>
          </p:cNvSpPr>
          <p:nvPr>
            <p:ph type="ftr" sz="quarter" idx="3"/>
          </p:nvPr>
        </p:nvSpPr>
        <p:spPr>
          <a:xfrm>
            <a:off x="4373880" y="6780108"/>
            <a:ext cx="4053840" cy="389467"/>
          </a:xfrm>
          <a:prstGeom prst="rect">
            <a:avLst/>
          </a:prstGeom>
        </p:spPr>
        <p:txBody>
          <a:bodyPr vert="horz" lIns="100584" tIns="50292" rIns="100584" bIns="50292"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6780108"/>
            <a:ext cx="2987040" cy="389467"/>
          </a:xfrm>
          <a:prstGeom prst="rect">
            <a:avLst/>
          </a:prstGeom>
        </p:spPr>
        <p:txBody>
          <a:bodyPr vert="horz" lIns="100584" tIns="50292" rIns="100584" bIns="50292" rtlCol="0" anchor="ctr"/>
          <a:lstStyle>
            <a:lvl1pPr algn="r">
              <a:defRPr sz="13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fade/>
  </p:transition>
  <p:timing>
    <p:tnLst>
      <p:par>
        <p:cTn id="1" dur="indefinite" restart="never" nodeType="tmRoot"/>
      </p:par>
    </p:tnLst>
  </p:timing>
  <p:txStyles>
    <p:titleStyle>
      <a:lvl1pPr algn="ctr" defTabSz="1005840" rtl="0" eaLnBrk="1" latinLnBrk="0" hangingPunct="1">
        <a:spcBef>
          <a:spcPct val="0"/>
        </a:spcBef>
        <a:buNone/>
        <a:defRPr sz="4800" kern="1200">
          <a:solidFill>
            <a:schemeClr val="tx1"/>
          </a:solidFill>
          <a:latin typeface="+mj-lt"/>
          <a:ea typeface="+mj-ea"/>
          <a:cs typeface="+mj-cs"/>
        </a:defRPr>
      </a:lvl1pPr>
    </p:titleStyle>
    <p:bodyStyle>
      <a:lvl1pPr marL="377190" indent="-377190" algn="l" defTabSz="100584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7245" indent="-314325" algn="l" defTabSz="1005840"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57300" indent="-251460" algn="l" defTabSz="100584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602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314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6606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2000" kern="1200">
          <a:solidFill>
            <a:schemeClr val="tx1"/>
          </a:solidFill>
          <a:latin typeface="+mn-lt"/>
          <a:ea typeface="+mn-ea"/>
          <a:cs typeface="+mn-cs"/>
        </a:defRPr>
      </a:lvl1pPr>
      <a:lvl2pPr marL="502920" algn="l" defTabSz="1005840" rtl="0" eaLnBrk="1" latinLnBrk="0" hangingPunct="1">
        <a:defRPr sz="2000" kern="1200">
          <a:solidFill>
            <a:schemeClr val="tx1"/>
          </a:solidFill>
          <a:latin typeface="+mn-lt"/>
          <a:ea typeface="+mn-ea"/>
          <a:cs typeface="+mn-cs"/>
        </a:defRPr>
      </a:lvl2pPr>
      <a:lvl3pPr marL="1005840" algn="l" defTabSz="1005840" rtl="0" eaLnBrk="1" latinLnBrk="0" hangingPunct="1">
        <a:defRPr sz="2000" kern="1200">
          <a:solidFill>
            <a:schemeClr val="tx1"/>
          </a:solidFill>
          <a:latin typeface="+mn-lt"/>
          <a:ea typeface="+mn-ea"/>
          <a:cs typeface="+mn-cs"/>
        </a:defRPr>
      </a:lvl3pPr>
      <a:lvl4pPr marL="1508760" algn="l" defTabSz="1005840" rtl="0" eaLnBrk="1" latinLnBrk="0" hangingPunct="1">
        <a:defRPr sz="2000" kern="1200">
          <a:solidFill>
            <a:schemeClr val="tx1"/>
          </a:solidFill>
          <a:latin typeface="+mn-lt"/>
          <a:ea typeface="+mn-ea"/>
          <a:cs typeface="+mn-cs"/>
        </a:defRPr>
      </a:lvl4pPr>
      <a:lvl5pPr marL="2011680" algn="l" defTabSz="1005840" rtl="0" eaLnBrk="1" latinLnBrk="0" hangingPunct="1">
        <a:defRPr sz="2000" kern="1200">
          <a:solidFill>
            <a:schemeClr val="tx1"/>
          </a:solidFill>
          <a:latin typeface="+mn-lt"/>
          <a:ea typeface="+mn-ea"/>
          <a:cs typeface="+mn-cs"/>
        </a:defRPr>
      </a:lvl5pPr>
      <a:lvl6pPr marL="2514600" algn="l" defTabSz="1005840" rtl="0" eaLnBrk="1" latinLnBrk="0" hangingPunct="1">
        <a:defRPr sz="2000" kern="1200">
          <a:solidFill>
            <a:schemeClr val="tx1"/>
          </a:solidFill>
          <a:latin typeface="+mn-lt"/>
          <a:ea typeface="+mn-ea"/>
          <a:cs typeface="+mn-cs"/>
        </a:defRPr>
      </a:lvl6pPr>
      <a:lvl7pPr marL="3017520" algn="l" defTabSz="1005840" rtl="0" eaLnBrk="1" latinLnBrk="0" hangingPunct="1">
        <a:defRPr sz="2000" kern="1200">
          <a:solidFill>
            <a:schemeClr val="tx1"/>
          </a:solidFill>
          <a:latin typeface="+mn-lt"/>
          <a:ea typeface="+mn-ea"/>
          <a:cs typeface="+mn-cs"/>
        </a:defRPr>
      </a:lvl7pPr>
      <a:lvl8pPr marL="3520440" algn="l" defTabSz="1005840" rtl="0" eaLnBrk="1" latinLnBrk="0" hangingPunct="1">
        <a:defRPr sz="2000" kern="1200">
          <a:solidFill>
            <a:schemeClr val="tx1"/>
          </a:solidFill>
          <a:latin typeface="+mn-lt"/>
          <a:ea typeface="+mn-ea"/>
          <a:cs typeface="+mn-cs"/>
        </a:defRPr>
      </a:lvl8pPr>
      <a:lvl9pPr marL="4023360" algn="l" defTabSz="100584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0"/>
            <a:ext cx="12801599" cy="6908800"/>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a:off x="0" y="0"/>
            <a:ext cx="8449056" cy="2132892"/>
          </a:xfrm>
          <a:prstGeom prst="rect">
            <a:avLst/>
          </a:prstGeom>
          <a:noFill/>
        </p:spPr>
        <p:txBody>
          <a:bodyPr wrap="square" lIns="100584" tIns="50292" rIns="100584" bIns="50292" rtlCol="0">
            <a:spAutoFit/>
          </a:bodyPr>
          <a:lstStyle/>
          <a:p>
            <a:pPr algn="ctr"/>
            <a:r>
              <a:rPr lang="en-US" sz="6600" dirty="0" err="1" smtClean="0">
                <a:solidFill>
                  <a:srgbClr val="FF0000"/>
                </a:solidFill>
                <a:effectLst>
                  <a:outerShdw blurRad="38100" dist="38100" dir="2700000" algn="tl">
                    <a:srgbClr val="000000">
                      <a:alpha val="43137"/>
                    </a:srgbClr>
                  </a:outerShdw>
                </a:effectLst>
                <a:latin typeface="Nikosh" pitchFamily="2" charset="0"/>
                <a:cs typeface="Nikosh" pitchFamily="2" charset="0"/>
              </a:rPr>
              <a:t>আসসালামু</a:t>
            </a:r>
            <a:r>
              <a:rPr lang="en-US" sz="6600" dirty="0" smtClean="0">
                <a:solidFill>
                  <a:srgbClr val="FF0000"/>
                </a:solidFill>
                <a:effectLst>
                  <a:outerShdw blurRad="38100" dist="38100" dir="2700000" algn="tl">
                    <a:srgbClr val="000000">
                      <a:alpha val="43137"/>
                    </a:srgbClr>
                  </a:outerShdw>
                </a:effectLst>
                <a:latin typeface="Nikosh" pitchFamily="2" charset="0"/>
                <a:cs typeface="Nikosh" pitchFamily="2" charset="0"/>
              </a:rPr>
              <a:t> </a:t>
            </a:r>
            <a:r>
              <a:rPr lang="en-US" sz="6600" dirty="0" err="1" smtClean="0">
                <a:solidFill>
                  <a:srgbClr val="FF0000"/>
                </a:solidFill>
                <a:effectLst>
                  <a:outerShdw blurRad="38100" dist="38100" dir="2700000" algn="tl">
                    <a:srgbClr val="000000">
                      <a:alpha val="43137"/>
                    </a:srgbClr>
                  </a:outerShdw>
                </a:effectLst>
                <a:latin typeface="Nikosh" pitchFamily="2" charset="0"/>
                <a:cs typeface="Nikosh" pitchFamily="2" charset="0"/>
              </a:rPr>
              <a:t>আলাইকুম</a:t>
            </a:r>
            <a:endParaRPr lang="en-US" sz="6600" dirty="0" smtClean="0">
              <a:solidFill>
                <a:srgbClr val="FF0000"/>
              </a:solidFill>
              <a:effectLst>
                <a:outerShdw blurRad="38100" dist="38100" dir="2700000" algn="tl">
                  <a:srgbClr val="000000">
                    <a:alpha val="43137"/>
                  </a:srgbClr>
                </a:outerShdw>
              </a:effectLst>
              <a:latin typeface="Nikosh" pitchFamily="2" charset="0"/>
              <a:cs typeface="Nikosh" pitchFamily="2" charset="0"/>
            </a:endParaRPr>
          </a:p>
          <a:p>
            <a:pPr algn="ctr"/>
            <a:r>
              <a:rPr lang="en-US" sz="6600" dirty="0" err="1" smtClean="0">
                <a:solidFill>
                  <a:srgbClr val="FF0000"/>
                </a:solidFill>
                <a:effectLst>
                  <a:outerShdw blurRad="38100" dist="38100" dir="2700000" algn="tl">
                    <a:srgbClr val="000000">
                      <a:alpha val="43137"/>
                    </a:srgbClr>
                  </a:outerShdw>
                </a:effectLst>
                <a:latin typeface="Nikosh" pitchFamily="2" charset="0"/>
                <a:cs typeface="Nikosh" pitchFamily="2" charset="0"/>
              </a:rPr>
              <a:t>অনলাইন</a:t>
            </a:r>
            <a:r>
              <a:rPr lang="en-US" sz="6600" dirty="0" smtClean="0">
                <a:solidFill>
                  <a:srgbClr val="FF0000"/>
                </a:solidFill>
                <a:effectLst>
                  <a:outerShdw blurRad="38100" dist="38100" dir="2700000" algn="tl">
                    <a:srgbClr val="000000">
                      <a:alpha val="43137"/>
                    </a:srgbClr>
                  </a:outerShdw>
                </a:effectLst>
                <a:latin typeface="Nikosh" pitchFamily="2" charset="0"/>
                <a:cs typeface="Nikosh" pitchFamily="2" charset="0"/>
              </a:rPr>
              <a:t> </a:t>
            </a:r>
            <a:r>
              <a:rPr lang="en-US" sz="6600" dirty="0" err="1" smtClean="0">
                <a:solidFill>
                  <a:srgbClr val="FF0000"/>
                </a:solidFill>
                <a:effectLst>
                  <a:outerShdw blurRad="38100" dist="38100" dir="2700000" algn="tl">
                    <a:srgbClr val="000000">
                      <a:alpha val="43137"/>
                    </a:srgbClr>
                  </a:outerShdw>
                </a:effectLst>
                <a:latin typeface="Nikosh" pitchFamily="2" charset="0"/>
                <a:cs typeface="Nikosh" pitchFamily="2" charset="0"/>
              </a:rPr>
              <a:t>মাল্টিমিডিয়া</a:t>
            </a:r>
            <a:r>
              <a:rPr lang="bn-IN" sz="6600" dirty="0" smtClean="0">
                <a:solidFill>
                  <a:srgbClr val="FF0000"/>
                </a:solidFill>
                <a:effectLst>
                  <a:outerShdw blurRad="38100" dist="38100" dir="2700000" algn="tl">
                    <a:srgbClr val="000000">
                      <a:alpha val="43137"/>
                    </a:srgbClr>
                  </a:outerShdw>
                </a:effectLst>
                <a:latin typeface="Nikosh" pitchFamily="2" charset="0"/>
                <a:cs typeface="Nikosh" pitchFamily="2" charset="0"/>
              </a:rPr>
              <a:t> ক্লা</a:t>
            </a:r>
            <a:r>
              <a:rPr lang="en-US" sz="6600" dirty="0" err="1" smtClean="0">
                <a:solidFill>
                  <a:srgbClr val="FF0000"/>
                </a:solidFill>
                <a:effectLst>
                  <a:outerShdw blurRad="38100" dist="38100" dir="2700000" algn="tl">
                    <a:srgbClr val="000000">
                      <a:alpha val="43137"/>
                    </a:srgbClr>
                  </a:outerShdw>
                </a:effectLst>
                <a:latin typeface="Nikosh" pitchFamily="2" charset="0"/>
                <a:cs typeface="Nikosh" pitchFamily="2" charset="0"/>
              </a:rPr>
              <a:t>সে</a:t>
            </a:r>
            <a:endParaRPr lang="en-US" sz="6600" dirty="0">
              <a:solidFill>
                <a:srgbClr val="FF0000"/>
              </a:solidFill>
              <a:effectLst>
                <a:outerShdw blurRad="38100" dist="38100" dir="2700000" algn="tl">
                  <a:srgbClr val="000000">
                    <a:alpha val="43137"/>
                  </a:srgbClr>
                </a:outerShdw>
              </a:effectLst>
              <a:latin typeface="Nikosh" pitchFamily="2" charset="0"/>
              <a:cs typeface="Nikosh" pitchFamily="2" charset="0"/>
            </a:endParaRPr>
          </a:p>
        </p:txBody>
      </p:sp>
      <p:sp>
        <p:nvSpPr>
          <p:cNvPr id="6" name="Oval 5"/>
          <p:cNvSpPr/>
          <p:nvPr/>
        </p:nvSpPr>
        <p:spPr>
          <a:xfrm>
            <a:off x="1524000" y="2494280"/>
            <a:ext cx="4352544" cy="1544320"/>
          </a:xfrm>
          <a:prstGeom prst="ellipse">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bn-IN" sz="8800" dirty="0" smtClean="0">
                <a:solidFill>
                  <a:srgbClr val="FF0000"/>
                </a:solidFill>
                <a:effectLst>
                  <a:outerShdw blurRad="38100" dist="38100" dir="2700000" algn="tl">
                    <a:srgbClr val="000000">
                      <a:alpha val="43137"/>
                    </a:srgbClr>
                  </a:outerShdw>
                </a:effectLst>
                <a:latin typeface="Nikosh" pitchFamily="2" charset="0"/>
                <a:cs typeface="Nikosh" pitchFamily="2" charset="0"/>
              </a:rPr>
              <a:t>স্বাগতম </a:t>
            </a:r>
            <a:endParaRPr lang="en-US" sz="8800" dirty="0">
              <a:solidFill>
                <a:srgbClr val="FF0000"/>
              </a:solidFill>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p14="http://schemas.microsoft.com/office/powerpoint/2010/main" val="1749259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801600" cy="785707"/>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93551" tIns="46776" rIns="93551" bIns="46776" rtlCol="0" anchor="ctr"/>
          <a:lstStyle/>
          <a:p>
            <a:pPr algn="ctr"/>
            <a:r>
              <a:rPr lang="ar-SA" sz="4500" b="1" dirty="0" smtClean="0"/>
              <a:t>معانى المفردات</a:t>
            </a:r>
            <a:r>
              <a:rPr lang="en-US" sz="4500" b="1" dirty="0" smtClean="0"/>
              <a:t>/</a:t>
            </a:r>
            <a:r>
              <a:rPr lang="en-US" sz="5100" b="1" dirty="0" err="1" smtClean="0">
                <a:solidFill>
                  <a:srgbClr val="FFFF00"/>
                </a:solidFill>
                <a:latin typeface="Nikosh" pitchFamily="2" charset="0"/>
                <a:cs typeface="Nikosh" pitchFamily="2" charset="0"/>
              </a:rPr>
              <a:t>শব্দার্থ</a:t>
            </a:r>
            <a:endParaRPr lang="en-US" sz="5100" b="1" dirty="0">
              <a:solidFill>
                <a:srgbClr val="FFFF00"/>
              </a:solidFill>
              <a:latin typeface="Nikosh" pitchFamily="2" charset="0"/>
              <a:cs typeface="Nikosh" pitchFamily="2" charset="0"/>
            </a:endParaRPr>
          </a:p>
        </p:txBody>
      </p:sp>
      <p:sp>
        <p:nvSpPr>
          <p:cNvPr id="7" name="Rectangle 6"/>
          <p:cNvSpPr/>
          <p:nvPr/>
        </p:nvSpPr>
        <p:spPr>
          <a:xfrm>
            <a:off x="0" y="812801"/>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800" dirty="0" smtClean="0"/>
              <a:t>خصلة</a:t>
            </a:r>
            <a:endParaRPr lang="en-US" sz="6800" dirty="0"/>
          </a:p>
        </p:txBody>
      </p:sp>
      <p:sp>
        <p:nvSpPr>
          <p:cNvPr id="8" name="Rectangle 7"/>
          <p:cNvSpPr/>
          <p:nvPr/>
        </p:nvSpPr>
        <p:spPr>
          <a:xfrm>
            <a:off x="6187440" y="812801"/>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অভ্যাস</a:t>
            </a:r>
            <a:endParaRPr lang="en-US" sz="6800" dirty="0"/>
          </a:p>
        </p:txBody>
      </p:sp>
      <p:sp>
        <p:nvSpPr>
          <p:cNvPr id="9" name="Rectangle 8"/>
          <p:cNvSpPr/>
          <p:nvPr/>
        </p:nvSpPr>
        <p:spPr>
          <a:xfrm>
            <a:off x="0" y="2004906"/>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800" dirty="0" smtClean="0"/>
              <a:t>النفاقق</a:t>
            </a:r>
            <a:endParaRPr lang="en-US" sz="6800" dirty="0"/>
          </a:p>
        </p:txBody>
      </p:sp>
      <p:sp>
        <p:nvSpPr>
          <p:cNvPr id="10" name="Rectangle 9"/>
          <p:cNvSpPr/>
          <p:nvPr/>
        </p:nvSpPr>
        <p:spPr>
          <a:xfrm>
            <a:off x="6187440" y="2004906"/>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কপটতা</a:t>
            </a:r>
            <a:endParaRPr lang="en-US" sz="6800" dirty="0"/>
          </a:p>
        </p:txBody>
      </p:sp>
      <p:sp>
        <p:nvSpPr>
          <p:cNvPr id="11" name="Rectangle 10"/>
          <p:cNvSpPr/>
          <p:nvPr/>
        </p:nvSpPr>
        <p:spPr>
          <a:xfrm>
            <a:off x="0" y="3197014"/>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800" dirty="0" smtClean="0"/>
              <a:t>عاهد</a:t>
            </a:r>
            <a:endParaRPr lang="en-US" sz="6800" dirty="0"/>
          </a:p>
        </p:txBody>
      </p:sp>
      <p:sp>
        <p:nvSpPr>
          <p:cNvPr id="12" name="Rectangle 11"/>
          <p:cNvSpPr/>
          <p:nvPr/>
        </p:nvSpPr>
        <p:spPr>
          <a:xfrm>
            <a:off x="6187440" y="3197014"/>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অঙ্গীকার</a:t>
            </a:r>
            <a:r>
              <a:rPr lang="en-US" sz="7600" b="1" dirty="0" smtClean="0">
                <a:solidFill>
                  <a:srgbClr val="FFFF00"/>
                </a:solidFill>
                <a:latin typeface="Nikosh" pitchFamily="2" charset="0"/>
                <a:cs typeface="Nikosh" pitchFamily="2" charset="0"/>
              </a:rPr>
              <a:t> </a:t>
            </a:r>
            <a:r>
              <a:rPr lang="en-US" sz="7600" b="1" dirty="0" err="1" smtClean="0">
                <a:solidFill>
                  <a:srgbClr val="FFFF00"/>
                </a:solidFill>
                <a:latin typeface="Nikosh" pitchFamily="2" charset="0"/>
                <a:cs typeface="Nikosh" pitchFamily="2" charset="0"/>
              </a:rPr>
              <a:t>করল</a:t>
            </a:r>
            <a:endParaRPr lang="en-US" sz="6800" dirty="0"/>
          </a:p>
        </p:txBody>
      </p:sp>
      <p:sp>
        <p:nvSpPr>
          <p:cNvPr id="13" name="Rectangle 12"/>
          <p:cNvSpPr/>
          <p:nvPr/>
        </p:nvSpPr>
        <p:spPr>
          <a:xfrm>
            <a:off x="6187440" y="4389121"/>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অশ্লীলভাষী</a:t>
            </a:r>
            <a:r>
              <a:rPr lang="en-US" sz="7600" b="1" dirty="0" smtClean="0">
                <a:solidFill>
                  <a:srgbClr val="FFFF00"/>
                </a:solidFill>
                <a:latin typeface="Nikosh" pitchFamily="2" charset="0"/>
                <a:cs typeface="Nikosh" pitchFamily="2" charset="0"/>
              </a:rPr>
              <a:t> </a:t>
            </a:r>
            <a:r>
              <a:rPr lang="en-US" sz="7600" b="1" dirty="0" err="1" smtClean="0">
                <a:solidFill>
                  <a:srgbClr val="FFFF00"/>
                </a:solidFill>
                <a:latin typeface="Nikosh" pitchFamily="2" charset="0"/>
                <a:cs typeface="Nikosh" pitchFamily="2" charset="0"/>
              </a:rPr>
              <a:t>হল</a:t>
            </a:r>
            <a:endParaRPr lang="en-US" sz="6800" dirty="0"/>
          </a:p>
        </p:txBody>
      </p:sp>
      <p:sp>
        <p:nvSpPr>
          <p:cNvPr id="14" name="Rectangle 13"/>
          <p:cNvSpPr/>
          <p:nvPr/>
        </p:nvSpPr>
        <p:spPr>
          <a:xfrm>
            <a:off x="0" y="4389121"/>
            <a:ext cx="6144768"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800" dirty="0" smtClean="0"/>
              <a:t>فجر</a:t>
            </a:r>
            <a:endParaRPr lang="en-US" sz="6800" dirty="0"/>
          </a:p>
        </p:txBody>
      </p:sp>
      <p:sp>
        <p:nvSpPr>
          <p:cNvPr id="15" name="Rectangle 14"/>
          <p:cNvSpPr/>
          <p:nvPr/>
        </p:nvSpPr>
        <p:spPr>
          <a:xfrm>
            <a:off x="0" y="5581226"/>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800" dirty="0" smtClean="0"/>
              <a:t>الغنمين</a:t>
            </a:r>
            <a:endParaRPr lang="en-US" sz="6800" dirty="0"/>
          </a:p>
        </p:txBody>
      </p:sp>
      <p:sp>
        <p:nvSpPr>
          <p:cNvPr id="16" name="Rectangle 15"/>
          <p:cNvSpPr/>
          <p:nvPr/>
        </p:nvSpPr>
        <p:spPr>
          <a:xfrm>
            <a:off x="6187440" y="5581226"/>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দু’টি</a:t>
            </a:r>
            <a:r>
              <a:rPr lang="en-US" sz="7600" b="1" dirty="0" smtClean="0">
                <a:solidFill>
                  <a:srgbClr val="FFFF00"/>
                </a:solidFill>
                <a:latin typeface="Nikosh" pitchFamily="2" charset="0"/>
                <a:cs typeface="Nikosh" pitchFamily="2" charset="0"/>
              </a:rPr>
              <a:t> </a:t>
            </a:r>
            <a:r>
              <a:rPr lang="en-US" sz="7600" b="1" dirty="0" err="1" smtClean="0">
                <a:solidFill>
                  <a:srgbClr val="FFFF00"/>
                </a:solidFill>
                <a:latin typeface="Nikosh" pitchFamily="2" charset="0"/>
                <a:cs typeface="Nikosh" pitchFamily="2" charset="0"/>
              </a:rPr>
              <a:t>ছাগল</a:t>
            </a:r>
            <a:endParaRPr lang="en-US" sz="6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0160" y="0"/>
            <a:ext cx="10155936" cy="717119"/>
          </a:xfrm>
          <a:prstGeom prst="rect">
            <a:avLst/>
          </a:prstGeom>
          <a:noFill/>
        </p:spPr>
        <p:txBody>
          <a:bodyPr wrap="square" lIns="100584" tIns="50292" rIns="100584" bIns="50292" rtlCol="0">
            <a:spAutoFit/>
          </a:bodyPr>
          <a:lstStyle/>
          <a:p>
            <a:pPr algn="ctr"/>
            <a:r>
              <a:rPr lang="ar-SA" sz="4000" b="1" u="sng" dirty="0" smtClean="0">
                <a:solidFill>
                  <a:srgbClr val="7030A0"/>
                </a:solidFill>
                <a:latin typeface="Nikosh" pitchFamily="2" charset="0"/>
                <a:cs typeface="Nikosh" pitchFamily="2" charset="0"/>
              </a:rPr>
              <a:t>المنافق</a:t>
            </a:r>
            <a:r>
              <a:rPr lang="en-US" sz="4000" b="1" u="sng" dirty="0" smtClean="0">
                <a:solidFill>
                  <a:srgbClr val="7030A0"/>
                </a:solidFill>
                <a:latin typeface="Nikosh" pitchFamily="2" charset="0"/>
                <a:cs typeface="Nikosh" pitchFamily="2" charset="0"/>
              </a:rPr>
              <a:t> </a:t>
            </a:r>
            <a:r>
              <a:rPr lang="en-US" sz="4000" b="1" u="sng" dirty="0" err="1" smtClean="0">
                <a:solidFill>
                  <a:srgbClr val="7030A0"/>
                </a:solidFill>
                <a:latin typeface="Nikosh" pitchFamily="2" charset="0"/>
                <a:cs typeface="Nikosh" pitchFamily="2" charset="0"/>
              </a:rPr>
              <a:t>এর</a:t>
            </a:r>
            <a:r>
              <a:rPr lang="en-US" sz="4000" b="1" u="sng" dirty="0" smtClean="0">
                <a:solidFill>
                  <a:srgbClr val="7030A0"/>
                </a:solidFill>
                <a:latin typeface="Nikosh" pitchFamily="2" charset="0"/>
                <a:cs typeface="Nikosh" pitchFamily="2" charset="0"/>
              </a:rPr>
              <a:t> </a:t>
            </a:r>
            <a:r>
              <a:rPr lang="en-US" sz="4000" b="1" u="sng" dirty="0" err="1" smtClean="0">
                <a:solidFill>
                  <a:srgbClr val="7030A0"/>
                </a:solidFill>
                <a:latin typeface="Nikosh" pitchFamily="2" charset="0"/>
                <a:cs typeface="Nikosh" pitchFamily="2" charset="0"/>
              </a:rPr>
              <a:t>পরিচয়ঃ</a:t>
            </a:r>
            <a:endParaRPr lang="en-US" sz="4000" b="1" u="sng" dirty="0">
              <a:solidFill>
                <a:srgbClr val="7030A0"/>
              </a:solidFill>
              <a:latin typeface="Nikosh" pitchFamily="2" charset="0"/>
              <a:cs typeface="Nikosh" pitchFamily="2" charset="0"/>
            </a:endParaRPr>
          </a:p>
        </p:txBody>
      </p:sp>
      <p:sp>
        <p:nvSpPr>
          <p:cNvPr id="5" name="TextBox 4"/>
          <p:cNvSpPr txBox="1"/>
          <p:nvPr/>
        </p:nvSpPr>
        <p:spPr>
          <a:xfrm>
            <a:off x="457200" y="838200"/>
            <a:ext cx="12039600" cy="5918543"/>
          </a:xfrm>
          <a:prstGeom prst="rect">
            <a:avLst/>
          </a:prstGeom>
          <a:noFill/>
        </p:spPr>
        <p:txBody>
          <a:bodyPr wrap="square" lIns="100584" tIns="50292" rIns="100584" bIns="50292" rtlCol="0">
            <a:spAutoFit/>
          </a:bodyPr>
          <a:lstStyle/>
          <a:p>
            <a:r>
              <a:rPr lang="ar-SA" sz="5400" b="1" dirty="0" smtClean="0">
                <a:latin typeface="Nikosh" pitchFamily="2" charset="0"/>
                <a:cs typeface="Nikosh" pitchFamily="2" charset="0"/>
              </a:rPr>
              <a:t>المنافق</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এর</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আভিধানিক</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অর্থ</a:t>
            </a:r>
            <a:r>
              <a:rPr lang="en-US" sz="5400" b="1" dirty="0" smtClean="0">
                <a:latin typeface="Nikosh" pitchFamily="2" charset="0"/>
                <a:cs typeface="Nikosh" pitchFamily="2" charset="0"/>
              </a:rPr>
              <a:t>, </a:t>
            </a:r>
            <a:r>
              <a:rPr lang="ar-SA" sz="5400" b="1" dirty="0" smtClean="0">
                <a:latin typeface="Nikosh" pitchFamily="2" charset="0"/>
                <a:cs typeface="Nikosh" pitchFamily="2" charset="0"/>
              </a:rPr>
              <a:t>اظهار خلاف ما يبطن</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তথা</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মনে</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যা</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আছে</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তার</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বিপরীত</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প্রকাশ</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করা</a:t>
            </a:r>
            <a:r>
              <a:rPr lang="en-US" sz="5400" b="1" dirty="0" smtClean="0">
                <a:latin typeface="Nikosh" pitchFamily="2" charset="0"/>
                <a:cs typeface="Nikosh" pitchFamily="2" charset="0"/>
              </a:rPr>
              <a:t>, </a:t>
            </a:r>
            <a:r>
              <a:rPr lang="ar-SA" sz="5400" b="1" dirty="0" smtClean="0">
                <a:latin typeface="Nikosh" pitchFamily="2" charset="0"/>
                <a:cs typeface="Nikosh" pitchFamily="2" charset="0"/>
              </a:rPr>
              <a:t>الكتمان</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তথা</a:t>
            </a:r>
            <a:r>
              <a:rPr lang="en-US" sz="5400" b="1" smtClean="0">
                <a:latin typeface="Nikosh" pitchFamily="2" charset="0"/>
                <a:cs typeface="Nikosh" pitchFamily="2" charset="0"/>
              </a:rPr>
              <a:t>, </a:t>
            </a:r>
            <a:r>
              <a:rPr lang="en-US" sz="5400" b="1" dirty="0" err="1" smtClean="0">
                <a:latin typeface="Nikosh" pitchFamily="2" charset="0"/>
                <a:cs typeface="Nikosh" pitchFamily="2" charset="0"/>
              </a:rPr>
              <a:t>গোপন</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করা</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ইত্যাদি</a:t>
            </a:r>
            <a:r>
              <a:rPr lang="en-US" sz="5400" b="1" dirty="0" smtClean="0">
                <a:latin typeface="Nikosh" pitchFamily="2" charset="0"/>
                <a:cs typeface="Nikosh" pitchFamily="2" charset="0"/>
              </a:rPr>
              <a:t>।</a:t>
            </a:r>
          </a:p>
          <a:p>
            <a:r>
              <a:rPr lang="en-US" sz="5400" b="1" dirty="0" err="1" smtClean="0">
                <a:latin typeface="Nikosh" pitchFamily="2" charset="0"/>
                <a:cs typeface="Nikosh" pitchFamily="2" charset="0"/>
              </a:rPr>
              <a:t>পরিভাষায়</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আল্লামা</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বদরুদ্দীন</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আল</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আইনি</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রা</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বলেন</a:t>
            </a:r>
            <a:r>
              <a:rPr lang="en-US" sz="5400" b="1" dirty="0" smtClean="0">
                <a:latin typeface="Nikosh" pitchFamily="2" charset="0"/>
                <a:cs typeface="Nikosh" pitchFamily="2" charset="0"/>
              </a:rPr>
              <a:t>, </a:t>
            </a:r>
            <a:r>
              <a:rPr lang="ar-SA" sz="5400" b="1" dirty="0" smtClean="0">
                <a:latin typeface="Nikosh" pitchFamily="2" charset="0"/>
                <a:cs typeface="Nikosh" pitchFamily="2" charset="0"/>
              </a:rPr>
              <a:t>المنافقون هم من يخفى الكفر ويظهر الايمان</a:t>
            </a:r>
            <a:r>
              <a:rPr lang="en-US" sz="5400" b="1" dirty="0" err="1" smtClean="0">
                <a:latin typeface="Nikosh" pitchFamily="2" charset="0"/>
                <a:cs typeface="Nikosh" pitchFamily="2" charset="0"/>
              </a:rPr>
              <a:t>অর্থা</a:t>
            </a:r>
            <a:r>
              <a:rPr lang="en-US" sz="5400" b="1" dirty="0" smtClean="0">
                <a:latin typeface="Nikosh" pitchFamily="2" charset="0"/>
                <a:cs typeface="Nikosh" pitchFamily="2" charset="0"/>
              </a:rPr>
              <a:t>ৎ, </a:t>
            </a:r>
            <a:r>
              <a:rPr lang="en-US" sz="5400" b="1" dirty="0" err="1" smtClean="0">
                <a:latin typeface="Nikosh" pitchFamily="2" charset="0"/>
                <a:cs typeface="Nikosh" pitchFamily="2" charset="0"/>
              </a:rPr>
              <a:t>মুনাফিক</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তারাই</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যারা</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কুফরি</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গোপন</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করে</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এবং</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ঈমান</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প্রকাশ</a:t>
            </a:r>
            <a:r>
              <a:rPr lang="en-US" sz="5400" b="1" dirty="0" smtClean="0">
                <a:latin typeface="Nikosh" pitchFamily="2" charset="0"/>
                <a:cs typeface="Nikosh" pitchFamily="2" charset="0"/>
              </a:rPr>
              <a:t> </a:t>
            </a:r>
            <a:r>
              <a:rPr lang="en-US" sz="5400" b="1" dirty="0" err="1" smtClean="0">
                <a:latin typeface="Nikosh" pitchFamily="2" charset="0"/>
                <a:cs typeface="Nikosh" pitchFamily="2" charset="0"/>
              </a:rPr>
              <a:t>করে</a:t>
            </a:r>
            <a:r>
              <a:rPr lang="en-US" sz="5400" b="1" dirty="0" smtClean="0">
                <a:latin typeface="Nikosh" pitchFamily="2" charset="0"/>
                <a:cs typeface="Nikosh" pitchFamily="2" charset="0"/>
              </a:rPr>
              <a:t>।</a:t>
            </a:r>
          </a:p>
        </p:txBody>
      </p:sp>
    </p:spTree>
    <p:extLst>
      <p:ext uri="{BB962C8B-B14F-4D97-AF65-F5344CB8AC3E}">
        <p14:creationId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43840"/>
            <a:ext cx="12801600" cy="578620"/>
          </a:xfrm>
          <a:prstGeom prst="rect">
            <a:avLst/>
          </a:prstGeom>
          <a:noFill/>
        </p:spPr>
        <p:txBody>
          <a:bodyPr wrap="square" lIns="100584" tIns="50292" rIns="100584" bIns="50292" rtlCol="0">
            <a:spAutoFit/>
          </a:bodyPr>
          <a:lstStyle/>
          <a:p>
            <a:pPr algn="ctr"/>
            <a:r>
              <a:rPr lang="ar-SA" sz="3100" dirty="0" smtClean="0">
                <a:latin typeface="Nikosh" pitchFamily="2" charset="0"/>
                <a:cs typeface="Nikosh" pitchFamily="2" charset="0"/>
              </a:rPr>
              <a:t>تحقيق</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শব্দ</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বিশ্লেষণ</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করি</a:t>
            </a:r>
            <a:endParaRPr lang="en-US" sz="3100" dirty="0">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512064"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512064" y="154432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واحد مذكر غائب</a:t>
            </a:r>
            <a:endParaRPr lang="en-US" sz="5900" dirty="0">
              <a:latin typeface="Al Qalam Quran Majeed Web" pitchFamily="2" charset="-78"/>
              <a:cs typeface="Al Qalam Quran Majeed Web" pitchFamily="2" charset="-78"/>
            </a:endParaRPr>
          </a:p>
        </p:txBody>
      </p:sp>
      <p:sp>
        <p:nvSpPr>
          <p:cNvPr id="9" name="Rectangle 8"/>
          <p:cNvSpPr/>
          <p:nvPr/>
        </p:nvSpPr>
        <p:spPr>
          <a:xfrm>
            <a:off x="512064" y="2357120"/>
            <a:ext cx="9302496"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اثبات فعل مضارع  معروف</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597408" y="3169920"/>
            <a:ext cx="9217152"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الودع</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597408" y="3982720"/>
            <a:ext cx="9217152"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فتح</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597408" y="4714240"/>
            <a:ext cx="9131808"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-و_د_ع</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512064" y="544576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مثال واوى</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597408" y="6177280"/>
            <a:ext cx="9131808"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4400" dirty="0" err="1" smtClean="0">
                <a:latin typeface="Nikosh" pitchFamily="2" charset="0"/>
                <a:cs typeface="Nikosh" pitchFamily="2" charset="0"/>
              </a:rPr>
              <a:t>সে</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ছেড়ে</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দেয়</a:t>
            </a:r>
            <a:endParaRPr lang="en-US" sz="4400" dirty="0" smtClean="0">
              <a:latin typeface="Nikosh" pitchFamily="2" charset="0"/>
              <a:cs typeface="Nikosh" pitchFamily="2" charset="0"/>
            </a:endParaRPr>
          </a:p>
        </p:txBody>
      </p:sp>
      <p:sp>
        <p:nvSpPr>
          <p:cNvPr id="17" name="Rectangle 16"/>
          <p:cNvSpPr/>
          <p:nvPr/>
        </p:nvSpPr>
        <p:spPr>
          <a:xfrm>
            <a:off x="0" y="731520"/>
            <a:ext cx="1280160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tx1"/>
                </a:solidFill>
              </a:rPr>
              <a:t>يَدَعَ</a:t>
            </a:r>
            <a:endParaRPr lang="en-US" sz="4400" b="1" dirty="0">
              <a:solidFill>
                <a:schemeClr val="tx1"/>
              </a:solidFill>
              <a:latin typeface="Al Qalam Quran Majeed Web" pitchFamily="2" charset="-78"/>
              <a:cs typeface="Al Qalam Quran Majeed Web" pitchFamily="2" charset="-78"/>
            </a:endParaRPr>
          </a:p>
        </p:txBody>
      </p:sp>
    </p:spTree>
    <p:extLst>
      <p:ext uri="{BB962C8B-B14F-4D97-AF65-F5344CB8AC3E}">
        <p14:creationId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43840"/>
            <a:ext cx="12801600" cy="578620"/>
          </a:xfrm>
          <a:prstGeom prst="rect">
            <a:avLst/>
          </a:prstGeom>
          <a:noFill/>
        </p:spPr>
        <p:txBody>
          <a:bodyPr wrap="square" lIns="100584" tIns="50292" rIns="100584" bIns="50292" rtlCol="0">
            <a:spAutoFit/>
          </a:bodyPr>
          <a:lstStyle/>
          <a:p>
            <a:pPr algn="ctr"/>
            <a:r>
              <a:rPr lang="ar-SA" sz="3100" dirty="0" smtClean="0">
                <a:latin typeface="Nikosh" pitchFamily="2" charset="0"/>
                <a:cs typeface="Nikosh" pitchFamily="2" charset="0"/>
              </a:rPr>
              <a:t>تحقيق</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শব্দ</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বিশ্লেষণ</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করি</a:t>
            </a:r>
            <a:endParaRPr lang="en-US" sz="3100" dirty="0">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512064"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512064" y="154432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واحد مذكر غائب</a:t>
            </a:r>
            <a:endParaRPr lang="en-US" sz="5900" dirty="0">
              <a:latin typeface="Al Qalam Quran Majeed Web" pitchFamily="2" charset="-78"/>
              <a:cs typeface="Al Qalam Quran Majeed Web" pitchFamily="2" charset="-78"/>
            </a:endParaRPr>
          </a:p>
        </p:txBody>
      </p:sp>
      <p:sp>
        <p:nvSpPr>
          <p:cNvPr id="9" name="Rectangle 8"/>
          <p:cNvSpPr/>
          <p:nvPr/>
        </p:nvSpPr>
        <p:spPr>
          <a:xfrm>
            <a:off x="512064" y="2357120"/>
            <a:ext cx="9302496"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اثبات فعل مضارع  معروف</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597408" y="3169920"/>
            <a:ext cx="9217152"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العير</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597408" y="3982720"/>
            <a:ext cx="9217152"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ضرب</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597408" y="4714240"/>
            <a:ext cx="9131808"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ءع_ي_ر</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512064" y="544576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اجواف يائى</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597408" y="6177280"/>
            <a:ext cx="9131808"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4400" dirty="0" err="1" smtClean="0">
                <a:latin typeface="Nikosh" pitchFamily="2" charset="0"/>
                <a:cs typeface="Nikosh" pitchFamily="2" charset="0"/>
              </a:rPr>
              <a:t>সে</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ছুটাছুটি</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করে</a:t>
            </a:r>
            <a:endParaRPr lang="en-US" sz="4400" dirty="0" smtClean="0">
              <a:latin typeface="Nikosh" pitchFamily="2" charset="0"/>
              <a:cs typeface="Nikosh" pitchFamily="2" charset="0"/>
            </a:endParaRPr>
          </a:p>
        </p:txBody>
      </p:sp>
      <p:sp>
        <p:nvSpPr>
          <p:cNvPr id="17" name="Rectangle 16"/>
          <p:cNvSpPr/>
          <p:nvPr/>
        </p:nvSpPr>
        <p:spPr>
          <a:xfrm>
            <a:off x="0" y="731520"/>
            <a:ext cx="1280160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tx1"/>
                </a:solidFill>
              </a:rPr>
              <a:t>تَعِيرُ</a:t>
            </a:r>
            <a:endParaRPr lang="en-US" sz="4400" b="1" dirty="0">
              <a:solidFill>
                <a:schemeClr val="tx1"/>
              </a:solidFill>
              <a:latin typeface="Al Qalam Quran Majeed Web" pitchFamily="2" charset="-78"/>
              <a:cs typeface="Al Qalam Quran Majeed Web" pitchFamily="2" charset="-78"/>
            </a:endParaRPr>
          </a:p>
        </p:txBody>
      </p:sp>
    </p:spTree>
    <p:extLst>
      <p:ext uri="{BB962C8B-B14F-4D97-AF65-F5344CB8AC3E}">
        <p14:creationId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688" y="243840"/>
            <a:ext cx="12460224" cy="578620"/>
          </a:xfrm>
          <a:prstGeom prst="rect">
            <a:avLst/>
          </a:prstGeom>
          <a:noFill/>
        </p:spPr>
        <p:txBody>
          <a:bodyPr wrap="square" lIns="100584" tIns="50292" rIns="100584" bIns="50292" rtlCol="0">
            <a:spAutoFit/>
          </a:bodyPr>
          <a:lstStyle/>
          <a:p>
            <a:pPr algn="ctr"/>
            <a:r>
              <a:rPr lang="ar-SA" sz="3100" dirty="0" smtClean="0">
                <a:latin typeface="Nikosh" pitchFamily="2" charset="0"/>
                <a:cs typeface="Nikosh" pitchFamily="2" charset="0"/>
              </a:rPr>
              <a:t>تحقيق</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শব্দ</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বিশ্লেষণ</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করি</a:t>
            </a:r>
            <a:endParaRPr lang="en-US" sz="3100" dirty="0">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341376"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597408" y="1544320"/>
            <a:ext cx="896112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واحد مذكر غائب</a:t>
            </a:r>
            <a:endParaRPr lang="en-US" sz="5900" dirty="0">
              <a:latin typeface="Al Qalam Quran Majeed Web" pitchFamily="2" charset="-78"/>
              <a:cs typeface="Al Qalam Quran Majeed Web" pitchFamily="2" charset="-78"/>
            </a:endParaRPr>
          </a:p>
        </p:txBody>
      </p:sp>
      <p:sp>
        <p:nvSpPr>
          <p:cNvPr id="9" name="Rectangle 8"/>
          <p:cNvSpPr/>
          <p:nvPr/>
        </p:nvSpPr>
        <p:spPr>
          <a:xfrm>
            <a:off x="512063" y="2357120"/>
            <a:ext cx="9061807"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اثبات فعل ماضى مجهول</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597408" y="3169920"/>
            <a:ext cx="8961120"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الائتمان</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597408" y="3982720"/>
            <a:ext cx="896112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افتعال</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597408" y="4714240"/>
            <a:ext cx="896112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ا_م_ن</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512064" y="5445760"/>
            <a:ext cx="916249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مهموز فاء</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512064" y="6177280"/>
            <a:ext cx="9162494"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3600" b="1" dirty="0" err="1" smtClean="0">
                <a:latin typeface="Nikosh" pitchFamily="2" charset="0"/>
                <a:cs typeface="Nikosh" pitchFamily="2" charset="0"/>
              </a:rPr>
              <a:t>আমানত</a:t>
            </a:r>
            <a:r>
              <a:rPr lang="en-US" sz="3600" b="1" dirty="0" smtClean="0">
                <a:latin typeface="Nikosh" pitchFamily="2" charset="0"/>
                <a:cs typeface="Nikosh" pitchFamily="2" charset="0"/>
              </a:rPr>
              <a:t> </a:t>
            </a:r>
            <a:r>
              <a:rPr lang="en-US" sz="3600" b="1" dirty="0" err="1" smtClean="0">
                <a:latin typeface="Nikosh" pitchFamily="2" charset="0"/>
                <a:cs typeface="Nikosh" pitchFamily="2" charset="0"/>
              </a:rPr>
              <a:t>রাখা</a:t>
            </a:r>
            <a:r>
              <a:rPr lang="en-US" sz="3600" b="1" dirty="0" smtClean="0">
                <a:latin typeface="Nikosh" pitchFamily="2" charset="0"/>
                <a:cs typeface="Nikosh" pitchFamily="2" charset="0"/>
              </a:rPr>
              <a:t> </a:t>
            </a:r>
            <a:r>
              <a:rPr lang="en-US" sz="3600" b="1" dirty="0" err="1" smtClean="0">
                <a:latin typeface="Nikosh" pitchFamily="2" charset="0"/>
                <a:cs typeface="Nikosh" pitchFamily="2" charset="0"/>
              </a:rPr>
              <a:t>হয়</a:t>
            </a:r>
            <a:endParaRPr lang="en-US" sz="3600" b="1" dirty="0" smtClean="0">
              <a:latin typeface="Nikosh" pitchFamily="2" charset="0"/>
              <a:cs typeface="Nikosh" pitchFamily="2" charset="0"/>
            </a:endParaRPr>
          </a:p>
        </p:txBody>
      </p:sp>
      <p:sp>
        <p:nvSpPr>
          <p:cNvPr id="17" name="Rectangle 16"/>
          <p:cNvSpPr/>
          <p:nvPr/>
        </p:nvSpPr>
        <p:spPr>
          <a:xfrm>
            <a:off x="85344" y="731520"/>
            <a:ext cx="12545568"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tx1"/>
                </a:solidFill>
              </a:rPr>
              <a:t>اؤْتُمِنَ</a:t>
            </a:r>
            <a:endParaRPr lang="en-US" sz="4400" b="1" dirty="0">
              <a:solidFill>
                <a:schemeClr val="tx1"/>
              </a:solidFill>
              <a:latin typeface="Al Qalam Quran Majeed Web" pitchFamily="2" charset="-78"/>
              <a:cs typeface="Al Qalam Quran Majeed Web" pitchFamily="2" charset="-78"/>
            </a:endParaRPr>
          </a:p>
        </p:txBody>
      </p:sp>
    </p:spTree>
    <p:extLst>
      <p:ext uri="{BB962C8B-B14F-4D97-AF65-F5344CB8AC3E}">
        <p14:creationId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0160" y="243840"/>
            <a:ext cx="10155936" cy="578620"/>
          </a:xfrm>
          <a:prstGeom prst="rect">
            <a:avLst/>
          </a:prstGeom>
          <a:noFill/>
        </p:spPr>
        <p:txBody>
          <a:bodyPr wrap="square" lIns="100584" tIns="50292" rIns="100584" bIns="50292" rtlCol="0">
            <a:spAutoFit/>
          </a:bodyPr>
          <a:lstStyle/>
          <a:p>
            <a:pPr algn="ctr"/>
            <a:r>
              <a:rPr lang="ar-SA" sz="3100" dirty="0" smtClean="0">
                <a:latin typeface="Nikosh" pitchFamily="2" charset="0"/>
                <a:cs typeface="Nikosh" pitchFamily="2" charset="0"/>
              </a:rPr>
              <a:t>تحقيق</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শব্দ</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বিশ্লেষণ</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করি</a:t>
            </a:r>
            <a:endParaRPr lang="en-US" sz="3100" dirty="0">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256033"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341377" y="1544320"/>
            <a:ext cx="919133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واحد مذكر غائب</a:t>
            </a:r>
            <a:endParaRPr lang="en-US" sz="5900" dirty="0">
              <a:latin typeface="Al Qalam Quran Majeed Web" pitchFamily="2" charset="-78"/>
              <a:cs typeface="Al Qalam Quran Majeed Web" pitchFamily="2" charset="-78"/>
            </a:endParaRPr>
          </a:p>
        </p:txBody>
      </p:sp>
      <p:sp>
        <p:nvSpPr>
          <p:cNvPr id="9" name="Rectangle 8"/>
          <p:cNvSpPr/>
          <p:nvPr/>
        </p:nvSpPr>
        <p:spPr>
          <a:xfrm>
            <a:off x="256033" y="2357120"/>
            <a:ext cx="9294607"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اثبات فعل ماضى معروف</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341377" y="3169920"/>
            <a:ext cx="9191334"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المعاهدة</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341377" y="3982720"/>
            <a:ext cx="919133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المفاعلة</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341377" y="4714240"/>
            <a:ext cx="919133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ع_ه_د</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256032" y="5445760"/>
            <a:ext cx="9397881"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صحيح</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256032" y="6177280"/>
            <a:ext cx="9397881"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3500" dirty="0" err="1" smtClean="0">
                <a:latin typeface="Nikosh" pitchFamily="2" charset="0"/>
                <a:cs typeface="Nikosh" pitchFamily="2" charset="0"/>
              </a:rPr>
              <a:t>সে</a:t>
            </a:r>
            <a:r>
              <a:rPr lang="en-US" sz="3500" dirty="0" smtClean="0">
                <a:latin typeface="Nikosh" pitchFamily="2" charset="0"/>
                <a:cs typeface="Nikosh" pitchFamily="2" charset="0"/>
              </a:rPr>
              <a:t> </a:t>
            </a:r>
            <a:r>
              <a:rPr lang="en-US" sz="3500" dirty="0" err="1" smtClean="0">
                <a:latin typeface="Nikosh" pitchFamily="2" charset="0"/>
                <a:cs typeface="Nikosh" pitchFamily="2" charset="0"/>
              </a:rPr>
              <a:t>প্রতিশ্রুতিবদ্ধ</a:t>
            </a:r>
            <a:r>
              <a:rPr lang="en-US" sz="3500" dirty="0" smtClean="0">
                <a:latin typeface="Nikosh" pitchFamily="2" charset="0"/>
                <a:cs typeface="Nikosh" pitchFamily="2" charset="0"/>
              </a:rPr>
              <a:t> </a:t>
            </a:r>
            <a:r>
              <a:rPr lang="en-US" sz="3500" dirty="0" err="1" smtClean="0">
                <a:latin typeface="Nikosh" pitchFamily="2" charset="0"/>
                <a:cs typeface="Nikosh" pitchFamily="2" charset="0"/>
              </a:rPr>
              <a:t>হল</a:t>
            </a:r>
            <a:endParaRPr lang="en-US" sz="3500" dirty="0" smtClean="0">
              <a:latin typeface="Nikosh" pitchFamily="2" charset="0"/>
              <a:cs typeface="Nikosh" pitchFamily="2" charset="0"/>
            </a:endParaRPr>
          </a:p>
        </p:txBody>
      </p:sp>
      <p:sp>
        <p:nvSpPr>
          <p:cNvPr id="17" name="Rectangle 16"/>
          <p:cNvSpPr/>
          <p:nvPr/>
        </p:nvSpPr>
        <p:spPr>
          <a:xfrm>
            <a:off x="0" y="731520"/>
            <a:ext cx="1280160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tx1"/>
                </a:solidFill>
              </a:rPr>
              <a:t>عَاهَدَ</a:t>
            </a:r>
            <a:endParaRPr lang="en-US" sz="4400" b="1" dirty="0">
              <a:solidFill>
                <a:schemeClr val="tx1"/>
              </a:solidFill>
              <a:latin typeface="Al Qalam Quran Majeed Web" pitchFamily="2" charset="-78"/>
              <a:cs typeface="Al Qalam Quran Majeed Web" pitchFamily="2" charset="-78"/>
            </a:endParaRPr>
          </a:p>
        </p:txBody>
      </p:sp>
    </p:spTree>
    <p:extLst>
      <p:ext uri="{BB962C8B-B14F-4D97-AF65-F5344CB8AC3E}">
        <p14:creationId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0160" y="243840"/>
            <a:ext cx="10155936" cy="578620"/>
          </a:xfrm>
          <a:prstGeom prst="rect">
            <a:avLst/>
          </a:prstGeom>
          <a:noFill/>
        </p:spPr>
        <p:txBody>
          <a:bodyPr wrap="square" lIns="100584" tIns="50292" rIns="100584" bIns="50292" rtlCol="0">
            <a:spAutoFit/>
          </a:bodyPr>
          <a:lstStyle/>
          <a:p>
            <a:pPr algn="ctr"/>
            <a:r>
              <a:rPr lang="ar-SA" sz="3100" dirty="0" smtClean="0">
                <a:latin typeface="Nikosh" pitchFamily="2" charset="0"/>
                <a:cs typeface="Nikosh" pitchFamily="2" charset="0"/>
              </a:rPr>
              <a:t>تحقيق</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শব্দ</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বিশ্লেষণ</a:t>
            </a:r>
            <a:r>
              <a:rPr lang="en-US" sz="3100" dirty="0" smtClean="0">
                <a:latin typeface="Nikosh" pitchFamily="2" charset="0"/>
                <a:cs typeface="Nikosh" pitchFamily="2" charset="0"/>
              </a:rPr>
              <a:t> </a:t>
            </a:r>
            <a:r>
              <a:rPr lang="en-US" sz="3100" dirty="0" err="1" smtClean="0">
                <a:latin typeface="Nikosh" pitchFamily="2" charset="0"/>
                <a:cs typeface="Nikosh" pitchFamily="2" charset="0"/>
              </a:rPr>
              <a:t>করি</a:t>
            </a:r>
            <a:endParaRPr lang="en-US" sz="3100" dirty="0">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256033"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341377" y="1544320"/>
            <a:ext cx="919133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واحد مذكر غائب</a:t>
            </a:r>
            <a:endParaRPr lang="en-US" sz="5900" dirty="0">
              <a:latin typeface="Al Qalam Quran Majeed Web" pitchFamily="2" charset="-78"/>
              <a:cs typeface="Al Qalam Quran Majeed Web" pitchFamily="2" charset="-78"/>
            </a:endParaRPr>
          </a:p>
        </p:txBody>
      </p:sp>
      <p:sp>
        <p:nvSpPr>
          <p:cNvPr id="9" name="Rectangle 8"/>
          <p:cNvSpPr/>
          <p:nvPr/>
        </p:nvSpPr>
        <p:spPr>
          <a:xfrm>
            <a:off x="256033" y="2357120"/>
            <a:ext cx="9294607"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اثبات فعل ماضى معروف</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341377" y="3169920"/>
            <a:ext cx="9191334"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المخاصمة</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341377" y="3982720"/>
            <a:ext cx="919133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المفاعلة</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341377" y="4714240"/>
            <a:ext cx="919133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خ_ص_م</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256032" y="5445760"/>
            <a:ext cx="9397881"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صحيح</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256032" y="6177280"/>
            <a:ext cx="9397881"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3500" dirty="0" err="1" smtClean="0">
                <a:latin typeface="Nikosh" pitchFamily="2" charset="0"/>
                <a:cs typeface="Nikosh" pitchFamily="2" charset="0"/>
              </a:rPr>
              <a:t>সে</a:t>
            </a:r>
            <a:r>
              <a:rPr lang="en-US" sz="3500" dirty="0" smtClean="0">
                <a:latin typeface="Nikosh" pitchFamily="2" charset="0"/>
                <a:cs typeface="Nikosh" pitchFamily="2" charset="0"/>
              </a:rPr>
              <a:t> </a:t>
            </a:r>
            <a:r>
              <a:rPr lang="en-US" sz="3500" dirty="0" err="1" smtClean="0">
                <a:latin typeface="Nikosh" pitchFamily="2" charset="0"/>
                <a:cs typeface="Nikosh" pitchFamily="2" charset="0"/>
              </a:rPr>
              <a:t>ঝগড়া</a:t>
            </a:r>
            <a:r>
              <a:rPr lang="en-US" sz="3500" dirty="0" smtClean="0">
                <a:latin typeface="Nikosh" pitchFamily="2" charset="0"/>
                <a:cs typeface="Nikosh" pitchFamily="2" charset="0"/>
              </a:rPr>
              <a:t> </a:t>
            </a:r>
            <a:r>
              <a:rPr lang="en-US" sz="3500" dirty="0" err="1" smtClean="0">
                <a:latin typeface="Nikosh" pitchFamily="2" charset="0"/>
                <a:cs typeface="Nikosh" pitchFamily="2" charset="0"/>
              </a:rPr>
              <a:t>করল</a:t>
            </a:r>
            <a:endParaRPr lang="en-US" sz="3500" dirty="0" smtClean="0">
              <a:latin typeface="Nikosh" pitchFamily="2" charset="0"/>
              <a:cs typeface="Nikosh" pitchFamily="2" charset="0"/>
            </a:endParaRPr>
          </a:p>
        </p:txBody>
      </p:sp>
      <p:sp>
        <p:nvSpPr>
          <p:cNvPr id="17" name="Rectangle 16"/>
          <p:cNvSpPr/>
          <p:nvPr/>
        </p:nvSpPr>
        <p:spPr>
          <a:xfrm>
            <a:off x="0" y="731520"/>
            <a:ext cx="1280160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tx1"/>
                </a:solidFill>
              </a:rPr>
              <a:t>خَاصَمَ</a:t>
            </a:r>
            <a:endParaRPr lang="en-US" sz="4400" b="1" dirty="0">
              <a:solidFill>
                <a:schemeClr val="tx1"/>
              </a:solidFill>
              <a:latin typeface="Al Qalam Quran Majeed Web" pitchFamily="2" charset="-78"/>
              <a:cs typeface="Al Qalam Quran Majeed Web" pitchFamily="2" charset="-78"/>
            </a:endParaRPr>
          </a:p>
        </p:txBody>
      </p:sp>
    </p:spTree>
    <p:extLst>
      <p:ext uri="{BB962C8B-B14F-4D97-AF65-F5344CB8AC3E}">
        <p14:creationId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048256" y="406401"/>
            <a:ext cx="8757683" cy="793074"/>
          </a:xfrm>
          <a:prstGeom prst="rect">
            <a:avLst/>
          </a:prstGeom>
        </p:spPr>
        <p:style>
          <a:lnRef idx="2">
            <a:schemeClr val="accent6"/>
          </a:lnRef>
          <a:fillRef idx="1">
            <a:schemeClr val="lt1"/>
          </a:fillRef>
          <a:effectRef idx="0">
            <a:schemeClr val="accent6"/>
          </a:effectRef>
          <a:fontRef idx="minor">
            <a:schemeClr val="dk1"/>
          </a:fontRef>
        </p:style>
        <p:txBody>
          <a:bodyPr rtlCol="0" anchor="ctr">
            <a:normAutofit lnSpcReduction="10000"/>
          </a:bodyPr>
          <a:lstStyle/>
          <a:p>
            <a:pPr algn="ctr"/>
            <a:r>
              <a:rPr lang="en-US" sz="4800" b="1" dirty="0" err="1" smtClean="0">
                <a:solidFill>
                  <a:schemeClr val="accent6">
                    <a:lumMod val="75000"/>
                  </a:schemeClr>
                </a:solidFill>
                <a:latin typeface="Nikosh" pitchFamily="2" charset="0"/>
                <a:cs typeface="Nikosh" pitchFamily="2" charset="0"/>
              </a:rPr>
              <a:t>একক</a:t>
            </a:r>
            <a:r>
              <a:rPr lang="en-US" sz="4800" b="1" dirty="0" smtClean="0">
                <a:solidFill>
                  <a:schemeClr val="accent6">
                    <a:lumMod val="75000"/>
                  </a:schemeClr>
                </a:solidFill>
                <a:latin typeface="Nikosh" pitchFamily="2" charset="0"/>
                <a:cs typeface="Nikosh" pitchFamily="2" charset="0"/>
              </a:rPr>
              <a:t> </a:t>
            </a:r>
            <a:r>
              <a:rPr lang="en-US" sz="4800" b="1" dirty="0" err="1" smtClean="0">
                <a:solidFill>
                  <a:schemeClr val="accent6">
                    <a:lumMod val="75000"/>
                  </a:schemeClr>
                </a:solidFill>
                <a:latin typeface="Nikosh" pitchFamily="2" charset="0"/>
                <a:cs typeface="Nikosh" pitchFamily="2" charset="0"/>
              </a:rPr>
              <a:t>কাজ</a:t>
            </a:r>
            <a:endParaRPr lang="en-US" sz="4800" b="1" dirty="0" smtClean="0">
              <a:solidFill>
                <a:schemeClr val="accent6">
                  <a:lumMod val="75000"/>
                </a:schemeClr>
              </a:solidFill>
              <a:latin typeface="Nikosh" pitchFamily="2" charset="0"/>
              <a:cs typeface="Nikosh" pitchFamily="2" charset="0"/>
            </a:endParaRPr>
          </a:p>
        </p:txBody>
      </p:sp>
      <p:sp>
        <p:nvSpPr>
          <p:cNvPr id="8" name="Rectangle 7"/>
          <p:cNvSpPr/>
          <p:nvPr/>
        </p:nvSpPr>
        <p:spPr>
          <a:xfrm>
            <a:off x="0" y="1544320"/>
            <a:ext cx="12801600" cy="2357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0584" tIns="50292" rIns="100584" bIns="50292" rtlCol="0" anchor="ctr"/>
          <a:lstStyle/>
          <a:p>
            <a:pPr algn="ctr"/>
            <a:r>
              <a:rPr lang="ar-SA" sz="5900" dirty="0" smtClean="0">
                <a:solidFill>
                  <a:srgbClr val="FFFF00"/>
                </a:solidFill>
              </a:rPr>
              <a:t>من هم المنافقون؟ بين على ضوء القرأن والحديث.</a:t>
            </a:r>
            <a:endParaRPr lang="en-US" sz="5900"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heel(4)">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4)">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995661" y="406401"/>
            <a:ext cx="8757683" cy="793074"/>
          </a:xfrm>
          <a:prstGeom prst="rect">
            <a:avLst/>
          </a:prstGeom>
        </p:spPr>
        <p:style>
          <a:lnRef idx="2">
            <a:schemeClr val="accent6"/>
          </a:lnRef>
          <a:fillRef idx="1">
            <a:schemeClr val="lt1"/>
          </a:fillRef>
          <a:effectRef idx="0">
            <a:schemeClr val="accent6"/>
          </a:effectRef>
          <a:fontRef idx="minor">
            <a:schemeClr val="dk1"/>
          </a:fontRef>
        </p:style>
        <p:txBody>
          <a:bodyPr rtlCol="0" anchor="ctr">
            <a:normAutofit lnSpcReduction="10000"/>
          </a:bodyPr>
          <a:lstStyle/>
          <a:p>
            <a:pPr algn="ctr"/>
            <a:r>
              <a:rPr lang="en-US" sz="4800" b="1" dirty="0" err="1" smtClean="0">
                <a:solidFill>
                  <a:schemeClr val="accent6">
                    <a:lumMod val="75000"/>
                  </a:schemeClr>
                </a:solidFill>
                <a:latin typeface="Nikosh" pitchFamily="2" charset="0"/>
                <a:cs typeface="Nikosh" pitchFamily="2" charset="0"/>
              </a:rPr>
              <a:t>দলীয়</a:t>
            </a:r>
            <a:r>
              <a:rPr lang="en-US" sz="4800" b="1" dirty="0" smtClean="0">
                <a:solidFill>
                  <a:schemeClr val="accent6">
                    <a:lumMod val="75000"/>
                  </a:schemeClr>
                </a:solidFill>
                <a:latin typeface="Nikosh" pitchFamily="2" charset="0"/>
                <a:cs typeface="Nikosh" pitchFamily="2" charset="0"/>
              </a:rPr>
              <a:t> </a:t>
            </a:r>
            <a:r>
              <a:rPr lang="en-US" sz="4800" b="1" dirty="0" err="1" smtClean="0">
                <a:solidFill>
                  <a:schemeClr val="accent6">
                    <a:lumMod val="75000"/>
                  </a:schemeClr>
                </a:solidFill>
                <a:latin typeface="Nikosh" pitchFamily="2" charset="0"/>
                <a:cs typeface="Nikosh" pitchFamily="2" charset="0"/>
              </a:rPr>
              <a:t>কাজ</a:t>
            </a:r>
            <a:endParaRPr lang="en-US" sz="4800" b="1" dirty="0" smtClean="0">
              <a:solidFill>
                <a:schemeClr val="accent6">
                  <a:lumMod val="75000"/>
                </a:schemeClr>
              </a:solidFill>
              <a:latin typeface="Nikosh" pitchFamily="2" charset="0"/>
              <a:cs typeface="Nikosh" pitchFamily="2" charset="0"/>
            </a:endParaRPr>
          </a:p>
        </p:txBody>
      </p:sp>
      <p:sp>
        <p:nvSpPr>
          <p:cNvPr id="6" name="Rectangle 5"/>
          <p:cNvSpPr/>
          <p:nvPr/>
        </p:nvSpPr>
        <p:spPr>
          <a:xfrm>
            <a:off x="0" y="1381760"/>
            <a:ext cx="12801600" cy="251968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100584" tIns="50292" rIns="100584" bIns="50292" rtlCol="0" anchor="ctr"/>
          <a:lstStyle/>
          <a:p>
            <a:pPr algn="ctr"/>
            <a:r>
              <a:rPr lang="ar-SA" sz="7900" dirty="0" smtClean="0">
                <a:solidFill>
                  <a:srgbClr val="FFFF00"/>
                </a:solidFill>
              </a:rPr>
              <a:t>من كان  رئيس المنافقين على عهد  النبى  الله عليه وسلم؟</a:t>
            </a:r>
            <a:endParaRPr lang="en-US" sz="7900"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heel(4)">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4)">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4)">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995661" y="406401"/>
            <a:ext cx="8757683" cy="793074"/>
          </a:xfrm>
          <a:prstGeom prst="rect">
            <a:avLst/>
          </a:prstGeom>
        </p:spPr>
        <p:style>
          <a:lnRef idx="2">
            <a:schemeClr val="accent6"/>
          </a:lnRef>
          <a:fillRef idx="1">
            <a:schemeClr val="lt1"/>
          </a:fillRef>
          <a:effectRef idx="0">
            <a:schemeClr val="accent6"/>
          </a:effectRef>
          <a:fontRef idx="minor">
            <a:schemeClr val="dk1"/>
          </a:fontRef>
        </p:style>
        <p:txBody>
          <a:bodyPr rtlCol="0" anchor="ctr">
            <a:normAutofit lnSpcReduction="10000"/>
          </a:bodyPr>
          <a:lstStyle/>
          <a:p>
            <a:pPr algn="ctr"/>
            <a:r>
              <a:rPr lang="en-US" sz="4800" b="1" dirty="0" err="1" smtClean="0">
                <a:solidFill>
                  <a:schemeClr val="accent6">
                    <a:lumMod val="75000"/>
                  </a:schemeClr>
                </a:solidFill>
                <a:latin typeface="Nikosh" pitchFamily="2" charset="0"/>
                <a:cs typeface="Nikosh" pitchFamily="2" charset="0"/>
              </a:rPr>
              <a:t>বাড়ীর</a:t>
            </a:r>
            <a:r>
              <a:rPr lang="en-US" sz="4800" b="1" dirty="0" smtClean="0">
                <a:solidFill>
                  <a:schemeClr val="accent6">
                    <a:lumMod val="75000"/>
                  </a:schemeClr>
                </a:solidFill>
                <a:latin typeface="Nikosh" pitchFamily="2" charset="0"/>
                <a:cs typeface="Nikosh" pitchFamily="2" charset="0"/>
              </a:rPr>
              <a:t> </a:t>
            </a:r>
            <a:r>
              <a:rPr lang="en-US" sz="4800" b="1" dirty="0" err="1" smtClean="0">
                <a:solidFill>
                  <a:schemeClr val="accent6">
                    <a:lumMod val="75000"/>
                  </a:schemeClr>
                </a:solidFill>
                <a:latin typeface="Nikosh" pitchFamily="2" charset="0"/>
                <a:cs typeface="Nikosh" pitchFamily="2" charset="0"/>
              </a:rPr>
              <a:t>কাজ</a:t>
            </a:r>
            <a:endParaRPr lang="en-US" sz="4800" b="1" dirty="0" smtClean="0">
              <a:solidFill>
                <a:schemeClr val="accent6">
                  <a:lumMod val="75000"/>
                </a:schemeClr>
              </a:solidFill>
              <a:latin typeface="Nikosh" pitchFamily="2" charset="0"/>
              <a:cs typeface="Nikosh" pitchFamily="2" charset="0"/>
            </a:endParaRPr>
          </a:p>
        </p:txBody>
      </p:sp>
      <p:sp>
        <p:nvSpPr>
          <p:cNvPr id="6" name="Rectangle 5"/>
          <p:cNvSpPr/>
          <p:nvPr/>
        </p:nvSpPr>
        <p:spPr>
          <a:xfrm>
            <a:off x="0" y="1381760"/>
            <a:ext cx="12801600" cy="59334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8000" b="1" dirty="0" smtClean="0">
                <a:solidFill>
                  <a:schemeClr val="tx1"/>
                </a:solidFill>
              </a:rPr>
              <a:t>حقق الالفاظ التالية:</a:t>
            </a:r>
            <a:endParaRPr lang="ar-SA" sz="8000" b="1" dirty="0" smtClean="0">
              <a:solidFill>
                <a:schemeClr val="accent2">
                  <a:lumMod val="75000"/>
                </a:schemeClr>
              </a:solidFill>
            </a:endParaRPr>
          </a:p>
          <a:p>
            <a:pPr algn="ctr"/>
            <a:r>
              <a:rPr lang="ar-SA" sz="8000" b="1" dirty="0" smtClean="0">
                <a:solidFill>
                  <a:schemeClr val="accent2">
                    <a:lumMod val="75000"/>
                  </a:schemeClr>
                </a:solidFill>
              </a:rPr>
              <a:t>حَدَّثَ -فَجَرَ-  - متفق</a:t>
            </a:r>
          </a:p>
          <a:p>
            <a:pPr algn="ctr"/>
            <a:r>
              <a:rPr lang="ar-SA" sz="8000" b="1" dirty="0" smtClean="0">
                <a:solidFill>
                  <a:schemeClr val="accent2">
                    <a:lumMod val="75000"/>
                  </a:schemeClr>
                </a:solidFill>
              </a:rPr>
              <a:t>-صَلَّى - سَلَّمَ- الْعَائِرَةِ - تَعِيرُ.</a:t>
            </a:r>
            <a:endParaRPr lang="en-US" sz="8000" b="1" dirty="0">
              <a:solidFill>
                <a:schemeClr val="accent2">
                  <a:lumMod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heel(4)">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4)">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4)">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99104" y="0"/>
            <a:ext cx="4437888" cy="10095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en-US" sz="5900" b="1" dirty="0" err="1" smtClean="0">
                <a:effectLst>
                  <a:outerShdw blurRad="38100" dist="38100" dir="2700000" algn="tl">
                    <a:srgbClr val="000000">
                      <a:alpha val="43137"/>
                    </a:srgbClr>
                  </a:outerShdw>
                </a:effectLst>
                <a:latin typeface="Nikosh" pitchFamily="2" charset="0"/>
                <a:cs typeface="Nikosh" pitchFamily="2" charset="0"/>
              </a:rPr>
              <a:t>শিক্ষক</a:t>
            </a:r>
            <a:r>
              <a:rPr lang="en-US" sz="5900" b="1" dirty="0" smtClean="0">
                <a:effectLst>
                  <a:outerShdw blurRad="38100" dist="38100" dir="2700000" algn="tl">
                    <a:srgbClr val="000000">
                      <a:alpha val="43137"/>
                    </a:srgbClr>
                  </a:outerShdw>
                </a:effectLst>
                <a:latin typeface="Nikosh" pitchFamily="2" charset="0"/>
                <a:cs typeface="Nikosh" pitchFamily="2" charset="0"/>
              </a:rPr>
              <a:t> </a:t>
            </a:r>
            <a:r>
              <a:rPr lang="bn-IN" sz="5900" b="1" dirty="0" smtClean="0">
                <a:effectLst>
                  <a:outerShdw blurRad="38100" dist="38100" dir="2700000" algn="tl">
                    <a:srgbClr val="000000">
                      <a:alpha val="43137"/>
                    </a:srgbClr>
                  </a:outerShdw>
                </a:effectLst>
                <a:latin typeface="Nikosh" pitchFamily="2" charset="0"/>
                <a:cs typeface="Nikosh" pitchFamily="2" charset="0"/>
              </a:rPr>
              <a:t>পরিচিতি</a:t>
            </a:r>
            <a:r>
              <a:rPr lang="bn-IN" sz="3100" dirty="0" smtClean="0">
                <a:effectLst>
                  <a:outerShdw blurRad="38100" dist="38100" dir="2700000" algn="tl">
                    <a:srgbClr val="000000">
                      <a:alpha val="43137"/>
                    </a:srgbClr>
                  </a:outerShdw>
                </a:effectLst>
                <a:latin typeface="Nikosh" pitchFamily="2" charset="0"/>
                <a:cs typeface="Nikosh" pitchFamily="2" charset="0"/>
              </a:rPr>
              <a:t> </a:t>
            </a:r>
            <a:endParaRPr lang="en-US" sz="3100" dirty="0">
              <a:effectLst>
                <a:outerShdw blurRad="38100" dist="38100" dir="2700000" algn="tl">
                  <a:srgbClr val="000000">
                    <a:alpha val="43137"/>
                  </a:srgbClr>
                </a:outerShdw>
              </a:effectLst>
              <a:latin typeface="Nikosh" pitchFamily="2" charset="0"/>
              <a:cs typeface="Nikosh" pitchFamily="2" charset="0"/>
            </a:endParaRPr>
          </a:p>
        </p:txBody>
      </p:sp>
      <p:pic>
        <p:nvPicPr>
          <p:cNvPr id="6" name="Picture 5" descr="DSC_0003.jpg"/>
          <p:cNvPicPr>
            <a:picLocks noChangeAspect="1"/>
          </p:cNvPicPr>
          <p:nvPr/>
        </p:nvPicPr>
        <p:blipFill>
          <a:blip r:embed="rId2"/>
          <a:stretch>
            <a:fillRect/>
          </a:stretch>
        </p:blipFill>
        <p:spPr>
          <a:xfrm>
            <a:off x="131130" y="1381760"/>
            <a:ext cx="3855864" cy="3943498"/>
          </a:xfrm>
          <a:prstGeom prst="rect">
            <a:avLst/>
          </a:prstGeom>
          <a:scene3d>
            <a:camera prst="orthographicFront"/>
            <a:lightRig rig="threePt" dir="t"/>
          </a:scene3d>
          <a:sp3d>
            <a:bevelT/>
          </a:sp3d>
        </p:spPr>
      </p:pic>
      <p:sp>
        <p:nvSpPr>
          <p:cNvPr id="9" name="TextBox 8"/>
          <p:cNvSpPr txBox="1"/>
          <p:nvPr/>
        </p:nvSpPr>
        <p:spPr>
          <a:xfrm>
            <a:off x="4693920" y="1219200"/>
            <a:ext cx="8107680" cy="6144759"/>
          </a:xfrm>
          <a:prstGeom prst="rect">
            <a:avLst/>
          </a:prstGeom>
          <a:noFill/>
        </p:spPr>
        <p:txBody>
          <a:bodyPr wrap="square" lIns="100584" tIns="0" rIns="100584" bIns="50292" rtlCol="0">
            <a:spAutoFit/>
          </a:bodyPr>
          <a:lstStyle/>
          <a:p>
            <a:pPr algn="ctr"/>
            <a:r>
              <a:rPr lang="en-US" sz="6600" b="1" dirty="0" err="1" smtClean="0">
                <a:effectLst>
                  <a:outerShdw blurRad="38100" dist="38100" dir="2700000" algn="tl">
                    <a:srgbClr val="000000">
                      <a:alpha val="43137"/>
                    </a:srgbClr>
                  </a:outerShdw>
                </a:effectLst>
                <a:latin typeface="Nikosh" pitchFamily="2" charset="0"/>
                <a:cs typeface="Nikosh" pitchFamily="2" charset="0"/>
              </a:rPr>
              <a:t>আবুল</a:t>
            </a:r>
            <a:r>
              <a:rPr lang="en-US" sz="6600" b="1" dirty="0" smtClean="0">
                <a:effectLst>
                  <a:outerShdw blurRad="38100" dist="38100" dir="2700000" algn="tl">
                    <a:srgbClr val="000000">
                      <a:alpha val="43137"/>
                    </a:srgbClr>
                  </a:outerShdw>
                </a:effectLst>
                <a:latin typeface="Nikosh" pitchFamily="2" charset="0"/>
                <a:cs typeface="Nikosh" pitchFamily="2" charset="0"/>
              </a:rPr>
              <a:t> </a:t>
            </a:r>
            <a:r>
              <a:rPr lang="en-US" sz="6600" b="1" dirty="0" err="1" smtClean="0">
                <a:effectLst>
                  <a:outerShdw blurRad="38100" dist="38100" dir="2700000" algn="tl">
                    <a:srgbClr val="000000">
                      <a:alpha val="43137"/>
                    </a:srgbClr>
                  </a:outerShdw>
                </a:effectLst>
                <a:latin typeface="Nikosh" pitchFamily="2" charset="0"/>
                <a:cs typeface="Nikosh" pitchFamily="2" charset="0"/>
              </a:rPr>
              <a:t>আছাদ</a:t>
            </a:r>
            <a:r>
              <a:rPr lang="en-US" sz="6600" b="1" dirty="0" smtClean="0">
                <a:effectLst>
                  <a:outerShdw blurRad="38100" dist="38100" dir="2700000" algn="tl">
                    <a:srgbClr val="000000">
                      <a:alpha val="43137"/>
                    </a:srgbClr>
                  </a:outerShdw>
                </a:effectLst>
                <a:latin typeface="Nikosh" pitchFamily="2" charset="0"/>
                <a:cs typeface="Nikosh" pitchFamily="2" charset="0"/>
              </a:rPr>
              <a:t> </a:t>
            </a:r>
            <a:r>
              <a:rPr lang="en-US" sz="6600" b="1" dirty="0" err="1" smtClean="0">
                <a:effectLst>
                  <a:outerShdw blurRad="38100" dist="38100" dir="2700000" algn="tl">
                    <a:srgbClr val="000000">
                      <a:alpha val="43137"/>
                    </a:srgbClr>
                  </a:outerShdw>
                </a:effectLst>
                <a:latin typeface="Nikosh" pitchFamily="2" charset="0"/>
                <a:cs typeface="Nikosh" pitchFamily="2" charset="0"/>
              </a:rPr>
              <a:t>মো</a:t>
            </a:r>
            <a:r>
              <a:rPr lang="en-US" sz="6600" b="1" dirty="0" err="1" smtClean="0">
                <a:effectLst>
                  <a:outerShdw blurRad="38100" dist="38100" dir="2700000" algn="tl">
                    <a:srgbClr val="000000">
                      <a:alpha val="43137"/>
                    </a:srgbClr>
                  </a:outerShdw>
                </a:effectLst>
                <a:latin typeface="Nikosh" pitchFamily="2" charset="0"/>
                <a:cs typeface="Nikosh" pitchFamily="2" charset="0"/>
              </a:rPr>
              <a:t>হাম্মদ</a:t>
            </a:r>
            <a:r>
              <a:rPr lang="en-US" sz="6600" b="1" dirty="0" smtClean="0">
                <a:effectLst>
                  <a:outerShdw blurRad="38100" dist="38100" dir="2700000" algn="tl">
                    <a:srgbClr val="000000">
                      <a:alpha val="43137"/>
                    </a:srgbClr>
                  </a:outerShdw>
                </a:effectLst>
                <a:latin typeface="Nikosh" pitchFamily="2" charset="0"/>
                <a:cs typeface="Nikosh" pitchFamily="2" charset="0"/>
              </a:rPr>
              <a:t> </a:t>
            </a:r>
            <a:r>
              <a:rPr lang="en-US" sz="6600" b="1" dirty="0" err="1" smtClean="0">
                <a:effectLst>
                  <a:outerShdw blurRad="38100" dist="38100" dir="2700000" algn="tl">
                    <a:srgbClr val="000000">
                      <a:alpha val="43137"/>
                    </a:srgbClr>
                  </a:outerShdw>
                </a:effectLst>
                <a:latin typeface="Nikosh" pitchFamily="2" charset="0"/>
                <a:cs typeface="Nikosh" pitchFamily="2" charset="0"/>
              </a:rPr>
              <a:t>জুবাইর</a:t>
            </a:r>
            <a:r>
              <a:rPr lang="en-US" sz="6600" b="1" dirty="0" smtClean="0">
                <a:effectLst>
                  <a:outerShdw blurRad="38100" dist="38100" dir="2700000" algn="tl">
                    <a:srgbClr val="000000">
                      <a:alpha val="43137"/>
                    </a:srgbClr>
                  </a:outerShdw>
                </a:effectLst>
                <a:latin typeface="Nikosh" pitchFamily="2" charset="0"/>
                <a:cs typeface="Nikosh" pitchFamily="2" charset="0"/>
              </a:rPr>
              <a:t> </a:t>
            </a:r>
            <a:r>
              <a:rPr lang="en-US" sz="6600" b="1" dirty="0" err="1" smtClean="0">
                <a:effectLst>
                  <a:outerShdw blurRad="38100" dist="38100" dir="2700000" algn="tl">
                    <a:srgbClr val="000000">
                      <a:alpha val="43137"/>
                    </a:srgbClr>
                  </a:outerShdw>
                </a:effectLst>
                <a:latin typeface="Nikosh" pitchFamily="2" charset="0"/>
                <a:cs typeface="Nikosh" pitchFamily="2" charset="0"/>
              </a:rPr>
              <a:t>রজভী</a:t>
            </a:r>
            <a:endParaRPr lang="bn-IN" sz="6600" b="1" dirty="0">
              <a:effectLst>
                <a:outerShdw blurRad="38100" dist="38100" dir="2700000" algn="tl">
                  <a:srgbClr val="000000">
                    <a:alpha val="43137"/>
                  </a:srgbClr>
                </a:outerShdw>
              </a:effectLst>
              <a:latin typeface="Nikosh" pitchFamily="2" charset="0"/>
              <a:cs typeface="Nikosh" pitchFamily="2" charset="0"/>
            </a:endParaRPr>
          </a:p>
          <a:p>
            <a:pPr algn="ctr"/>
            <a:r>
              <a:rPr lang="en-US" sz="6600" b="1" dirty="0" err="1" smtClean="0">
                <a:effectLst>
                  <a:outerShdw blurRad="38100" dist="38100" dir="2700000" algn="tl">
                    <a:srgbClr val="000000">
                      <a:alpha val="43137"/>
                    </a:srgbClr>
                  </a:outerShdw>
                </a:effectLst>
                <a:latin typeface="Nikosh" pitchFamily="2" charset="0"/>
                <a:cs typeface="Nikosh" pitchFamily="2" charset="0"/>
              </a:rPr>
              <a:t>প্রভাষক</a:t>
            </a:r>
            <a:r>
              <a:rPr lang="en-US" sz="6600" b="1" dirty="0" smtClean="0">
                <a:effectLst>
                  <a:outerShdw blurRad="38100" dist="38100" dir="2700000" algn="tl">
                    <a:srgbClr val="000000">
                      <a:alpha val="43137"/>
                    </a:srgbClr>
                  </a:outerShdw>
                </a:effectLst>
                <a:latin typeface="Nikosh" pitchFamily="2" charset="0"/>
                <a:cs typeface="Nikosh" pitchFamily="2" charset="0"/>
              </a:rPr>
              <a:t> (</a:t>
            </a:r>
            <a:r>
              <a:rPr lang="en-US" sz="6600" b="1" dirty="0" err="1" smtClean="0">
                <a:effectLst>
                  <a:outerShdw blurRad="38100" dist="38100" dir="2700000" algn="tl">
                    <a:srgbClr val="000000">
                      <a:alpha val="43137"/>
                    </a:srgbClr>
                  </a:outerShdw>
                </a:effectLst>
                <a:latin typeface="Nikosh" pitchFamily="2" charset="0"/>
                <a:cs typeface="Nikosh" pitchFamily="2" charset="0"/>
              </a:rPr>
              <a:t>আরবী</a:t>
            </a:r>
            <a:r>
              <a:rPr lang="en-US" sz="6600" b="1" dirty="0" smtClean="0">
                <a:effectLst>
                  <a:outerShdw blurRad="38100" dist="38100" dir="2700000" algn="tl">
                    <a:srgbClr val="000000">
                      <a:alpha val="43137"/>
                    </a:srgbClr>
                  </a:outerShdw>
                </a:effectLst>
                <a:latin typeface="Nikosh" pitchFamily="2" charset="0"/>
                <a:cs typeface="Nikosh" pitchFamily="2" charset="0"/>
              </a:rPr>
              <a:t>):</a:t>
            </a:r>
            <a:endParaRPr lang="bn-IN" sz="6600" b="1" dirty="0">
              <a:effectLst>
                <a:outerShdw blurRad="38100" dist="38100" dir="2700000" algn="tl">
                  <a:srgbClr val="000000">
                    <a:alpha val="43137"/>
                  </a:srgbClr>
                </a:outerShdw>
              </a:effectLst>
              <a:latin typeface="Nikosh" pitchFamily="2" charset="0"/>
              <a:cs typeface="Nikosh" pitchFamily="2" charset="0"/>
            </a:endParaRPr>
          </a:p>
          <a:p>
            <a:pPr algn="ctr"/>
            <a:r>
              <a:rPr lang="en-US" sz="6600" b="1" dirty="0" err="1" smtClean="0">
                <a:effectLst>
                  <a:outerShdw blurRad="38100" dist="38100" dir="2700000" algn="tl">
                    <a:srgbClr val="000000">
                      <a:alpha val="43137"/>
                    </a:srgbClr>
                  </a:outerShdw>
                </a:effectLst>
                <a:latin typeface="Nikosh" pitchFamily="2" charset="0"/>
                <a:cs typeface="Nikosh" pitchFamily="2" charset="0"/>
              </a:rPr>
              <a:t>জামেয়া</a:t>
            </a:r>
            <a:r>
              <a:rPr lang="en-US" sz="6600" b="1" dirty="0" smtClean="0">
                <a:effectLst>
                  <a:outerShdw blurRad="38100" dist="38100" dir="2700000" algn="tl">
                    <a:srgbClr val="000000">
                      <a:alpha val="43137"/>
                    </a:srgbClr>
                  </a:outerShdw>
                </a:effectLst>
                <a:latin typeface="Nikosh" pitchFamily="2" charset="0"/>
                <a:cs typeface="Nikosh" pitchFamily="2" charset="0"/>
              </a:rPr>
              <a:t> </a:t>
            </a:r>
            <a:r>
              <a:rPr lang="en-US" sz="6600" b="1" dirty="0" err="1" smtClean="0">
                <a:effectLst>
                  <a:outerShdw blurRad="38100" dist="38100" dir="2700000" algn="tl">
                    <a:srgbClr val="000000">
                      <a:alpha val="43137"/>
                    </a:srgbClr>
                  </a:outerShdw>
                </a:effectLst>
                <a:latin typeface="Nikosh" pitchFamily="2" charset="0"/>
                <a:cs typeface="Nikosh" pitchFamily="2" charset="0"/>
              </a:rPr>
              <a:t>আহমদিয়া</a:t>
            </a:r>
            <a:r>
              <a:rPr lang="en-US" sz="6600" b="1" dirty="0" smtClean="0">
                <a:effectLst>
                  <a:outerShdw blurRad="38100" dist="38100" dir="2700000" algn="tl">
                    <a:srgbClr val="000000">
                      <a:alpha val="43137"/>
                    </a:srgbClr>
                  </a:outerShdw>
                </a:effectLst>
                <a:latin typeface="Nikosh" pitchFamily="2" charset="0"/>
                <a:cs typeface="Nikosh" pitchFamily="2" charset="0"/>
              </a:rPr>
              <a:t> </a:t>
            </a:r>
            <a:r>
              <a:rPr lang="en-US" sz="6600" b="1" dirty="0" err="1" smtClean="0">
                <a:effectLst>
                  <a:outerShdw blurRad="38100" dist="38100" dir="2700000" algn="tl">
                    <a:srgbClr val="000000">
                      <a:alpha val="43137"/>
                    </a:srgbClr>
                  </a:outerShdw>
                </a:effectLst>
                <a:latin typeface="Nikosh" pitchFamily="2" charset="0"/>
                <a:cs typeface="Nikosh" pitchFamily="2" charset="0"/>
              </a:rPr>
              <a:t>সুন্নিয়া</a:t>
            </a:r>
            <a:r>
              <a:rPr lang="en-US" sz="6600" b="1" dirty="0" smtClean="0">
                <a:effectLst>
                  <a:outerShdw blurRad="38100" dist="38100" dir="2700000" algn="tl">
                    <a:srgbClr val="000000">
                      <a:alpha val="43137"/>
                    </a:srgbClr>
                  </a:outerShdw>
                </a:effectLst>
                <a:latin typeface="Nikosh" pitchFamily="2" charset="0"/>
                <a:cs typeface="Nikosh" pitchFamily="2" charset="0"/>
              </a:rPr>
              <a:t> </a:t>
            </a:r>
            <a:r>
              <a:rPr lang="en-US" sz="6600" b="1" dirty="0" err="1" smtClean="0">
                <a:effectLst>
                  <a:outerShdw blurRad="38100" dist="38100" dir="2700000" algn="tl">
                    <a:srgbClr val="000000">
                      <a:alpha val="43137"/>
                    </a:srgbClr>
                  </a:outerShdw>
                </a:effectLst>
                <a:latin typeface="Nikosh" pitchFamily="2" charset="0"/>
                <a:cs typeface="Nikosh" pitchFamily="2" charset="0"/>
              </a:rPr>
              <a:t>কামিল</a:t>
            </a:r>
            <a:r>
              <a:rPr lang="en-US" sz="6600" b="1" dirty="0" smtClean="0">
                <a:effectLst>
                  <a:outerShdw blurRad="38100" dist="38100" dir="2700000" algn="tl">
                    <a:srgbClr val="000000">
                      <a:alpha val="43137"/>
                    </a:srgbClr>
                  </a:outerShdw>
                </a:effectLst>
                <a:latin typeface="Nikosh" pitchFamily="2" charset="0"/>
                <a:cs typeface="Nikosh" pitchFamily="2" charset="0"/>
              </a:rPr>
              <a:t> </a:t>
            </a:r>
            <a:r>
              <a:rPr lang="en-US" sz="6600" b="1" dirty="0" err="1" smtClean="0">
                <a:effectLst>
                  <a:outerShdw blurRad="38100" dist="38100" dir="2700000" algn="tl">
                    <a:srgbClr val="000000">
                      <a:alpha val="43137"/>
                    </a:srgbClr>
                  </a:outerShdw>
                </a:effectLst>
                <a:latin typeface="Nikosh" pitchFamily="2" charset="0"/>
                <a:cs typeface="Nikosh" pitchFamily="2" charset="0"/>
              </a:rPr>
              <a:t>মাদরাসা,চট্টগ্রাম</a:t>
            </a:r>
            <a:r>
              <a:rPr lang="en-US" sz="6600" b="1" dirty="0" smtClean="0">
                <a:effectLst>
                  <a:outerShdw blurRad="38100" dist="38100" dir="2700000" algn="tl">
                    <a:srgbClr val="000000">
                      <a:alpha val="43137"/>
                    </a:srgbClr>
                  </a:outerShdw>
                </a:effectLst>
                <a:latin typeface="Nikosh" pitchFamily="2" charset="0"/>
                <a:cs typeface="Nikosh" pitchFamily="2" charset="0"/>
              </a:rPr>
              <a:t>।</a:t>
            </a:r>
            <a:r>
              <a:rPr lang="bn-IN" sz="6600" b="1" dirty="0" smtClean="0">
                <a:effectLst>
                  <a:outerShdw blurRad="38100" dist="38100" dir="2700000" algn="tl">
                    <a:srgbClr val="000000">
                      <a:alpha val="43137"/>
                    </a:srgbClr>
                  </a:outerShdw>
                </a:effectLst>
                <a:latin typeface="Nikosh" pitchFamily="2" charset="0"/>
                <a:cs typeface="Nikosh" pitchFamily="2" charset="0"/>
              </a:rPr>
              <a:t> </a:t>
            </a:r>
            <a:endParaRPr lang="bn-IN" sz="6600" b="1" dirty="0">
              <a:effectLst>
                <a:outerShdw blurRad="38100" dist="38100" dir="2700000" algn="tl">
                  <a:srgbClr val="000000">
                    <a:alpha val="43137"/>
                  </a:srgbClr>
                </a:outerShdw>
              </a:effectLst>
              <a:latin typeface="Nikosh" pitchFamily="2" charset="0"/>
              <a:cs typeface="Nikosh" pitchFamily="2" charset="0"/>
            </a:endParaRPr>
          </a:p>
          <a:p>
            <a:pPr algn="ctr"/>
            <a:r>
              <a:rPr lang="bn-IN" sz="6600" b="1" dirty="0">
                <a:effectLst>
                  <a:outerShdw blurRad="38100" dist="38100" dir="2700000" algn="tl">
                    <a:srgbClr val="000000">
                      <a:alpha val="43137"/>
                    </a:srgbClr>
                  </a:outerShdw>
                </a:effectLst>
                <a:latin typeface="Nikosh" pitchFamily="2" charset="0"/>
                <a:cs typeface="Nikosh" pitchFamily="2" charset="0"/>
              </a:rPr>
              <a:t>মোবাইল </a:t>
            </a:r>
            <a:r>
              <a:rPr lang="bn-IN" sz="6600" b="1" dirty="0" smtClean="0">
                <a:effectLst>
                  <a:outerShdw blurRad="38100" dist="38100" dir="2700000" algn="tl">
                    <a:srgbClr val="000000">
                      <a:alpha val="43137"/>
                    </a:srgbClr>
                  </a:outerShdw>
                </a:effectLst>
                <a:latin typeface="Nikosh" pitchFamily="2" charset="0"/>
                <a:cs typeface="Nikosh" pitchFamily="2" charset="0"/>
              </a:rPr>
              <a:t>নং</a:t>
            </a:r>
            <a:r>
              <a:rPr lang="en-US" sz="6600" b="1" dirty="0" smtClean="0">
                <a:effectLst>
                  <a:outerShdw blurRad="38100" dist="38100" dir="2700000" algn="tl">
                    <a:srgbClr val="000000">
                      <a:alpha val="43137"/>
                    </a:srgbClr>
                  </a:outerShdw>
                </a:effectLst>
                <a:latin typeface="Nikosh" pitchFamily="2" charset="0"/>
                <a:cs typeface="Nikosh" pitchFamily="2" charset="0"/>
              </a:rPr>
              <a:t>-</a:t>
            </a:r>
            <a:r>
              <a:rPr lang="bn-IN" sz="6600" b="1" dirty="0" smtClean="0">
                <a:effectLst>
                  <a:outerShdw blurRad="38100" dist="38100" dir="2700000" algn="tl">
                    <a:srgbClr val="000000">
                      <a:alpha val="43137"/>
                    </a:srgbClr>
                  </a:outerShdw>
                </a:effectLst>
                <a:latin typeface="Nikosh" pitchFamily="2" charset="0"/>
                <a:cs typeface="Nikosh" pitchFamily="2" charset="0"/>
              </a:rPr>
              <a:t> </a:t>
            </a:r>
            <a:r>
              <a:rPr lang="bn-IN" sz="5900" b="1" dirty="0" smtClean="0">
                <a:effectLst>
                  <a:outerShdw blurRad="38100" dist="38100" dir="2700000" algn="tl">
                    <a:srgbClr val="000000">
                      <a:alpha val="43137"/>
                    </a:srgbClr>
                  </a:outerShdw>
                </a:effectLst>
                <a:latin typeface="Nikosh" pitchFamily="2" charset="0"/>
                <a:cs typeface="Nikosh" pitchFamily="2" charset="0"/>
              </a:rPr>
              <a:t>০১</a:t>
            </a:r>
            <a:r>
              <a:rPr lang="en-US" sz="5900" b="1" dirty="0" smtClean="0">
                <a:effectLst>
                  <a:outerShdw blurRad="38100" dist="38100" dir="2700000" algn="tl">
                    <a:srgbClr val="000000">
                      <a:alpha val="43137"/>
                    </a:srgbClr>
                  </a:outerShdw>
                </a:effectLst>
                <a:latin typeface="Nikosh" pitchFamily="2" charset="0"/>
                <a:cs typeface="Nikosh" pitchFamily="2" charset="0"/>
              </a:rPr>
              <a:t>৮১৯০৩৫৪৮৪</a:t>
            </a:r>
            <a:endParaRPr lang="en-US" sz="5900" b="1"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p14="http://schemas.microsoft.com/office/powerpoint/2010/main" val="39885370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4)">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স্বাস্থ্য করোনা সতর্কতা ১ আজাদী ২০২০-০৪-১১.jpg"/>
          <p:cNvPicPr>
            <a:picLocks noGrp="1" noChangeAspect="1"/>
          </p:cNvPicPr>
          <p:nvPr>
            <p:ph idx="1"/>
          </p:nvPr>
        </p:nvPicPr>
        <p:blipFill>
          <a:blip r:embed="rId2"/>
          <a:stretch>
            <a:fillRect/>
          </a:stretch>
        </p:blipFill>
        <p:spPr>
          <a:xfrm>
            <a:off x="-85344" y="1852026"/>
            <a:ext cx="12886944" cy="5075168"/>
          </a:xfrm>
        </p:spPr>
      </p:pic>
      <p:sp>
        <p:nvSpPr>
          <p:cNvPr id="4" name="Oval 3"/>
          <p:cNvSpPr/>
          <p:nvPr/>
        </p:nvSpPr>
        <p:spPr>
          <a:xfrm>
            <a:off x="2304288" y="81280"/>
            <a:ext cx="8107680" cy="975360"/>
          </a:xfrm>
          <a:prstGeom prst="ellipse">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6600" b="1" dirty="0" err="1" smtClean="0">
                <a:solidFill>
                  <a:schemeClr val="accent6">
                    <a:lumMod val="75000"/>
                  </a:schemeClr>
                </a:solidFill>
                <a:latin typeface="Nikosh" pitchFamily="2" charset="0"/>
                <a:cs typeface="Nikosh" pitchFamily="2" charset="0"/>
              </a:rPr>
              <a:t>সমাপ্তি</a:t>
            </a:r>
            <a:endParaRPr lang="en-US" sz="6600" b="1" dirty="0" smtClean="0">
              <a:solidFill>
                <a:schemeClr val="accent6">
                  <a:lumMod val="75000"/>
                </a:schemeClr>
              </a:solidFill>
              <a:latin typeface="Nikosh" pitchFamily="2" charset="0"/>
              <a:cs typeface="Nikosh" pitchFamily="2" charset="0"/>
            </a:endParaRPr>
          </a:p>
        </p:txBody>
      </p:sp>
      <p:sp>
        <p:nvSpPr>
          <p:cNvPr id="6" name="Rectangle 5"/>
          <p:cNvSpPr/>
          <p:nvPr/>
        </p:nvSpPr>
        <p:spPr>
          <a:xfrm>
            <a:off x="2389632" y="1219200"/>
            <a:ext cx="8193024" cy="56896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4800" b="1" dirty="0" err="1" smtClean="0">
                <a:solidFill>
                  <a:srgbClr val="00B050"/>
                </a:solidFill>
                <a:latin typeface="Nikosh" pitchFamily="2" charset="0"/>
                <a:cs typeface="Nikosh" pitchFamily="2" charset="0"/>
              </a:rPr>
              <a:t>আল্লাহ</a:t>
            </a:r>
            <a:r>
              <a:rPr lang="en-US" sz="4800" b="1" dirty="0" smtClean="0">
                <a:solidFill>
                  <a:srgbClr val="00B050"/>
                </a:solidFill>
                <a:latin typeface="Nikosh" pitchFamily="2" charset="0"/>
                <a:cs typeface="Nikosh" pitchFamily="2" charset="0"/>
              </a:rPr>
              <a:t> </a:t>
            </a:r>
            <a:r>
              <a:rPr lang="en-US" sz="4800" b="1" dirty="0" err="1" smtClean="0">
                <a:solidFill>
                  <a:srgbClr val="00B050"/>
                </a:solidFill>
                <a:latin typeface="Nikosh" pitchFamily="2" charset="0"/>
                <a:cs typeface="Nikosh" pitchFamily="2" charset="0"/>
              </a:rPr>
              <a:t>হাফেজ</a:t>
            </a:r>
            <a:endParaRPr lang="en-US" sz="4800" b="1" dirty="0" smtClean="0">
              <a:solidFill>
                <a:srgbClr val="00B050"/>
              </a:solidFill>
              <a:latin typeface="Nikosh" pitchFamily="2" charset="0"/>
              <a:cs typeface="Nikosh"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81856" y="0"/>
            <a:ext cx="4437888" cy="10095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en-US" sz="5900" b="1" dirty="0" err="1" smtClean="0">
                <a:effectLst>
                  <a:outerShdw blurRad="38100" dist="38100" dir="2700000" algn="tl">
                    <a:srgbClr val="000000">
                      <a:alpha val="43137"/>
                    </a:srgbClr>
                  </a:outerShdw>
                </a:effectLst>
                <a:latin typeface="Nikosh" pitchFamily="2" charset="0"/>
                <a:cs typeface="Nikosh" pitchFamily="2" charset="0"/>
              </a:rPr>
              <a:t>বিষয়</a:t>
            </a:r>
            <a:r>
              <a:rPr lang="en-US" sz="5900" b="1" dirty="0" smtClean="0">
                <a:effectLst>
                  <a:outerShdw blurRad="38100" dist="38100" dir="2700000" algn="tl">
                    <a:srgbClr val="000000">
                      <a:alpha val="43137"/>
                    </a:srgbClr>
                  </a:outerShdw>
                </a:effectLst>
                <a:latin typeface="Nikosh" pitchFamily="2" charset="0"/>
                <a:cs typeface="Nikosh" pitchFamily="2" charset="0"/>
              </a:rPr>
              <a:t> </a:t>
            </a:r>
            <a:r>
              <a:rPr lang="bn-IN" sz="5900" b="1" dirty="0" smtClean="0">
                <a:effectLst>
                  <a:outerShdw blurRad="38100" dist="38100" dir="2700000" algn="tl">
                    <a:srgbClr val="000000">
                      <a:alpha val="43137"/>
                    </a:srgbClr>
                  </a:outerShdw>
                </a:effectLst>
                <a:latin typeface="Nikosh" pitchFamily="2" charset="0"/>
                <a:cs typeface="Nikosh" pitchFamily="2" charset="0"/>
              </a:rPr>
              <a:t>পরিচিতি</a:t>
            </a:r>
            <a:r>
              <a:rPr lang="bn-IN" sz="3100" dirty="0" smtClean="0">
                <a:effectLst>
                  <a:outerShdw blurRad="38100" dist="38100" dir="2700000" algn="tl">
                    <a:srgbClr val="000000">
                      <a:alpha val="43137"/>
                    </a:srgbClr>
                  </a:outerShdw>
                </a:effectLst>
                <a:latin typeface="Nikosh" pitchFamily="2" charset="0"/>
                <a:cs typeface="Nikosh" pitchFamily="2" charset="0"/>
              </a:rPr>
              <a:t> </a:t>
            </a:r>
            <a:endParaRPr lang="en-US" sz="3100" dirty="0">
              <a:effectLst>
                <a:outerShdw blurRad="38100" dist="38100" dir="2700000" algn="tl">
                  <a:srgbClr val="000000">
                    <a:alpha val="43137"/>
                  </a:srgbClr>
                </a:outerShdw>
              </a:effectLst>
              <a:latin typeface="Nikosh" pitchFamily="2" charset="0"/>
              <a:cs typeface="Nikosh" pitchFamily="2" charset="0"/>
            </a:endParaRPr>
          </a:p>
        </p:txBody>
      </p:sp>
      <p:sp>
        <p:nvSpPr>
          <p:cNvPr id="5" name="TextBox 4"/>
          <p:cNvSpPr txBox="1"/>
          <p:nvPr/>
        </p:nvSpPr>
        <p:spPr>
          <a:xfrm>
            <a:off x="5632704" y="2012188"/>
            <a:ext cx="7168896" cy="5475542"/>
          </a:xfrm>
          <a:prstGeom prst="roundRect">
            <a:avLst/>
          </a:prstGeom>
          <a:solidFill>
            <a:srgbClr val="FFFF00"/>
          </a:solidFill>
        </p:spPr>
        <p:txBody>
          <a:bodyPr wrap="square" lIns="100584" tIns="50292" rIns="100584" bIns="50292" rtlCol="0">
            <a:spAutoFit/>
          </a:bodyPr>
          <a:lstStyle/>
          <a:p>
            <a:pPr lvl="1" algn="ctr"/>
            <a:r>
              <a:rPr lang="bn-IN" sz="7300" dirty="0" smtClean="0">
                <a:effectLst>
                  <a:outerShdw blurRad="38100" dist="38100" dir="2700000" algn="tl">
                    <a:srgbClr val="000000">
                      <a:alpha val="43137"/>
                    </a:srgbClr>
                  </a:outerShdw>
                </a:effectLst>
                <a:latin typeface="Nikosh" pitchFamily="2" charset="0"/>
                <a:cs typeface="Nikosh" pitchFamily="2" charset="0"/>
              </a:rPr>
              <a:t>বিষয়</a:t>
            </a:r>
            <a:r>
              <a:rPr lang="en-US" sz="7300" dirty="0" smtClean="0">
                <a:effectLst>
                  <a:outerShdw blurRad="38100" dist="38100" dir="2700000" algn="tl">
                    <a:srgbClr val="000000">
                      <a:alpha val="43137"/>
                    </a:srgbClr>
                  </a:outerShdw>
                </a:effectLst>
                <a:latin typeface="Nikosh" pitchFamily="2" charset="0"/>
                <a:cs typeface="Nikosh" pitchFamily="2" charset="0"/>
              </a:rPr>
              <a:t>:</a:t>
            </a:r>
            <a:endParaRPr lang="ar-SA" sz="7300" dirty="0" smtClean="0">
              <a:effectLst>
                <a:outerShdw blurRad="38100" dist="38100" dir="2700000" algn="tl">
                  <a:srgbClr val="000000">
                    <a:alpha val="43137"/>
                  </a:srgbClr>
                </a:outerShdw>
              </a:effectLst>
              <a:latin typeface="Nikosh" pitchFamily="2" charset="0"/>
              <a:cs typeface="Nikosh" pitchFamily="2" charset="0"/>
            </a:endParaRPr>
          </a:p>
          <a:p>
            <a:pPr lvl="1" algn="ctr"/>
            <a:r>
              <a:rPr lang="en-US" sz="8800" dirty="0" err="1" smtClean="0">
                <a:effectLst>
                  <a:outerShdw blurRad="38100" dist="38100" dir="2700000" algn="tl">
                    <a:srgbClr val="000000">
                      <a:alpha val="43137"/>
                    </a:srgbClr>
                  </a:outerShdw>
                </a:effectLst>
                <a:latin typeface="Nikosh" pitchFamily="2" charset="0"/>
                <a:cs typeface="Nikosh" pitchFamily="2" charset="0"/>
              </a:rPr>
              <a:t>হাদীছ</a:t>
            </a:r>
            <a:r>
              <a:rPr lang="en-US" sz="8800" dirty="0" smtClean="0">
                <a:effectLst>
                  <a:outerShdw blurRad="38100" dist="38100" dir="2700000" algn="tl">
                    <a:srgbClr val="000000">
                      <a:alpha val="43137"/>
                    </a:srgbClr>
                  </a:outerShdw>
                </a:effectLst>
                <a:latin typeface="Nikosh" pitchFamily="2" charset="0"/>
                <a:cs typeface="Nikosh" pitchFamily="2" charset="0"/>
              </a:rPr>
              <a:t> </a:t>
            </a:r>
            <a:r>
              <a:rPr lang="en-US" sz="8800" dirty="0" err="1" smtClean="0">
                <a:effectLst>
                  <a:outerShdw blurRad="38100" dist="38100" dir="2700000" algn="tl">
                    <a:srgbClr val="000000">
                      <a:alpha val="43137"/>
                    </a:srgbClr>
                  </a:outerShdw>
                </a:effectLst>
                <a:latin typeface="Nikosh" pitchFamily="2" charset="0"/>
                <a:cs typeface="Nikosh" pitchFamily="2" charset="0"/>
              </a:rPr>
              <a:t>শরীফ</a:t>
            </a:r>
            <a:endParaRPr lang="bn-IN" sz="7300" dirty="0">
              <a:effectLst>
                <a:outerShdw blurRad="38100" dist="38100" dir="2700000" algn="tl">
                  <a:srgbClr val="000000">
                    <a:alpha val="43137"/>
                  </a:srgbClr>
                </a:outerShdw>
              </a:effectLst>
              <a:latin typeface="Nikosh" pitchFamily="2" charset="0"/>
              <a:cs typeface="Nikosh" pitchFamily="2" charset="0"/>
            </a:endParaRPr>
          </a:p>
          <a:p>
            <a:pPr lvl="1" algn="ctr"/>
            <a:r>
              <a:rPr lang="bn-IN" sz="5300" dirty="0" smtClean="0">
                <a:effectLst>
                  <a:outerShdw blurRad="38100" dist="38100" dir="2700000" algn="tl">
                    <a:srgbClr val="000000">
                      <a:alpha val="43137"/>
                    </a:srgbClr>
                  </a:outerShdw>
                </a:effectLst>
                <a:latin typeface="Nikosh" pitchFamily="2" charset="0"/>
                <a:cs typeface="Nikosh" pitchFamily="2" charset="0"/>
              </a:rPr>
              <a:t>অধ্যায়</a:t>
            </a:r>
            <a:r>
              <a:rPr lang="en-US" sz="5300" dirty="0" smtClean="0">
                <a:effectLst>
                  <a:outerShdw blurRad="38100" dist="38100" dir="2700000" algn="tl">
                    <a:srgbClr val="000000">
                      <a:alpha val="43137"/>
                    </a:srgbClr>
                  </a:outerShdw>
                </a:effectLst>
                <a:latin typeface="Nikosh" pitchFamily="2" charset="0"/>
                <a:cs typeface="Nikosh" pitchFamily="2" charset="0"/>
              </a:rPr>
              <a:t>:</a:t>
            </a:r>
            <a:r>
              <a:rPr lang="bn-IN" sz="5300" dirty="0" smtClean="0">
                <a:effectLst>
                  <a:outerShdw blurRad="38100" dist="38100" dir="2700000" algn="tl">
                    <a:srgbClr val="000000">
                      <a:alpha val="43137"/>
                    </a:srgbClr>
                  </a:outerShdw>
                </a:effectLst>
                <a:latin typeface="Nikosh" pitchFamily="2" charset="0"/>
                <a:cs typeface="Nikosh" pitchFamily="2" charset="0"/>
              </a:rPr>
              <a:t> </a:t>
            </a:r>
            <a:r>
              <a:rPr lang="en-US" sz="5300" dirty="0" err="1" smtClean="0">
                <a:effectLst>
                  <a:outerShdw blurRad="38100" dist="38100" dir="2700000" algn="tl">
                    <a:srgbClr val="000000">
                      <a:alpha val="43137"/>
                    </a:srgbClr>
                  </a:outerShdw>
                </a:effectLst>
                <a:latin typeface="Nikosh" pitchFamily="2" charset="0"/>
                <a:cs typeface="Nikosh" pitchFamily="2" charset="0"/>
              </a:rPr>
              <a:t>কিতাবুল</a:t>
            </a:r>
            <a:r>
              <a:rPr lang="en-US" sz="5300" dirty="0" smtClean="0">
                <a:effectLst>
                  <a:outerShdw blurRad="38100" dist="38100" dir="2700000" algn="tl">
                    <a:srgbClr val="000000">
                      <a:alpha val="43137"/>
                    </a:srgbClr>
                  </a:outerShdw>
                </a:effectLst>
                <a:latin typeface="Nikosh" pitchFamily="2" charset="0"/>
                <a:cs typeface="Nikosh" pitchFamily="2" charset="0"/>
              </a:rPr>
              <a:t> </a:t>
            </a:r>
            <a:r>
              <a:rPr lang="en-US" sz="5300" dirty="0" err="1" smtClean="0">
                <a:effectLst>
                  <a:outerShdw blurRad="38100" dist="38100" dir="2700000" algn="tl">
                    <a:srgbClr val="000000">
                      <a:alpha val="43137"/>
                    </a:srgbClr>
                  </a:outerShdw>
                </a:effectLst>
                <a:latin typeface="Nikosh" pitchFamily="2" charset="0"/>
                <a:cs typeface="Nikosh" pitchFamily="2" charset="0"/>
              </a:rPr>
              <a:t>ঈমান</a:t>
            </a:r>
            <a:endParaRPr lang="bn-IN" sz="5300" dirty="0" smtClean="0">
              <a:effectLst>
                <a:outerShdw blurRad="38100" dist="38100" dir="2700000" algn="tl">
                  <a:srgbClr val="000000">
                    <a:alpha val="43137"/>
                  </a:srgbClr>
                </a:outerShdw>
              </a:effectLst>
              <a:latin typeface="Nikosh" pitchFamily="2" charset="0"/>
              <a:cs typeface="Nikosh" pitchFamily="2" charset="0"/>
            </a:endParaRPr>
          </a:p>
          <a:p>
            <a:pPr lvl="1" algn="ctr"/>
            <a:r>
              <a:rPr lang="bn-IN" sz="5300" dirty="0" smtClean="0">
                <a:effectLst>
                  <a:outerShdw blurRad="38100" dist="38100" dir="2700000" algn="tl">
                    <a:srgbClr val="000000">
                      <a:alpha val="43137"/>
                    </a:srgbClr>
                  </a:outerShdw>
                </a:effectLst>
                <a:latin typeface="Nikosh" pitchFamily="2" charset="0"/>
                <a:cs typeface="Nikosh" pitchFamily="2" charset="0"/>
              </a:rPr>
              <a:t>সময়</a:t>
            </a:r>
            <a:r>
              <a:rPr lang="en-US" sz="5300" dirty="0" smtClean="0">
                <a:effectLst>
                  <a:outerShdw blurRad="38100" dist="38100" dir="2700000" algn="tl">
                    <a:srgbClr val="000000">
                      <a:alpha val="43137"/>
                    </a:srgbClr>
                  </a:outerShdw>
                </a:effectLst>
                <a:latin typeface="Nikosh" pitchFamily="2" charset="0"/>
                <a:cs typeface="Nikosh" pitchFamily="2" charset="0"/>
              </a:rPr>
              <a:t>:</a:t>
            </a:r>
            <a:r>
              <a:rPr lang="bn-IN" sz="5300" dirty="0" smtClean="0">
                <a:effectLst>
                  <a:outerShdw blurRad="38100" dist="38100" dir="2700000" algn="tl">
                    <a:srgbClr val="000000">
                      <a:alpha val="43137"/>
                    </a:srgbClr>
                  </a:outerShdw>
                </a:effectLst>
                <a:latin typeface="Nikosh" pitchFamily="2" charset="0"/>
                <a:cs typeface="Nikosh" pitchFamily="2" charset="0"/>
              </a:rPr>
              <a:t> </a:t>
            </a:r>
            <a:r>
              <a:rPr lang="en-US" sz="5300" dirty="0" smtClean="0">
                <a:effectLst>
                  <a:outerShdw blurRad="38100" dist="38100" dir="2700000" algn="tl">
                    <a:srgbClr val="000000">
                      <a:alpha val="43137"/>
                    </a:srgbClr>
                  </a:outerShdw>
                </a:effectLst>
                <a:latin typeface="Nikosh" pitchFamily="2" charset="0"/>
                <a:cs typeface="Nikosh" pitchFamily="2" charset="0"/>
              </a:rPr>
              <a:t>৩০</a:t>
            </a:r>
            <a:r>
              <a:rPr lang="bn-IN" sz="5300" dirty="0" smtClean="0">
                <a:effectLst>
                  <a:outerShdw blurRad="38100" dist="38100" dir="2700000" algn="tl">
                    <a:srgbClr val="000000">
                      <a:alpha val="43137"/>
                    </a:srgbClr>
                  </a:outerShdw>
                </a:effectLst>
                <a:latin typeface="Nikosh" pitchFamily="2" charset="0"/>
                <a:cs typeface="Nikosh" pitchFamily="2" charset="0"/>
              </a:rPr>
              <a:t> মিনিট </a:t>
            </a:r>
            <a:endParaRPr lang="bn-IN" sz="5300" dirty="0">
              <a:effectLst>
                <a:outerShdw blurRad="38100" dist="38100" dir="2700000" algn="tl">
                  <a:srgbClr val="000000">
                    <a:alpha val="43137"/>
                  </a:srgbClr>
                </a:outerShdw>
              </a:effectLst>
              <a:latin typeface="Nikosh" pitchFamily="2" charset="0"/>
              <a:cs typeface="Nikosh" pitchFamily="2" charset="0"/>
            </a:endParaRPr>
          </a:p>
          <a:p>
            <a:pPr lvl="1" algn="ctr"/>
            <a:r>
              <a:rPr lang="bn-IN" sz="4800" dirty="0" smtClean="0">
                <a:effectLst>
                  <a:outerShdw blurRad="38100" dist="38100" dir="2700000" algn="tl">
                    <a:srgbClr val="000000">
                      <a:alpha val="43137"/>
                    </a:srgbClr>
                  </a:outerShdw>
                </a:effectLst>
                <a:latin typeface="Nikosh" pitchFamily="2" charset="0"/>
                <a:cs typeface="Nikosh" pitchFamily="2" charset="0"/>
              </a:rPr>
              <a:t>তারিখ</a:t>
            </a:r>
            <a:r>
              <a:rPr lang="en-US" sz="4800" dirty="0" smtClean="0">
                <a:effectLst>
                  <a:outerShdw blurRad="38100" dist="38100" dir="2700000" algn="tl">
                    <a:srgbClr val="000000">
                      <a:alpha val="43137"/>
                    </a:srgbClr>
                  </a:outerShdw>
                </a:effectLst>
                <a:latin typeface="Nikosh" pitchFamily="2" charset="0"/>
                <a:cs typeface="Nikosh" pitchFamily="2" charset="0"/>
              </a:rPr>
              <a:t>:</a:t>
            </a:r>
            <a:r>
              <a:rPr lang="bn-IN" sz="4800" dirty="0" smtClean="0">
                <a:effectLst>
                  <a:outerShdw blurRad="38100" dist="38100" dir="2700000" algn="tl">
                    <a:srgbClr val="000000">
                      <a:alpha val="43137"/>
                    </a:srgbClr>
                  </a:outerShdw>
                </a:effectLst>
                <a:latin typeface="Nikosh" pitchFamily="2" charset="0"/>
                <a:cs typeface="Nikosh" pitchFamily="2" charset="0"/>
              </a:rPr>
              <a:t> </a:t>
            </a:r>
            <a:r>
              <a:rPr lang="en-US" sz="4800" dirty="0" smtClean="0">
                <a:effectLst>
                  <a:outerShdw blurRad="38100" dist="38100" dir="2700000" algn="tl">
                    <a:srgbClr val="000000">
                      <a:alpha val="43137"/>
                    </a:srgbClr>
                  </a:outerShdw>
                </a:effectLst>
                <a:latin typeface="Nikosh" pitchFamily="2" charset="0"/>
                <a:cs typeface="Nikosh" pitchFamily="2" charset="0"/>
              </a:rPr>
              <a:t>১২ </a:t>
            </a:r>
            <a:r>
              <a:rPr lang="en-US" sz="4800" dirty="0" err="1" smtClean="0">
                <a:effectLst>
                  <a:outerShdw blurRad="38100" dist="38100" dir="2700000" algn="tl">
                    <a:srgbClr val="000000">
                      <a:alpha val="43137"/>
                    </a:srgbClr>
                  </a:outerShdw>
                </a:effectLst>
                <a:latin typeface="Nikosh" pitchFamily="2" charset="0"/>
                <a:cs typeface="Nikosh" pitchFamily="2" charset="0"/>
              </a:rPr>
              <a:t>আগস্ট</a:t>
            </a:r>
            <a:r>
              <a:rPr lang="en-US" sz="4800" dirty="0" smtClean="0">
                <a:effectLst>
                  <a:outerShdw blurRad="38100" dist="38100" dir="2700000" algn="tl">
                    <a:srgbClr val="000000">
                      <a:alpha val="43137"/>
                    </a:srgbClr>
                  </a:outerShdw>
                </a:effectLst>
                <a:latin typeface="Nikosh" pitchFamily="2" charset="0"/>
                <a:cs typeface="Nikosh" pitchFamily="2" charset="0"/>
              </a:rPr>
              <a:t> ২০২০খ্রি:</a:t>
            </a:r>
            <a:r>
              <a:rPr lang="bn-IN" sz="4800" dirty="0" smtClean="0">
                <a:effectLst>
                  <a:outerShdw blurRad="38100" dist="38100" dir="2700000" algn="tl">
                    <a:srgbClr val="000000">
                      <a:alpha val="43137"/>
                    </a:srgbClr>
                  </a:outerShdw>
                </a:effectLst>
                <a:latin typeface="Nikosh" pitchFamily="2" charset="0"/>
                <a:cs typeface="Nikosh" pitchFamily="2" charset="0"/>
              </a:rPr>
              <a:t>  </a:t>
            </a:r>
            <a:endParaRPr lang="en-US" sz="5300" dirty="0">
              <a:effectLst>
                <a:outerShdw blurRad="38100" dist="38100" dir="2700000" algn="tl">
                  <a:srgbClr val="000000">
                    <a:alpha val="43137"/>
                  </a:srgbClr>
                </a:outerShdw>
              </a:effectLst>
              <a:latin typeface="Nikosh" pitchFamily="2" charset="0"/>
              <a:cs typeface="Nikosh" pitchFamily="2" charset="0"/>
            </a:endParaRPr>
          </a:p>
        </p:txBody>
      </p:sp>
      <p:sp>
        <p:nvSpPr>
          <p:cNvPr id="10" name="Rounded Rectangle 9"/>
          <p:cNvSpPr/>
          <p:nvPr/>
        </p:nvSpPr>
        <p:spPr>
          <a:xfrm>
            <a:off x="341376" y="1219200"/>
            <a:ext cx="5205984" cy="382016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0584" tIns="50292" rIns="100584" bIns="50292" rtlCol="0" anchor="ctr"/>
          <a:lstStyle/>
          <a:p>
            <a:pPr lvl="1" algn="ctr"/>
            <a:r>
              <a:rPr lang="bn-IN" sz="6600" b="1" dirty="0" smtClean="0">
                <a:solidFill>
                  <a:srgbClr val="C00000"/>
                </a:solidFill>
                <a:effectLst>
                  <a:outerShdw blurRad="38100" dist="38100" dir="2700000" algn="tl">
                    <a:srgbClr val="000000">
                      <a:alpha val="43137"/>
                    </a:srgbClr>
                  </a:outerShdw>
                </a:effectLst>
                <a:latin typeface="Nikosh" pitchFamily="2" charset="0"/>
                <a:cs typeface="Nikosh" pitchFamily="2" charset="0"/>
              </a:rPr>
              <a:t>শ্রেণি</a:t>
            </a:r>
            <a:r>
              <a:rPr lang="en-US" sz="6600" b="1" dirty="0" smtClean="0">
                <a:solidFill>
                  <a:srgbClr val="C00000"/>
                </a:solidFill>
                <a:effectLst>
                  <a:outerShdw blurRad="38100" dist="38100" dir="2700000" algn="tl">
                    <a:srgbClr val="000000">
                      <a:alpha val="43137"/>
                    </a:srgbClr>
                  </a:outerShdw>
                </a:effectLst>
                <a:latin typeface="Nikosh" pitchFamily="2" charset="0"/>
                <a:cs typeface="Nikosh" pitchFamily="2" charset="0"/>
              </a:rPr>
              <a:t>:</a:t>
            </a:r>
          </a:p>
          <a:p>
            <a:pPr lvl="1" algn="ctr"/>
            <a:r>
              <a:rPr lang="en-US" sz="7300" b="1" dirty="0" err="1" smtClean="0">
                <a:solidFill>
                  <a:srgbClr val="C00000"/>
                </a:solidFill>
                <a:effectLst>
                  <a:outerShdw blurRad="38100" dist="38100" dir="2700000" algn="tl">
                    <a:srgbClr val="000000">
                      <a:alpha val="43137"/>
                    </a:srgbClr>
                  </a:outerShdw>
                </a:effectLst>
                <a:latin typeface="Nikosh" pitchFamily="2" charset="0"/>
                <a:cs typeface="Nikosh" pitchFamily="2" charset="0"/>
              </a:rPr>
              <a:t>আলিম</a:t>
            </a:r>
            <a:r>
              <a:rPr lang="en-US" sz="7300" b="1" dirty="0" smtClean="0">
                <a:solidFill>
                  <a:srgbClr val="C00000"/>
                </a:solidFill>
                <a:effectLst>
                  <a:outerShdw blurRad="38100" dist="38100" dir="2700000" algn="tl">
                    <a:srgbClr val="000000">
                      <a:alpha val="43137"/>
                    </a:srgbClr>
                  </a:outerShdw>
                </a:effectLst>
                <a:latin typeface="Nikosh" pitchFamily="2" charset="0"/>
                <a:cs typeface="Nikosh" pitchFamily="2" charset="0"/>
              </a:rPr>
              <a:t> </a:t>
            </a:r>
            <a:r>
              <a:rPr lang="en-US" sz="7300" b="1" dirty="0" err="1" smtClean="0">
                <a:solidFill>
                  <a:srgbClr val="C00000"/>
                </a:solidFill>
                <a:effectLst>
                  <a:outerShdw blurRad="38100" dist="38100" dir="2700000" algn="tl">
                    <a:srgbClr val="000000">
                      <a:alpha val="43137"/>
                    </a:srgbClr>
                  </a:outerShdw>
                </a:effectLst>
                <a:latin typeface="Nikosh" pitchFamily="2" charset="0"/>
                <a:cs typeface="Nikosh" pitchFamily="2" charset="0"/>
              </a:rPr>
              <a:t>প্রথম</a:t>
            </a:r>
            <a:r>
              <a:rPr lang="en-US" sz="7300" b="1" dirty="0" smtClean="0">
                <a:solidFill>
                  <a:srgbClr val="C00000"/>
                </a:solidFill>
                <a:effectLst>
                  <a:outerShdw blurRad="38100" dist="38100" dir="2700000" algn="tl">
                    <a:srgbClr val="000000">
                      <a:alpha val="43137"/>
                    </a:srgbClr>
                  </a:outerShdw>
                </a:effectLst>
                <a:latin typeface="Nikosh" pitchFamily="2" charset="0"/>
                <a:cs typeface="Nikosh" pitchFamily="2" charset="0"/>
              </a:rPr>
              <a:t> ও </a:t>
            </a:r>
            <a:r>
              <a:rPr lang="en-US" sz="7300" b="1" dirty="0" err="1" smtClean="0">
                <a:solidFill>
                  <a:srgbClr val="C00000"/>
                </a:solidFill>
                <a:effectLst>
                  <a:outerShdw blurRad="38100" dist="38100" dir="2700000" algn="tl">
                    <a:srgbClr val="000000">
                      <a:alpha val="43137"/>
                    </a:srgbClr>
                  </a:outerShdw>
                </a:effectLst>
                <a:latin typeface="Nikosh" pitchFamily="2" charset="0"/>
                <a:cs typeface="Nikosh" pitchFamily="2" charset="0"/>
              </a:rPr>
              <a:t>দ্বিতীয়</a:t>
            </a:r>
            <a:r>
              <a:rPr lang="en-US" sz="7300" b="1" dirty="0" smtClean="0">
                <a:solidFill>
                  <a:srgbClr val="C00000"/>
                </a:solidFill>
                <a:effectLst>
                  <a:outerShdw blurRad="38100" dist="38100" dir="2700000" algn="tl">
                    <a:srgbClr val="000000">
                      <a:alpha val="43137"/>
                    </a:srgbClr>
                  </a:outerShdw>
                </a:effectLst>
                <a:latin typeface="Nikosh" pitchFamily="2" charset="0"/>
                <a:cs typeface="Nikosh" pitchFamily="2" charset="0"/>
              </a:rPr>
              <a:t> </a:t>
            </a:r>
            <a:r>
              <a:rPr lang="en-US" sz="7300" b="1" dirty="0" err="1" smtClean="0">
                <a:solidFill>
                  <a:srgbClr val="C00000"/>
                </a:solidFill>
                <a:effectLst>
                  <a:outerShdw blurRad="38100" dist="38100" dir="2700000" algn="tl">
                    <a:srgbClr val="000000">
                      <a:alpha val="43137"/>
                    </a:srgbClr>
                  </a:outerShdw>
                </a:effectLst>
                <a:latin typeface="Nikosh" pitchFamily="2" charset="0"/>
                <a:cs typeface="Nikosh" pitchFamily="2" charset="0"/>
              </a:rPr>
              <a:t>বর্ষ</a:t>
            </a:r>
            <a:endParaRPr lang="bn-IN" sz="8800" b="1" dirty="0">
              <a:solidFill>
                <a:srgbClr val="C00000"/>
              </a:solidFill>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p14="http://schemas.microsoft.com/office/powerpoint/2010/main" val="39885370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4)">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64350" y="81280"/>
            <a:ext cx="6063916" cy="10095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a:spAutoFit/>
          </a:bodyPr>
          <a:lstStyle/>
          <a:p>
            <a:pPr algn="ctr"/>
            <a:r>
              <a:rPr lang="bn-IN" sz="5900" b="1" dirty="0" smtClean="0">
                <a:effectLst>
                  <a:outerShdw blurRad="38100" dist="38100" dir="2700000" algn="tl">
                    <a:srgbClr val="000000">
                      <a:alpha val="43137"/>
                    </a:srgbClr>
                  </a:outerShdw>
                </a:effectLst>
                <a:latin typeface="Nikosh" pitchFamily="2" charset="0"/>
                <a:cs typeface="Nikosh" pitchFamily="2" charset="0"/>
              </a:rPr>
              <a:t>শিখনফল </a:t>
            </a:r>
            <a:endParaRPr lang="en-US" sz="5900" b="1" dirty="0">
              <a:effectLst>
                <a:outerShdw blurRad="38100" dist="38100" dir="2700000" algn="tl">
                  <a:srgbClr val="000000">
                    <a:alpha val="43137"/>
                  </a:srgbClr>
                </a:outerShdw>
              </a:effectLst>
              <a:latin typeface="Nikosh" pitchFamily="2" charset="0"/>
              <a:cs typeface="Nikosh" pitchFamily="2" charset="0"/>
            </a:endParaRPr>
          </a:p>
        </p:txBody>
      </p:sp>
      <p:sp>
        <p:nvSpPr>
          <p:cNvPr id="4" name="Rectangle 3"/>
          <p:cNvSpPr/>
          <p:nvPr/>
        </p:nvSpPr>
        <p:spPr>
          <a:xfrm>
            <a:off x="0" y="2032000"/>
            <a:ext cx="12801600" cy="467204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lIns="100584" tIns="50292" rIns="100584" bIns="50292">
            <a:spAutoFit/>
          </a:bodyPr>
          <a:lstStyle/>
          <a:p>
            <a:pPr marL="502920" indent="-502920">
              <a:lnSpc>
                <a:spcPct val="150000"/>
              </a:lnSpc>
              <a:buClr>
                <a:srgbClr val="00B050"/>
              </a:buClr>
              <a:buFont typeface="Wingdings" pitchFamily="2" charset="2"/>
              <a:buChar char="q"/>
            </a:pP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মুনাফিকের</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পরিচয়</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জানতে</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পারবে</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a:t>
            </a:r>
            <a:endParaRPr lang="bn-IN"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endParaRPr>
          </a:p>
          <a:p>
            <a:pPr marL="502920" indent="-502920">
              <a:lnSpc>
                <a:spcPct val="150000"/>
              </a:lnSpc>
              <a:buClr>
                <a:srgbClr val="00B050"/>
              </a:buClr>
              <a:buFont typeface="Wingdings" pitchFamily="2" charset="2"/>
              <a:buChar char="q"/>
            </a:pP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মুনাফিকের</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চিহ্নসমূহ</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বলতে</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পারবে</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a:t>
            </a:r>
            <a:r>
              <a:rPr lang="bn-IN"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endPar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endParaRPr>
          </a:p>
          <a:p>
            <a:pPr marL="502920" indent="-502920">
              <a:lnSpc>
                <a:spcPct val="150000"/>
              </a:lnSpc>
              <a:buClr>
                <a:srgbClr val="00B050"/>
              </a:buClr>
              <a:buFont typeface="Wingdings" pitchFamily="2" charset="2"/>
              <a:buChar char="q"/>
            </a:pP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আরবী</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শব্দার্থ</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ও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বিশ্লেষণ</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করতে</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 </a:t>
            </a:r>
            <a:r>
              <a:rPr lang="en-US" sz="6600" b="1" dirty="0" err="1" smtClean="0">
                <a:solidFill>
                  <a:schemeClr val="bg1"/>
                </a:solidFill>
                <a:effectLst>
                  <a:outerShdw blurRad="38100" dist="38100" dir="2700000" algn="tl">
                    <a:srgbClr val="000000">
                      <a:alpha val="43137"/>
                    </a:srgbClr>
                  </a:outerShdw>
                </a:effectLst>
                <a:latin typeface="Nikosh" pitchFamily="2" charset="0"/>
                <a:cs typeface="Nikosh" pitchFamily="2" charset="0"/>
              </a:rPr>
              <a:t>পারবে</a:t>
            </a:r>
            <a:r>
              <a:rPr lang="en-US" sz="6600" b="1" dirty="0" smtClean="0">
                <a:solidFill>
                  <a:schemeClr val="bg1"/>
                </a:solidFill>
                <a:effectLst>
                  <a:outerShdw blurRad="38100" dist="38100" dir="2700000" algn="tl">
                    <a:srgbClr val="000000">
                      <a:alpha val="43137"/>
                    </a:srgbClr>
                  </a:outerShdw>
                </a:effectLst>
                <a:latin typeface="Nikosh" pitchFamily="2" charset="0"/>
                <a:cs typeface="Nikosh" pitchFamily="2" charset="0"/>
              </a:rPr>
              <a:t>;</a:t>
            </a:r>
          </a:p>
        </p:txBody>
      </p:sp>
      <p:sp>
        <p:nvSpPr>
          <p:cNvPr id="5" name="Rectangle 4"/>
          <p:cNvSpPr/>
          <p:nvPr/>
        </p:nvSpPr>
        <p:spPr>
          <a:xfrm>
            <a:off x="2131597" y="1137921"/>
            <a:ext cx="8451060" cy="8402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100584" tIns="50292" rIns="100584" bIns="50292">
            <a:spAutoFit/>
          </a:bodyPr>
          <a:lstStyle/>
          <a:p>
            <a:r>
              <a:rPr lang="bn-IN" sz="4800" dirty="0">
                <a:effectLst>
                  <a:outerShdw blurRad="38100" dist="38100" dir="2700000" algn="tl">
                    <a:srgbClr val="000000">
                      <a:alpha val="43137"/>
                    </a:srgbClr>
                  </a:outerShdw>
                </a:effectLst>
                <a:latin typeface="Nikosh" pitchFamily="2" charset="0"/>
                <a:cs typeface="Nikosh" pitchFamily="2" charset="0"/>
              </a:rPr>
              <a:t>এই পাঠ শেষে শিক্ষার্থীরা</a:t>
            </a:r>
            <a:r>
              <a:rPr lang="bn-IN" sz="4800" dirty="0" smtClean="0">
                <a:effectLst>
                  <a:outerShdw blurRad="38100" dist="38100" dir="2700000" algn="tl">
                    <a:srgbClr val="000000">
                      <a:alpha val="43137"/>
                    </a:srgbClr>
                  </a:outerShdw>
                </a:effectLst>
                <a:latin typeface="Nikosh" pitchFamily="2" charset="0"/>
                <a:cs typeface="Nikosh" pitchFamily="2" charset="0"/>
              </a:rPr>
              <a:t>...</a:t>
            </a:r>
            <a:endParaRPr lang="bn-IN" sz="4800"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p14="http://schemas.microsoft.com/office/powerpoint/2010/main" val="37811531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0" fill="hold"/>
                                        <p:tgtEl>
                                          <p:spTgt spid="4"/>
                                        </p:tgtEl>
                                        <p:attrNameLst>
                                          <p:attrName>ppt_x</p:attrName>
                                        </p:attrNameLst>
                                      </p:cBhvr>
                                      <p:tavLst>
                                        <p:tav tm="0">
                                          <p:val>
                                            <p:strVal val="#ppt_x"/>
                                          </p:val>
                                        </p:tav>
                                        <p:tav tm="100000">
                                          <p:val>
                                            <p:strVal val="#ppt_x"/>
                                          </p:val>
                                        </p:tav>
                                      </p:tavLst>
                                    </p:anim>
                                    <p:anim calcmode="lin" valueType="num">
                                      <p:cBhvr additive="base">
                                        <p:cTn id="20"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40076" y="1449493"/>
            <a:ext cx="10521447" cy="5865707"/>
          </a:xfrm>
          <a:prstGeom prst="rect">
            <a:avLst/>
          </a:prstGeom>
        </p:spPr>
      </p:pic>
      <p:sp>
        <p:nvSpPr>
          <p:cNvPr id="3" name="TextBox 2"/>
          <p:cNvSpPr txBox="1"/>
          <p:nvPr/>
        </p:nvSpPr>
        <p:spPr>
          <a:xfrm>
            <a:off x="3072384" y="243840"/>
            <a:ext cx="5462016" cy="917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00584" tIns="50292" rIns="100584" bIns="50292" rtlCol="0">
            <a:spAutoFit/>
          </a:bodyPr>
          <a:lstStyle/>
          <a:p>
            <a:pPr algn="ctr"/>
            <a:r>
              <a:rPr lang="bn-IN" sz="5300" dirty="0" smtClean="0">
                <a:effectLst>
                  <a:outerShdw blurRad="38100" dist="38100" dir="2700000" algn="tl">
                    <a:srgbClr val="000000">
                      <a:alpha val="43137"/>
                    </a:srgbClr>
                  </a:outerShdw>
                </a:effectLst>
                <a:latin typeface="Nikosh" pitchFamily="2" charset="0"/>
                <a:cs typeface="Nikosh" pitchFamily="2" charset="0"/>
              </a:rPr>
              <a:t>চিত্রে কী </a:t>
            </a:r>
            <a:r>
              <a:rPr lang="en-US" sz="5300" dirty="0" err="1" smtClean="0">
                <a:effectLst>
                  <a:outerShdw blurRad="38100" dist="38100" dir="2700000" algn="tl">
                    <a:srgbClr val="000000">
                      <a:alpha val="43137"/>
                    </a:srgbClr>
                  </a:outerShdw>
                </a:effectLst>
                <a:latin typeface="Nikosh" pitchFamily="2" charset="0"/>
                <a:cs typeface="Nikosh" pitchFamily="2" charset="0"/>
              </a:rPr>
              <a:t>আছে</a:t>
            </a:r>
            <a:r>
              <a:rPr lang="bn-IN" sz="5300" dirty="0" smtClean="0">
                <a:effectLst>
                  <a:outerShdw blurRad="38100" dist="38100" dir="2700000" algn="tl">
                    <a:srgbClr val="000000">
                      <a:alpha val="43137"/>
                    </a:srgbClr>
                  </a:outerShdw>
                </a:effectLst>
                <a:latin typeface="Nikosh" pitchFamily="2" charset="0"/>
                <a:cs typeface="Nikosh" pitchFamily="2" charset="0"/>
              </a:rPr>
              <a:t>? </a:t>
            </a:r>
            <a:endParaRPr lang="en-US" sz="5300" dirty="0">
              <a:effectLst>
                <a:outerShdw blurRad="38100" dist="38100" dir="2700000" algn="tl">
                  <a:srgbClr val="000000">
                    <a:alpha val="43137"/>
                  </a:srgbClr>
                </a:outerShdw>
              </a:effectLst>
              <a:latin typeface="Nikosh" pitchFamily="2" charset="0"/>
              <a:cs typeface="Nikosh" pitchFamily="2" charset="0"/>
            </a:endParaRPr>
          </a:p>
        </p:txBody>
      </p:sp>
      <p:sp>
        <p:nvSpPr>
          <p:cNvPr id="8" name="TextBox 7"/>
          <p:cNvSpPr txBox="1"/>
          <p:nvPr/>
        </p:nvSpPr>
        <p:spPr>
          <a:xfrm>
            <a:off x="0" y="5770881"/>
            <a:ext cx="3072384" cy="1332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00584" tIns="50292" rIns="100584" bIns="50292" rtlCol="0">
            <a:spAutoFit/>
          </a:bodyPr>
          <a:lstStyle/>
          <a:p>
            <a:pPr algn="ctr"/>
            <a:r>
              <a:rPr lang="en-US" sz="8000" dirty="0" err="1" smtClean="0">
                <a:effectLst>
                  <a:outerShdw blurRad="38100" dist="38100" dir="2700000" algn="tl">
                    <a:srgbClr val="000000">
                      <a:alpha val="43137"/>
                    </a:srgbClr>
                  </a:outerShdw>
                </a:effectLst>
                <a:latin typeface="Nikosh" pitchFamily="2" charset="0"/>
                <a:cs typeface="Nikosh" pitchFamily="2" charset="0"/>
              </a:rPr>
              <a:t>মুনাফিক</a:t>
            </a:r>
            <a:endParaRPr lang="en-US" sz="8000"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p14="http://schemas.microsoft.com/office/powerpoint/2010/main" val="1774691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87230" y="894080"/>
            <a:ext cx="9627140" cy="6421121"/>
          </a:xfrm>
          <a:prstGeom prst="rect">
            <a:avLst/>
          </a:prstGeom>
        </p:spPr>
      </p:pic>
      <p:sp>
        <p:nvSpPr>
          <p:cNvPr id="3" name="TextBox 2"/>
          <p:cNvSpPr txBox="1"/>
          <p:nvPr/>
        </p:nvSpPr>
        <p:spPr>
          <a:xfrm>
            <a:off x="3669792" y="0"/>
            <a:ext cx="5462016" cy="91717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bn-IN" sz="5300" dirty="0" smtClean="0">
                <a:effectLst>
                  <a:outerShdw blurRad="38100" dist="38100" dir="2700000" algn="tl">
                    <a:srgbClr val="000000">
                      <a:alpha val="43137"/>
                    </a:srgbClr>
                  </a:outerShdw>
                </a:effectLst>
                <a:latin typeface="Nikosh" pitchFamily="2" charset="0"/>
                <a:cs typeface="Nikosh" pitchFamily="2" charset="0"/>
              </a:rPr>
              <a:t>চিত্রে কী দে</a:t>
            </a:r>
            <a:r>
              <a:rPr lang="en-US" sz="5300" dirty="0" err="1" smtClean="0">
                <a:effectLst>
                  <a:outerShdw blurRad="38100" dist="38100" dir="2700000" algn="tl">
                    <a:srgbClr val="000000">
                      <a:alpha val="43137"/>
                    </a:srgbClr>
                  </a:outerShdw>
                </a:effectLst>
                <a:latin typeface="Nikosh" pitchFamily="2" charset="0"/>
                <a:cs typeface="Nikosh" pitchFamily="2" charset="0"/>
              </a:rPr>
              <a:t>খা</a:t>
            </a:r>
            <a:r>
              <a:rPr lang="en-US" sz="5300" dirty="0" smtClean="0">
                <a:effectLst>
                  <a:outerShdw blurRad="38100" dist="38100" dir="2700000" algn="tl">
                    <a:srgbClr val="000000">
                      <a:alpha val="43137"/>
                    </a:srgbClr>
                  </a:outerShdw>
                </a:effectLst>
                <a:latin typeface="Nikosh" pitchFamily="2" charset="0"/>
                <a:cs typeface="Nikosh" pitchFamily="2" charset="0"/>
              </a:rPr>
              <a:t> </a:t>
            </a:r>
            <a:r>
              <a:rPr lang="en-US" sz="5300" dirty="0" err="1" smtClean="0">
                <a:effectLst>
                  <a:outerShdw blurRad="38100" dist="38100" dir="2700000" algn="tl">
                    <a:srgbClr val="000000">
                      <a:alpha val="43137"/>
                    </a:srgbClr>
                  </a:outerShdw>
                </a:effectLst>
                <a:latin typeface="Nikosh" pitchFamily="2" charset="0"/>
                <a:cs typeface="Nikosh" pitchFamily="2" charset="0"/>
              </a:rPr>
              <a:t>যাচ্ছে</a:t>
            </a:r>
            <a:r>
              <a:rPr lang="en-US" sz="5300" dirty="0" smtClean="0">
                <a:effectLst>
                  <a:outerShdw blurRad="38100" dist="38100" dir="2700000" algn="tl">
                    <a:srgbClr val="000000">
                      <a:alpha val="43137"/>
                    </a:srgbClr>
                  </a:outerShdw>
                </a:effectLst>
                <a:latin typeface="Nikosh" pitchFamily="2" charset="0"/>
                <a:cs typeface="Nikosh" pitchFamily="2" charset="0"/>
              </a:rPr>
              <a:t>?</a:t>
            </a:r>
            <a:endParaRPr lang="en-US" sz="5300" dirty="0">
              <a:effectLst>
                <a:outerShdw blurRad="38100" dist="38100" dir="2700000" algn="tl">
                  <a:srgbClr val="000000">
                    <a:alpha val="43137"/>
                  </a:srgbClr>
                </a:outerShdw>
              </a:effectLst>
              <a:latin typeface="Nikosh" pitchFamily="2" charset="0"/>
              <a:cs typeface="Nikosh" pitchFamily="2" charset="0"/>
            </a:endParaRPr>
          </a:p>
        </p:txBody>
      </p:sp>
      <p:sp>
        <p:nvSpPr>
          <p:cNvPr id="8" name="TextBox 7"/>
          <p:cNvSpPr txBox="1"/>
          <p:nvPr/>
        </p:nvSpPr>
        <p:spPr>
          <a:xfrm>
            <a:off x="9729216" y="5903532"/>
            <a:ext cx="3072384" cy="11172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00584" tIns="50292" rIns="100584" bIns="50292" rtlCol="0">
            <a:spAutoFit/>
          </a:bodyPr>
          <a:lstStyle/>
          <a:p>
            <a:pPr algn="ctr"/>
            <a:r>
              <a:rPr lang="en-US" sz="6600" dirty="0" err="1" smtClean="0">
                <a:effectLst>
                  <a:outerShdw blurRad="38100" dist="38100" dir="2700000" algn="tl">
                    <a:srgbClr val="000000">
                      <a:alpha val="43137"/>
                    </a:srgbClr>
                  </a:outerShdw>
                </a:effectLst>
                <a:latin typeface="Nikosh" pitchFamily="2" charset="0"/>
                <a:cs typeface="Nikosh" pitchFamily="2" charset="0"/>
              </a:rPr>
              <a:t>আমানত</a:t>
            </a:r>
            <a:endParaRPr lang="en-US" sz="6600"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p14="http://schemas.microsoft.com/office/powerpoint/2010/main" val="1774691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55671" y="894080"/>
            <a:ext cx="10290258" cy="6421121"/>
          </a:xfrm>
          <a:prstGeom prst="rect">
            <a:avLst/>
          </a:prstGeom>
        </p:spPr>
      </p:pic>
      <p:sp>
        <p:nvSpPr>
          <p:cNvPr id="3" name="TextBox 2"/>
          <p:cNvSpPr txBox="1"/>
          <p:nvPr/>
        </p:nvSpPr>
        <p:spPr>
          <a:xfrm>
            <a:off x="3669792" y="0"/>
            <a:ext cx="5462016" cy="91717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en-US" sz="5300" dirty="0" err="1" smtClean="0">
                <a:effectLst>
                  <a:outerShdw blurRad="38100" dist="38100" dir="2700000" algn="tl">
                    <a:srgbClr val="000000">
                      <a:alpha val="43137"/>
                    </a:srgbClr>
                  </a:outerShdw>
                </a:effectLst>
                <a:latin typeface="Nikosh" pitchFamily="2" charset="0"/>
                <a:cs typeface="Nikosh" pitchFamily="2" charset="0"/>
              </a:rPr>
              <a:t>এটা</a:t>
            </a:r>
            <a:r>
              <a:rPr lang="en-US" sz="5300" dirty="0" smtClean="0">
                <a:effectLst>
                  <a:outerShdw blurRad="38100" dist="38100" dir="2700000" algn="tl">
                    <a:srgbClr val="000000">
                      <a:alpha val="43137"/>
                    </a:srgbClr>
                  </a:outerShdw>
                </a:effectLst>
                <a:latin typeface="Nikosh" pitchFamily="2" charset="0"/>
                <a:cs typeface="Nikosh" pitchFamily="2" charset="0"/>
              </a:rPr>
              <a:t> </a:t>
            </a:r>
            <a:r>
              <a:rPr lang="en-US" sz="5300" dirty="0" err="1" smtClean="0">
                <a:effectLst>
                  <a:outerShdw blurRad="38100" dist="38100" dir="2700000" algn="tl">
                    <a:srgbClr val="000000">
                      <a:alpha val="43137"/>
                    </a:srgbClr>
                  </a:outerShdw>
                </a:effectLst>
                <a:latin typeface="Nikosh" pitchFamily="2" charset="0"/>
                <a:cs typeface="Nikosh" pitchFamily="2" charset="0"/>
              </a:rPr>
              <a:t>কিসের</a:t>
            </a:r>
            <a:r>
              <a:rPr lang="en-US" sz="5300" dirty="0" smtClean="0">
                <a:effectLst>
                  <a:outerShdw blurRad="38100" dist="38100" dir="2700000" algn="tl">
                    <a:srgbClr val="000000">
                      <a:alpha val="43137"/>
                    </a:srgbClr>
                  </a:outerShdw>
                </a:effectLst>
                <a:latin typeface="Nikosh" pitchFamily="2" charset="0"/>
                <a:cs typeface="Nikosh" pitchFamily="2" charset="0"/>
              </a:rPr>
              <a:t> </a:t>
            </a:r>
            <a:r>
              <a:rPr lang="en-US" sz="5300" dirty="0" err="1" smtClean="0">
                <a:effectLst>
                  <a:outerShdw blurRad="38100" dist="38100" dir="2700000" algn="tl">
                    <a:srgbClr val="000000">
                      <a:alpha val="43137"/>
                    </a:srgbClr>
                  </a:outerShdw>
                </a:effectLst>
                <a:latin typeface="Nikosh" pitchFamily="2" charset="0"/>
                <a:cs typeface="Nikosh" pitchFamily="2" charset="0"/>
              </a:rPr>
              <a:t>ছবি</a:t>
            </a:r>
            <a:r>
              <a:rPr lang="en-US" sz="5300" dirty="0" smtClean="0">
                <a:effectLst>
                  <a:outerShdw blurRad="38100" dist="38100" dir="2700000" algn="tl">
                    <a:srgbClr val="000000">
                      <a:alpha val="43137"/>
                    </a:srgbClr>
                  </a:outerShdw>
                </a:effectLst>
                <a:latin typeface="Nikosh" pitchFamily="2" charset="0"/>
                <a:cs typeface="Nikosh" pitchFamily="2" charset="0"/>
              </a:rPr>
              <a:t>?</a:t>
            </a:r>
            <a:endParaRPr lang="en-US" sz="5300" dirty="0">
              <a:effectLst>
                <a:outerShdw blurRad="38100" dist="38100" dir="2700000" algn="tl">
                  <a:srgbClr val="000000">
                    <a:alpha val="43137"/>
                  </a:srgbClr>
                </a:outerShdw>
              </a:effectLst>
              <a:latin typeface="Nikosh" pitchFamily="2" charset="0"/>
              <a:cs typeface="Nikosh" pitchFamily="2" charset="0"/>
            </a:endParaRPr>
          </a:p>
        </p:txBody>
      </p:sp>
      <p:sp>
        <p:nvSpPr>
          <p:cNvPr id="8" name="TextBox 7"/>
          <p:cNvSpPr txBox="1"/>
          <p:nvPr/>
        </p:nvSpPr>
        <p:spPr>
          <a:xfrm>
            <a:off x="9729216" y="812801"/>
            <a:ext cx="3072384" cy="10248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00584" tIns="50292" rIns="100584" bIns="50292" rtlCol="0">
            <a:spAutoFit/>
          </a:bodyPr>
          <a:lstStyle/>
          <a:p>
            <a:pPr algn="ctr"/>
            <a:r>
              <a:rPr lang="en-US" sz="6000" dirty="0" err="1" smtClean="0">
                <a:effectLst>
                  <a:outerShdw blurRad="38100" dist="38100" dir="2700000" algn="tl">
                    <a:srgbClr val="000000">
                      <a:alpha val="43137"/>
                    </a:srgbClr>
                  </a:outerShdw>
                </a:effectLst>
                <a:latin typeface="Nikosh" pitchFamily="2" charset="0"/>
                <a:cs typeface="Nikosh" pitchFamily="2" charset="0"/>
              </a:rPr>
              <a:t>ওয়াদা</a:t>
            </a:r>
            <a:endParaRPr lang="en-US" sz="6000"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p14="http://schemas.microsoft.com/office/powerpoint/2010/main" val="1774691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69792" y="0"/>
            <a:ext cx="5462016" cy="91717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en-US" sz="5300" dirty="0" err="1" smtClean="0">
                <a:effectLst>
                  <a:outerShdw blurRad="38100" dist="38100" dir="2700000" algn="tl">
                    <a:srgbClr val="000000">
                      <a:alpha val="43137"/>
                    </a:srgbClr>
                  </a:outerShdw>
                </a:effectLst>
                <a:latin typeface="Nikosh" pitchFamily="2" charset="0"/>
                <a:cs typeface="Nikosh" pitchFamily="2" charset="0"/>
              </a:rPr>
              <a:t>হাদীছের</a:t>
            </a:r>
            <a:r>
              <a:rPr lang="en-US" sz="5300" dirty="0" smtClean="0">
                <a:effectLst>
                  <a:outerShdw blurRad="38100" dist="38100" dir="2700000" algn="tl">
                    <a:srgbClr val="000000">
                      <a:alpha val="43137"/>
                    </a:srgbClr>
                  </a:outerShdw>
                </a:effectLst>
                <a:latin typeface="Nikosh" pitchFamily="2" charset="0"/>
                <a:cs typeface="Nikosh" pitchFamily="2" charset="0"/>
              </a:rPr>
              <a:t> </a:t>
            </a:r>
            <a:r>
              <a:rPr lang="en-US" sz="5300" dirty="0" err="1" smtClean="0">
                <a:effectLst>
                  <a:outerShdw blurRad="38100" dist="38100" dir="2700000" algn="tl">
                    <a:srgbClr val="000000">
                      <a:alpha val="43137"/>
                    </a:srgbClr>
                  </a:outerShdw>
                </a:effectLst>
                <a:latin typeface="Nikosh" pitchFamily="2" charset="0"/>
                <a:cs typeface="Nikosh" pitchFamily="2" charset="0"/>
              </a:rPr>
              <a:t>নস</a:t>
            </a:r>
            <a:endParaRPr lang="en-US" sz="5300" dirty="0">
              <a:effectLst>
                <a:outerShdw blurRad="38100" dist="38100" dir="2700000" algn="tl">
                  <a:srgbClr val="000000">
                    <a:alpha val="43137"/>
                  </a:srgbClr>
                </a:outerShdw>
              </a:effectLst>
              <a:latin typeface="Nikosh" pitchFamily="2" charset="0"/>
              <a:cs typeface="Nikosh" pitchFamily="2" charset="0"/>
            </a:endParaRPr>
          </a:p>
        </p:txBody>
      </p:sp>
      <p:sp>
        <p:nvSpPr>
          <p:cNvPr id="5" name="Rectangle 4"/>
          <p:cNvSpPr/>
          <p:nvPr/>
        </p:nvSpPr>
        <p:spPr>
          <a:xfrm>
            <a:off x="0" y="975360"/>
            <a:ext cx="12801600" cy="63398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100584" tIns="50292" rIns="100584" bIns="50292" rtlCol="0" anchor="ctr"/>
          <a:lstStyle/>
          <a:p>
            <a:pPr algn="ctr"/>
            <a:r>
              <a:rPr lang="ar-SA" sz="4400" dirty="0" smtClean="0">
                <a:solidFill>
                  <a:srgbClr val="FFFF00"/>
                </a:solidFill>
              </a:rPr>
              <a:t>عَنْ عَبْدِ اللَّهِ بْنِ عَمْرٍو، أَنَّ النَّبِيَّ صلى الله عليه وسلم قَالَ ‏ "‏ أَرْبَعٌ مَنْ كُنَّ فِيهِ كَانَ مُنَافِقًا خَالِصًا، وَمَنْ كَانَتْ فِيهِ خَصْلَةٌ مِنْهُنَّ كَانَتْ فِيهِ خَصْلَةٌ مِنَ النِّفَاقِ حَتَّى يَدَعَهَا إِذَا اؤْتُمِنَ خَانَ وَإِذَا حَدَّثَ كَذَبَ وَإِذَا عَاهَدَ غَدَرَ، وَإِذَا خَاصَمَ فَجَرَ. (متفق عليه)</a:t>
            </a:r>
          </a:p>
          <a:p>
            <a:pPr algn="ctr"/>
            <a:endParaRPr lang="ar-SA" sz="4400" dirty="0" smtClean="0">
              <a:solidFill>
                <a:srgbClr val="FFFF00"/>
              </a:solidFill>
            </a:endParaRPr>
          </a:p>
          <a:p>
            <a:pPr algn="ctr"/>
            <a:r>
              <a:rPr lang="ar-SA" sz="4400" b="1" dirty="0" smtClean="0">
                <a:solidFill>
                  <a:srgbClr val="FFFF00"/>
                </a:solidFill>
              </a:rPr>
              <a:t> عن ابن عُمَرَ عَن النَّبِيِّ -صَلَّى اللَّهُ عَلَيْهِ وَسَلَّمَ- قَالَ: (مَثَلُ الْمُنَافِقِ كَمَثَلِ الشَّاةِ الْعَائِرَةِ بَيْنَ الْغَنَمَيْنِ؛ تَعِيرُ إِلَى هَذِهِ مَرَّةً وَإِلَى هَذِهِ مَرَّةً. (رواه مسلم)</a:t>
            </a:r>
            <a:endParaRPr lang="en-US" sz="4400" b="1" dirty="0">
              <a:solidFill>
                <a:srgbClr val="FFFF00"/>
              </a:solidFill>
            </a:endParaRPr>
          </a:p>
        </p:txBody>
      </p:sp>
    </p:spTree>
    <p:extLst>
      <p:ext uri="{BB962C8B-B14F-4D97-AF65-F5344CB8AC3E}">
        <p14:creationId xmlns:p14="http://schemas.microsoft.com/office/powerpoint/2010/main" val="1774691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801600" cy="7315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100584" tIns="50292" rIns="100584" bIns="50292" rtlCol="0" anchor="ctr"/>
          <a:lstStyle/>
          <a:p>
            <a:pPr algn="ctr"/>
            <a:r>
              <a:rPr lang="en-US" sz="3600" b="1" dirty="0" err="1" smtClean="0">
                <a:solidFill>
                  <a:srgbClr val="FFFF00"/>
                </a:solidFill>
                <a:latin typeface="Nikosh" pitchFamily="2" charset="0"/>
                <a:cs typeface="Nikosh" pitchFamily="2" charset="0"/>
              </a:rPr>
              <a:t>বাংলায়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অনুবাদঃ</a:t>
            </a:r>
            <a:endParaRPr lang="en-US" sz="3600" b="1" dirty="0" smtClean="0">
              <a:solidFill>
                <a:srgbClr val="FFFF00"/>
              </a:solidFill>
              <a:latin typeface="Nikosh" pitchFamily="2" charset="0"/>
              <a:cs typeface="Nikosh" pitchFamily="2" charset="0"/>
            </a:endParaRPr>
          </a:p>
          <a:p>
            <a:pPr algn="ctr"/>
            <a:r>
              <a:rPr lang="en-US" sz="3600" b="1" dirty="0" err="1" smtClean="0">
                <a:solidFill>
                  <a:srgbClr val="FFFF00"/>
                </a:solidFill>
                <a:latin typeface="Nikosh" pitchFamily="2" charset="0"/>
                <a:cs typeface="Nikosh" pitchFamily="2" charset="0"/>
              </a:rPr>
              <a:t>প্রথম</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হাদীছঃ</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হযরত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আব্দুল্লাহ</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ইবনে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আমর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বর্ণিত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তিনি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বলেন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রাসূলুল্লাহ</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সাল্লাল্লাহু</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আলাইহি</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ওয়াসাল্লাম</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ইরশাদ</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করেন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যার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মাঝে</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চারটি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স্বভাব</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পাওয়া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যাবে</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খাঁটি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মুনাফিক</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যার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মাঝে</a:t>
            </a:r>
            <a:r>
              <a:rPr lang="en-US" sz="3600" b="1" dirty="0" smtClean="0">
                <a:solidFill>
                  <a:srgbClr val="FFFF00"/>
                </a:solidFill>
                <a:latin typeface="Nikosh" pitchFamily="2" charset="0"/>
                <a:cs typeface="Nikosh" pitchFamily="2" charset="0"/>
              </a:rPr>
              <a:t> এ </a:t>
            </a:r>
            <a:r>
              <a:rPr lang="en-US" sz="3600" b="1" dirty="0" err="1" smtClean="0">
                <a:solidFill>
                  <a:srgbClr val="FFFF00"/>
                </a:solidFill>
                <a:latin typeface="Nikosh" pitchFamily="2" charset="0"/>
                <a:cs typeface="Nikosh" pitchFamily="2" charset="0"/>
              </a:rPr>
              <a:t>স্বভাবগুলো</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একটি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পাওয়া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যাবে</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পরিহার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করা</a:t>
            </a:r>
            <a:r>
              <a:rPr lang="en-US" sz="3600" b="1" dirty="0" smtClean="0">
                <a:solidFill>
                  <a:srgbClr val="FFFF00"/>
                </a:solidFill>
                <a:latin typeface="Nikosh" pitchFamily="2" charset="0"/>
                <a:cs typeface="Nikosh" pitchFamily="2" charset="0"/>
              </a:rPr>
              <a:t> </a:t>
            </a:r>
            <a:r>
              <a:rPr lang="bn-BD" sz="3600" b="1" dirty="0" smtClean="0">
                <a:solidFill>
                  <a:srgbClr val="FFFF00"/>
                </a:solidFill>
                <a:latin typeface="Nikosh" pitchFamily="2" charset="0"/>
                <a:cs typeface="Nikosh" pitchFamily="2" charset="0"/>
              </a:rPr>
              <a:t>পর্যন্ত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তার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মাঝে</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নেফাকের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একটি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স্বভাব</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আছে</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বলে</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পরিগণিত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হবে</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স্বভাব</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চারটি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হলো</a:t>
            </a:r>
            <a:r>
              <a:rPr lang="en-US" sz="3600" b="1" dirty="0" smtClean="0">
                <a:solidFill>
                  <a:srgbClr val="FFFF00"/>
                </a:solidFill>
                <a:latin typeface="Nikosh" pitchFamily="2" charset="0"/>
                <a:cs typeface="Nikosh" pitchFamily="2" charset="0"/>
              </a:rPr>
              <a:t>- ১. </a:t>
            </a:r>
            <a:r>
              <a:rPr lang="en-US" sz="3600" b="1" dirty="0" err="1" smtClean="0">
                <a:solidFill>
                  <a:srgbClr val="FFFF00"/>
                </a:solidFill>
                <a:latin typeface="Nikosh" pitchFamily="2" charset="0"/>
                <a:cs typeface="Nikosh" pitchFamily="2" charset="0"/>
              </a:rPr>
              <a:t>তার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কাছে</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আমানত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রাখা</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হলে</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খেয়ানত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করে</a:t>
            </a:r>
            <a:r>
              <a:rPr lang="en-US" sz="3600" b="1" dirty="0" smtClean="0">
                <a:solidFill>
                  <a:srgbClr val="FFFF00"/>
                </a:solidFill>
                <a:latin typeface="Nikosh" pitchFamily="2" charset="0"/>
                <a:cs typeface="Nikosh" pitchFamily="2" charset="0"/>
              </a:rPr>
              <a:t>। ২. </a:t>
            </a:r>
            <a:r>
              <a:rPr lang="en-US" sz="3600" b="1" dirty="0" err="1" smtClean="0">
                <a:solidFill>
                  <a:srgbClr val="FFFF00"/>
                </a:solidFill>
                <a:latin typeface="Nikosh" pitchFamily="2" charset="0"/>
                <a:cs typeface="Nikosh" pitchFamily="2" charset="0"/>
              </a:rPr>
              <a:t>সে</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যখন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কথা</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বলে</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মিথ্যা</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বলে</a:t>
            </a:r>
            <a:r>
              <a:rPr lang="en-US" sz="3600" b="1" dirty="0" smtClean="0">
                <a:solidFill>
                  <a:srgbClr val="FFFF00"/>
                </a:solidFill>
                <a:latin typeface="Nikosh" pitchFamily="2" charset="0"/>
                <a:cs typeface="Nikosh" pitchFamily="2" charset="0"/>
              </a:rPr>
              <a:t>। ৩. </a:t>
            </a:r>
            <a:r>
              <a:rPr lang="en-US" sz="3600" b="1" dirty="0" err="1" smtClean="0">
                <a:solidFill>
                  <a:srgbClr val="FFFF00"/>
                </a:solidFill>
                <a:latin typeface="Nikosh" pitchFamily="2" charset="0"/>
                <a:cs typeface="Nikosh" pitchFamily="2" charset="0"/>
              </a:rPr>
              <a:t>কোনো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ওয়াদা</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করলে</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ভঙ্গ</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করে</a:t>
            </a:r>
            <a:r>
              <a:rPr lang="en-US" sz="3600" b="1" dirty="0" smtClean="0">
                <a:solidFill>
                  <a:srgbClr val="FFFF00"/>
                </a:solidFill>
                <a:latin typeface="Nikosh" pitchFamily="2" charset="0"/>
                <a:cs typeface="Nikosh" pitchFamily="2" charset="0"/>
              </a:rPr>
              <a:t>। ৪. </a:t>
            </a:r>
            <a:r>
              <a:rPr lang="en-US" sz="3600" b="1" dirty="0" err="1" smtClean="0">
                <a:solidFill>
                  <a:srgbClr val="FFFF00"/>
                </a:solidFill>
                <a:latin typeface="Nikosh" pitchFamily="2" charset="0"/>
                <a:cs typeface="Nikosh" pitchFamily="2" charset="0"/>
              </a:rPr>
              <a:t>কারো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সাথে</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ঝগড়া</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করলে</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অশ্লীল</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কথা</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বলে</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বুখারী</a:t>
            </a:r>
            <a:r>
              <a:rPr lang="en-US" sz="3600" b="1" dirty="0" smtClean="0">
                <a:solidFill>
                  <a:srgbClr val="FFFF00"/>
                </a:solidFill>
                <a:latin typeface="Nikosh" pitchFamily="2" charset="0"/>
                <a:cs typeface="Nikosh" pitchFamily="2" charset="0"/>
              </a:rPr>
              <a:t> ও </a:t>
            </a:r>
            <a:r>
              <a:rPr lang="en-US" sz="3600" b="1" dirty="0" err="1" smtClean="0">
                <a:solidFill>
                  <a:srgbClr val="FFFF00"/>
                </a:solidFill>
                <a:latin typeface="Nikosh" pitchFamily="2" charset="0"/>
                <a:cs typeface="Nikosh" pitchFamily="2" charset="0"/>
              </a:rPr>
              <a:t>মুসলিম</a:t>
            </a:r>
            <a:r>
              <a:rPr lang="en-US" sz="3600" b="1" dirty="0" smtClean="0">
                <a:solidFill>
                  <a:srgbClr val="FFFF00"/>
                </a:solidFill>
                <a:latin typeface="Nikosh" pitchFamily="2" charset="0"/>
                <a:cs typeface="Nikosh" pitchFamily="2" charset="0"/>
              </a:rPr>
              <a:t>)</a:t>
            </a:r>
          </a:p>
          <a:p>
            <a:pPr algn="ctr"/>
            <a:r>
              <a:rPr lang="en-US" sz="3600" b="1" dirty="0" err="1" smtClean="0">
                <a:solidFill>
                  <a:srgbClr val="FFFF00"/>
                </a:solidFill>
                <a:latin typeface="Nikosh" pitchFamily="2" charset="0"/>
                <a:cs typeface="Nikosh" pitchFamily="2" charset="0"/>
              </a:rPr>
              <a:t>দ্বিতীয়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হাদীছঃ</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আব্দুল্লাহ</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ইবনে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ওমর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বর্ণিত</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তিনি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বলেন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রাসূলুল্লাহ</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সাল্লাল্লাহু</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আলাইহি</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ওয়াসাল্লাম</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ইরশাদ</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করেন</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মুনাফিকের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উদাহরণ</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হচ্ছে</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সে</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ডাকা</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ছাগীর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ন্যায়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যে</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দু’টি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ছাগলের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মধ্যে</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থাকে</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একবার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একটির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দিকে</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দৌঁড়ায়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এবং</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আরেকবার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অন্যটির</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দিকে</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দৌঁড়ায়</a:t>
            </a:r>
            <a:r>
              <a:rPr lang="en-US" sz="3600" b="1" dirty="0" smtClean="0">
                <a:solidFill>
                  <a:srgbClr val="FFFF00"/>
                </a:solidFill>
                <a:latin typeface="Nikosh" pitchFamily="2" charset="0"/>
                <a:cs typeface="Nikosh" pitchFamily="2" charset="0"/>
              </a:rPr>
              <a:t>। (</a:t>
            </a:r>
            <a:r>
              <a:rPr lang="en-US" sz="3600" b="1" dirty="0" err="1" smtClean="0">
                <a:solidFill>
                  <a:srgbClr val="FFFF00"/>
                </a:solidFill>
                <a:latin typeface="Nikosh" pitchFamily="2" charset="0"/>
                <a:cs typeface="Nikosh" pitchFamily="2" charset="0"/>
              </a:rPr>
              <a:t>মুসলিম</a:t>
            </a:r>
            <a:r>
              <a:rPr lang="en-US" sz="3600" b="1" dirty="0" smtClean="0">
                <a:solidFill>
                  <a:srgbClr val="FFFF00"/>
                </a:solidFill>
                <a:latin typeface="Nikosh" pitchFamily="2" charset="0"/>
                <a:cs typeface="Nikosh" pitchFamily="2" charset="0"/>
              </a:rPr>
              <a:t>)</a:t>
            </a:r>
            <a:endParaRPr lang="en-US" sz="3600" b="1" dirty="0">
              <a:solidFill>
                <a:srgbClr val="FFFF00"/>
              </a:solidFill>
              <a:latin typeface="Nikosh" pitchFamily="2" charset="0"/>
              <a:cs typeface="Nikosh" pitchFamily="2" charset="0"/>
            </a:endParaRPr>
          </a:p>
        </p:txBody>
      </p:sp>
    </p:spTree>
    <p:extLst>
      <p:ext uri="{BB962C8B-B14F-4D97-AF65-F5344CB8AC3E}">
        <p14:creationId xmlns:p14="http://schemas.microsoft.com/office/powerpoint/2010/main" val="1774691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TotalTime>
  <Words>577</Words>
  <Application>Microsoft Office PowerPoint</Application>
  <PresentationFormat>Custom</PresentationFormat>
  <Paragraphs>138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nazim sir</dc:creator>
  <cp:lastModifiedBy>A L M KAISAN</cp:lastModifiedBy>
  <cp:revision>248</cp:revision>
  <dcterms:created xsi:type="dcterms:W3CDTF">2006-08-16T00:00:00Z</dcterms:created>
  <dcterms:modified xsi:type="dcterms:W3CDTF">2020-08-12T08:44:35Z</dcterms:modified>
</cp:coreProperties>
</file>