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1" r:id="rId10"/>
    <p:sldId id="272" r:id="rId11"/>
    <p:sldId id="264" r:id="rId12"/>
    <p:sldId id="265" r:id="rId13"/>
    <p:sldId id="263" r:id="rId14"/>
    <p:sldId id="274" r:id="rId15"/>
    <p:sldId id="267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009900"/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7EC2-483F-4F93-B6C4-0B25AEE9DE61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9F00-BA62-402F-A2C1-36B7D8D14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8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9F00-BA62-402F-A2C1-36B7D8D14F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70C0"/>
                </a:solidFill>
              </a:rPr>
              <a:t>welcome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7" name="Picture 6" descr="beautiful-tulip-flowers-hd-wallpapers-cool-desktop-background-photographs-widesc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00250"/>
            <a:ext cx="77724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PHYSICAL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Picture 2" descr="fitness-z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3276600" cy="2972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990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ABOUT BODY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3399"/>
                </a:solidFill>
              </a:rPr>
              <a:t>STRUCTURE</a:t>
            </a:r>
            <a:endParaRPr lang="en-US" sz="4000" dirty="0">
              <a:solidFill>
                <a:srgbClr val="FF3399"/>
              </a:solidFill>
            </a:endParaRPr>
          </a:p>
        </p:txBody>
      </p:sp>
      <p:pic>
        <p:nvPicPr>
          <p:cNvPr id="7" name="Picture 6" descr="body_structure_practice_by_zzzsle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52800"/>
            <a:ext cx="2895600" cy="2921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411480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FRAME, SHAPE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all these foods need for our body?</a:t>
            </a:r>
            <a:endParaRPr lang="en-US" dirty="0"/>
          </a:p>
        </p:txBody>
      </p:sp>
      <p:pic>
        <p:nvPicPr>
          <p:cNvPr id="7" name="Content Placeholder 6" descr="image001.jp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7162800" cy="4924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IT IS NUTRIOUS FOOD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goodfoo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518400" cy="4305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Content Placeholder 3" descr="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038600"/>
            <a:ext cx="3925223" cy="2819400"/>
          </a:xfrm>
        </p:spPr>
      </p:pic>
      <p:pic>
        <p:nvPicPr>
          <p:cNvPr id="5" name="Picture 4" descr="Chicken_Cu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962400"/>
            <a:ext cx="3810000" cy="2895600"/>
          </a:xfrm>
          <a:prstGeom prst="rect">
            <a:avLst/>
          </a:prstGeom>
        </p:spPr>
      </p:pic>
      <p:pic>
        <p:nvPicPr>
          <p:cNvPr id="6" name="Picture 5" descr="fried-eg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14400"/>
            <a:ext cx="3657600" cy="3008376"/>
          </a:xfrm>
          <a:prstGeom prst="rect">
            <a:avLst/>
          </a:prstGeom>
        </p:spPr>
      </p:pic>
      <p:pic>
        <p:nvPicPr>
          <p:cNvPr id="7" name="Picture 6" descr="parippuedited56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14400"/>
            <a:ext cx="42672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EVERYDAY WE SHOULD EAT CERTAIN AMOUNT OF FOOD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Complete the sentences individually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 should eat good food</a:t>
            </a:r>
            <a:r>
              <a:rPr lang="en-US" dirty="0" smtClean="0"/>
              <a:t>……………………</a:t>
            </a:r>
          </a:p>
          <a:p>
            <a:r>
              <a:rPr lang="en-US" dirty="0" smtClean="0">
                <a:solidFill>
                  <a:srgbClr val="FF3399"/>
                </a:solidFill>
              </a:rPr>
              <a:t>We should not eat more then</a:t>
            </a:r>
            <a:r>
              <a:rPr lang="en-US" dirty="0" smtClean="0"/>
              <a:t>……………..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Eating too much food is</a:t>
            </a:r>
            <a:r>
              <a:rPr lang="en-US" dirty="0" smtClean="0"/>
              <a:t>……………………….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Good food means </a:t>
            </a:r>
            <a:r>
              <a:rPr lang="en-US" dirty="0" smtClean="0"/>
              <a:t>……………………………….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954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Correct answer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 should eat good food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2060"/>
                </a:solidFill>
              </a:rPr>
              <a:t>to grow properly</a:t>
            </a:r>
            <a:r>
              <a:rPr lang="en-US" u="sng" dirty="0" smtClean="0"/>
              <a:t>.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We should not eat more then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660033"/>
                </a:solidFill>
              </a:rPr>
              <a:t>though the food is good.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Eating too much food is </a:t>
            </a:r>
            <a:r>
              <a:rPr lang="en-US" u="sng" dirty="0" smtClean="0">
                <a:solidFill>
                  <a:srgbClr val="FF0000"/>
                </a:solidFill>
              </a:rPr>
              <a:t>not good for health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Good food means </a:t>
            </a:r>
            <a:r>
              <a:rPr lang="en-US" u="sng" dirty="0" smtClean="0">
                <a:solidFill>
                  <a:srgbClr val="FF3399"/>
                </a:solidFill>
              </a:rPr>
              <a:t>the right kind of food</a:t>
            </a:r>
            <a:r>
              <a:rPr lang="en-US" dirty="0" smtClean="0">
                <a:solidFill>
                  <a:srgbClr val="FF3399"/>
                </a:solidFill>
              </a:rPr>
              <a:t>.</a:t>
            </a:r>
            <a:endParaRPr lang="en-US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6000" dirty="0" smtClean="0">
                <a:solidFill>
                  <a:srgbClr val="009900"/>
                </a:solidFill>
              </a:rPr>
              <a:t>EVALUATION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3600" dirty="0" smtClean="0">
                <a:solidFill>
                  <a:srgbClr val="FF3399"/>
                </a:solidFill>
              </a:rPr>
              <a:t>What is good food?</a:t>
            </a:r>
          </a:p>
          <a:p>
            <a:pPr marL="742950" indent="-742950">
              <a:buNone/>
            </a:pPr>
            <a:r>
              <a:rPr lang="en-US" sz="3600" dirty="0" smtClean="0">
                <a:solidFill>
                  <a:srgbClr val="FF3399"/>
                </a:solidFill>
              </a:rPr>
              <a:t>Why do we eat food?</a:t>
            </a:r>
          </a:p>
          <a:p>
            <a:pPr marL="742950" indent="-742950">
              <a:buNone/>
            </a:pPr>
            <a:r>
              <a:rPr lang="en-US" sz="3600" dirty="0" smtClean="0">
                <a:solidFill>
                  <a:srgbClr val="FF3399"/>
                </a:solidFill>
              </a:rPr>
              <a:t>What is meant by </a:t>
            </a:r>
            <a:r>
              <a:rPr lang="en-US" sz="3600" dirty="0" err="1" smtClean="0">
                <a:solidFill>
                  <a:srgbClr val="FF3399"/>
                </a:solidFill>
              </a:rPr>
              <a:t>nutrious</a:t>
            </a:r>
            <a:r>
              <a:rPr lang="en-US" sz="3600" dirty="0" smtClean="0">
                <a:solidFill>
                  <a:srgbClr val="FF3399"/>
                </a:solidFill>
              </a:rPr>
              <a:t> food?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HOMEWORK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371601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HOW MUCH FOOD DO YOU NEED A DAY?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-images-Sweet-thank-you-graphic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-381000"/>
            <a:ext cx="6629400" cy="2743200"/>
          </a:xfrm>
        </p:spPr>
      </p:pic>
      <p:pic>
        <p:nvPicPr>
          <p:cNvPr id="5" name="Picture 4" descr="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4524375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MD.AHSAN HABIB</a:t>
            </a:r>
          </a:p>
          <a:p>
            <a:r>
              <a:rPr lang="en-US" dirty="0" smtClean="0"/>
              <a:t>ASSTS. TEACHER</a:t>
            </a:r>
          </a:p>
          <a:p>
            <a:r>
              <a:rPr lang="en-US" dirty="0" smtClean="0"/>
              <a:t>(ENGLISH)</a:t>
            </a:r>
          </a:p>
          <a:p>
            <a:r>
              <a:rPr lang="en-US" dirty="0" smtClean="0"/>
              <a:t>SPPM HIGH SCHOOL </a:t>
            </a:r>
          </a:p>
          <a:p>
            <a:r>
              <a:rPr lang="en-US" dirty="0" smtClean="0"/>
              <a:t>CHHATAK</a:t>
            </a:r>
          </a:p>
          <a:p>
            <a:r>
              <a:rPr lang="en-US" dirty="0" smtClean="0"/>
              <a:t>SUNAMGONJ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3600" dirty="0" smtClean="0">
              <a:solidFill>
                <a:srgbClr val="FF3399"/>
              </a:solidFill>
            </a:endParaRPr>
          </a:p>
          <a:p>
            <a:pPr>
              <a:buNone/>
            </a:pPr>
            <a:r>
              <a:rPr lang="en-US" sz="3600" smtClean="0">
                <a:solidFill>
                  <a:srgbClr val="FF3399"/>
                </a:solidFill>
              </a:rPr>
              <a:t>CLASS- </a:t>
            </a:r>
            <a:r>
              <a:rPr lang="en-US" sz="3600" dirty="0" smtClean="0">
                <a:solidFill>
                  <a:srgbClr val="FF3399"/>
                </a:solidFill>
              </a:rPr>
              <a:t>EIGHT</a:t>
            </a:r>
          </a:p>
          <a:p>
            <a:pPr>
              <a:buNone/>
            </a:pPr>
            <a:r>
              <a:rPr lang="en-US" sz="3600" dirty="0" smtClean="0">
                <a:solidFill>
                  <a:srgbClr val="FF3399"/>
                </a:solidFill>
              </a:rPr>
              <a:t>ENGLISH 1ST PAPER</a:t>
            </a:r>
          </a:p>
          <a:p>
            <a:pPr>
              <a:buNone/>
            </a:pPr>
            <a:r>
              <a:rPr lang="en-US" sz="3600" dirty="0" smtClean="0">
                <a:solidFill>
                  <a:srgbClr val="FF3399"/>
                </a:solidFill>
              </a:rPr>
              <a:t>UNITE- 2</a:t>
            </a:r>
          </a:p>
          <a:p>
            <a:pPr>
              <a:buNone/>
            </a:pPr>
            <a:r>
              <a:rPr lang="en-US" sz="3600" dirty="0" smtClean="0">
                <a:solidFill>
                  <a:srgbClr val="FF3399"/>
                </a:solidFill>
              </a:rPr>
              <a:t>LESSON-1</a:t>
            </a:r>
          </a:p>
          <a:p>
            <a:pPr>
              <a:buNone/>
            </a:pPr>
            <a:endParaRPr lang="en-US" sz="3600" dirty="0" smtClean="0">
              <a:solidFill>
                <a:srgbClr val="FF3399"/>
              </a:solidFill>
            </a:endParaRPr>
          </a:p>
          <a:p>
            <a:endParaRPr lang="en-US" sz="3600" dirty="0">
              <a:solidFill>
                <a:srgbClr val="FF339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Identity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83009"/>
            <a:ext cx="12192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232676049_6d0a97f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4724400" cy="2667000"/>
          </a:xfrm>
          <a:prstGeom prst="rect">
            <a:avLst/>
          </a:prstGeom>
        </p:spPr>
      </p:pic>
      <p:pic>
        <p:nvPicPr>
          <p:cNvPr id="7" name="Picture 6" descr="461434967_9627683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4394200" cy="3286862"/>
          </a:xfrm>
          <a:prstGeom prst="rect">
            <a:avLst/>
          </a:prstGeom>
        </p:spPr>
      </p:pic>
      <p:pic>
        <p:nvPicPr>
          <p:cNvPr id="9" name="Picture 8" descr="dsc_0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10000" cy="2743200"/>
          </a:xfrm>
          <a:prstGeom prst="rect">
            <a:avLst/>
          </a:prstGeom>
        </p:spPr>
      </p:pic>
      <p:pic>
        <p:nvPicPr>
          <p:cNvPr id="10" name="Picture 9" descr="IMG_54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00400"/>
            <a:ext cx="3962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905000"/>
            <a:ext cx="2286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Vegetable curry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209800"/>
            <a:ext cx="2514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Chicken curry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791200"/>
            <a:ext cx="37338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Leafy vegetables curry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096000"/>
            <a:ext cx="259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Small fish curry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y-Green-Vege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9101" cy="3733799"/>
          </a:xfrm>
          <a:prstGeom prst="rect">
            <a:avLst/>
          </a:prstGeom>
        </p:spPr>
      </p:pic>
      <p:pic>
        <p:nvPicPr>
          <p:cNvPr id="6" name="Picture 5" descr="fruits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22913"/>
            <a:ext cx="4267201" cy="2728210"/>
          </a:xfrm>
          <a:prstGeom prst="rect">
            <a:avLst/>
          </a:prstGeom>
        </p:spPr>
      </p:pic>
      <p:pic>
        <p:nvPicPr>
          <p:cNvPr id="8" name="Picture 7" descr="veggi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28600"/>
            <a:ext cx="4495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191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Leafy vegetable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962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Colorfull</a:t>
            </a:r>
            <a:r>
              <a:rPr lang="en-US" sz="2800" dirty="0" smtClean="0"/>
              <a:t> vegetable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6172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</a:rPr>
              <a:t>fruits</a:t>
            </a:r>
            <a:endParaRPr lang="en-US" sz="4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2545843" cy="2438400"/>
          </a:xfrm>
          <a:prstGeom prst="rect">
            <a:avLst/>
          </a:prstGeom>
        </p:spPr>
      </p:pic>
      <p:pic>
        <p:nvPicPr>
          <p:cNvPr id="4" name="Picture 3" descr="7159948_f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784" y="228600"/>
            <a:ext cx="3716215" cy="3200400"/>
          </a:xfrm>
          <a:prstGeom prst="rect">
            <a:avLst/>
          </a:prstGeom>
        </p:spPr>
      </p:pic>
      <p:pic>
        <p:nvPicPr>
          <p:cNvPr id="5" name="Picture 4" descr="eateg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1800"/>
            <a:ext cx="50292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13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Milk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733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Nuts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172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Egg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1534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GOOD FOOD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7724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LEARNING OUTCOMES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807720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AFTER COMPLETE THIS LESSON, STUDENTS WILL BE ABLE TO:-</a:t>
            </a:r>
          </a:p>
          <a:p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33800"/>
            <a:ext cx="77724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We know able to about good food.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We </a:t>
            </a:r>
            <a:r>
              <a:rPr lang="en-US" sz="3200" dirty="0">
                <a:solidFill>
                  <a:srgbClr val="0070C0"/>
                </a:solidFill>
              </a:rPr>
              <a:t>know </a:t>
            </a:r>
            <a:r>
              <a:rPr lang="en-US" sz="3200" dirty="0" smtClean="0">
                <a:solidFill>
                  <a:srgbClr val="0070C0"/>
                </a:solidFill>
              </a:rPr>
              <a:t>how to grow  help in nutritious food?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 We </a:t>
            </a:r>
            <a:r>
              <a:rPr lang="en-US" sz="3200" dirty="0">
                <a:solidFill>
                  <a:srgbClr val="0070C0"/>
                </a:solidFill>
              </a:rPr>
              <a:t>know </a:t>
            </a:r>
            <a:r>
              <a:rPr lang="en-US" sz="3200" dirty="0" smtClean="0">
                <a:solidFill>
                  <a:srgbClr val="0070C0"/>
                </a:solidFill>
              </a:rPr>
              <a:t>how much food does a person need to eat day.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6781800" cy="144655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VOCABULARY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NUTRIOUS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" name="Picture 2" descr="goodfoo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3657600" cy="2938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5334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NUTRIENT</a:t>
            </a:r>
            <a:r>
              <a:rPr lang="en-US" sz="2800" dirty="0" smtClean="0"/>
              <a:t>,</a:t>
            </a:r>
          </a:p>
          <a:p>
            <a:r>
              <a:rPr lang="en-US" sz="2800" dirty="0" smtClean="0">
                <a:solidFill>
                  <a:srgbClr val="FF0066"/>
                </a:solidFill>
              </a:rPr>
              <a:t>HEALTHY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SUBSTANCE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3505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MATERIALS,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THINGS</a:t>
            </a:r>
            <a:endParaRPr lang="en-US" sz="2800" dirty="0">
              <a:solidFill>
                <a:srgbClr val="009900"/>
              </a:solidFill>
            </a:endParaRPr>
          </a:p>
        </p:txBody>
      </p:sp>
      <p:pic>
        <p:nvPicPr>
          <p:cNvPr id="8" name="Picture 7" descr="balanced_diet1-300x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124200"/>
            <a:ext cx="285750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226</Words>
  <Application>Microsoft Office PowerPoint</Application>
  <PresentationFormat>On-screen Show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Are all these foods need for our body?</vt:lpstr>
      <vt:lpstr>IT IS NUTRIOUS FOOD</vt:lpstr>
      <vt:lpstr> </vt:lpstr>
      <vt:lpstr>Complete the sentences individually</vt:lpstr>
      <vt:lpstr>Correct answer</vt:lpstr>
      <vt:lpstr>EVALUATION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USER</cp:lastModifiedBy>
  <cp:revision>42</cp:revision>
  <dcterms:created xsi:type="dcterms:W3CDTF">2006-08-16T00:00:00Z</dcterms:created>
  <dcterms:modified xsi:type="dcterms:W3CDTF">2020-08-12T04:27:18Z</dcterms:modified>
</cp:coreProperties>
</file>