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6" r:id="rId4"/>
    <p:sldId id="257" r:id="rId5"/>
    <p:sldId id="258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EBE4-1FC6-410E-BCBA-3ABB216BF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F47FE-344E-4F1C-9588-D8F5E2098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AB1FB-9475-4D6B-816B-ED534007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79F3-01FD-467C-87BA-1B62B312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93B9-5B97-45F9-87E9-DEE97920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3599-FB81-4E38-8F29-E7114206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308C4-EC16-4818-A2EB-D703F026A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7AB93-B1EB-4C51-B2EA-7E277F97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F93E9-E25D-4AA8-8AC0-2DA90DC0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AA26-DF1F-4550-B6E3-F821F7BA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34611-D51D-4847-8E56-64934C477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2B48D-43B6-4FB7-AAAE-9F0E68F3E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D39DA-5846-4B26-AB99-08FD2220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1583-3CCE-44A6-BDE0-B4B7E731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4E71-BD5D-4B8F-A730-7356FBB7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ABBE-9851-4420-994B-489E70A9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1195-D2D7-48A0-BC70-D5250C999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FF20D-4390-4A40-B13D-109E1B69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278D-79DF-475C-BB7E-CB837CD8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4249F-D023-4F87-AA22-41FC71D9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3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759F-8309-469D-88A9-4E666572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55DAD-E767-40A8-827D-10C1B6D9E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1DC5-6370-4E53-94BB-63089388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97F6A-06ED-45CF-8312-B9956202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BC60-B5A8-4F78-B815-72C1DC41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7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DAB4-B19D-4D50-8935-127E2067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EB1F-88CF-4A66-9322-F0E0472DA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DA276-352B-424C-9D3B-9E0AED7BC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E6930-9023-4D10-92C7-43457265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AC489-DB22-41D7-AB7A-4CCCB480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EFE7C-54B4-4EC1-85D4-6C1C2057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4A88-9366-485C-95A5-F8DC755E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D4A81-D80D-41DB-A7B2-F5EF24200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C61C5-37B8-4503-B5EC-5F09A89C6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A8325-BE4E-4DB5-A3D0-C496A458C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5F0DF-C24B-470F-9659-B0C8F85DF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97E167-8C42-4BB8-86A8-C3D05C5C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15169-5592-4D8B-85CE-1688F299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EF75B-C6FF-4F1E-A341-7D83640A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7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E695-72A2-460D-B99B-5D88A53B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B893-63A6-460F-B49B-3218598C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33CB4-1FDD-4CEB-97E3-3A81BA9C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B5B16-D53A-4400-9827-B17F07A5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D7107-2D94-4017-AB6B-05606164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969A4-6622-41E9-B40B-C94BE791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05A3F-AD6D-4258-A081-EB09B8E2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02C3-660B-412D-A8D1-0839F6E5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659E-1796-46F0-9147-1D6D1013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94C21-054A-4247-B431-E4075BB00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7C9A-D152-4134-BF90-64867E67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E58EC-4539-47BA-B62A-DB5A51CA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6BF10-531C-4BE8-8789-8D32AD09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F808-086A-4574-A5C1-8CF48AA0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20550-844F-45DC-820D-43F76CBFF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A13F7-C665-4B9A-9E92-2FD76848F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ED74F-88A1-4F82-A851-A2ADDAAB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CBA67-E431-4603-941C-48C68081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BBE8B-4ABF-49F2-8A57-38C709A3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F974B-B859-43EB-BE1B-3E4F34D8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0FD24-D83C-4B8E-B9E2-AB9F8ECC8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54E2C-75D9-4463-A0D2-2917E2F73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7C9A-FCFB-4BA1-994A-EBEC109DA1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8A2D3-64A0-4119-9F93-F34C68163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113C-E685-413F-9455-9EFACBA21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FA7DF-1C2D-4ED4-A84E-E37CD699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1951B-5D59-446E-A517-F9F305BF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8" y="0"/>
            <a:ext cx="780756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146260-CDF8-41B4-86CD-099C6496BE41}"/>
              </a:ext>
            </a:extLst>
          </p:cNvPr>
          <p:cNvSpPr txBox="1"/>
          <p:nvPr/>
        </p:nvSpPr>
        <p:spPr>
          <a:xfrm>
            <a:off x="7075357" y="4492268"/>
            <a:ext cx="5294178" cy="23698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শ্রেণি পরিচিতি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শ্রেণি—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অধ্যায়—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দশম(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প্রজনন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পুংগ্যামিটোফাইটের বিকাশ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B428B-F77E-4B05-84D3-59EBA6821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0"/>
            <a:ext cx="4508693" cy="3257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82998-3577-40B5-8E37-CFEE060B7D21}"/>
              </a:ext>
            </a:extLst>
          </p:cNvPr>
          <p:cNvSpPr txBox="1"/>
          <p:nvPr/>
        </p:nvSpPr>
        <p:spPr>
          <a:xfrm>
            <a:off x="1978702" y="4640013"/>
            <a:ext cx="2468880" cy="9144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77404-D4B9-48B8-89A3-EB3BDBD8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108" y="1491692"/>
            <a:ext cx="3114061" cy="3227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BC1A1-BA22-4488-84D5-FCC129A92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08" y="1932758"/>
            <a:ext cx="4024460" cy="4444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FFFB2-0CD7-40C2-8849-E986184E2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511" y="4718764"/>
            <a:ext cx="24122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71132-C59C-4C37-A97E-02BE18CEA394}"/>
              </a:ext>
            </a:extLst>
          </p:cNvPr>
          <p:cNvGrpSpPr/>
          <p:nvPr/>
        </p:nvGrpSpPr>
        <p:grpSpPr>
          <a:xfrm>
            <a:off x="4398494" y="1571182"/>
            <a:ext cx="2982351" cy="3080825"/>
            <a:chOff x="1936652" y="1383908"/>
            <a:chExt cx="2982351" cy="3080825"/>
          </a:xfrm>
        </p:grpSpPr>
        <p:sp>
          <p:nvSpPr>
            <p:cNvPr id="4" name="Explosion: 8 Points 3">
              <a:extLst>
                <a:ext uri="{FF2B5EF4-FFF2-40B4-BE49-F238E27FC236}">
                  <a16:creationId xmlns:a16="http://schemas.microsoft.com/office/drawing/2014/main" id="{EF9AD4C0-1AAF-4B22-97E2-1E22827D4C91}"/>
                </a:ext>
              </a:extLst>
            </p:cNvPr>
            <p:cNvSpPr/>
            <p:nvPr/>
          </p:nvSpPr>
          <p:spPr>
            <a:xfrm>
              <a:off x="1936652" y="1383908"/>
              <a:ext cx="2982351" cy="3080825"/>
            </a:xfrm>
            <a:prstGeom prst="irregularSeal1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EA31AC-86F3-4314-BAD6-D64641751201}"/>
                </a:ext>
              </a:extLst>
            </p:cNvPr>
            <p:cNvSpPr/>
            <p:nvPr/>
          </p:nvSpPr>
          <p:spPr>
            <a:xfrm>
              <a:off x="2365717" y="2162906"/>
              <a:ext cx="2011680" cy="15228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182D5D-6AB6-4485-A24B-89B80EC57459}"/>
                </a:ext>
              </a:extLst>
            </p:cNvPr>
            <p:cNvSpPr/>
            <p:nvPr/>
          </p:nvSpPr>
          <p:spPr>
            <a:xfrm>
              <a:off x="3179298" y="2602523"/>
              <a:ext cx="112542" cy="984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FD8683-E976-469C-ADF3-399D1CF2F759}"/>
                </a:ext>
              </a:extLst>
            </p:cNvPr>
            <p:cNvSpPr/>
            <p:nvPr/>
          </p:nvSpPr>
          <p:spPr>
            <a:xfrm>
              <a:off x="3596640" y="2651760"/>
              <a:ext cx="112542" cy="984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74AED5-CBC7-438D-8DC0-D2882D074007}"/>
                </a:ext>
              </a:extLst>
            </p:cNvPr>
            <p:cNvSpPr/>
            <p:nvPr/>
          </p:nvSpPr>
          <p:spPr>
            <a:xfrm>
              <a:off x="3315286" y="3294770"/>
              <a:ext cx="112542" cy="984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4934B3-B775-44FE-93CB-CE7F45E27DDC}"/>
                </a:ext>
              </a:extLst>
            </p:cNvPr>
            <p:cNvSpPr/>
            <p:nvPr/>
          </p:nvSpPr>
          <p:spPr>
            <a:xfrm>
              <a:off x="3508717" y="3003451"/>
              <a:ext cx="112542" cy="984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1B31AF-5D5E-4262-8A20-E773839F92F2}"/>
                </a:ext>
              </a:extLst>
            </p:cNvPr>
            <p:cNvSpPr/>
            <p:nvPr/>
          </p:nvSpPr>
          <p:spPr>
            <a:xfrm>
              <a:off x="4072596" y="2708030"/>
              <a:ext cx="45719" cy="8440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E14E5B-3B9B-4968-90FA-AFF5C406A77A}"/>
                </a:ext>
              </a:extLst>
            </p:cNvPr>
            <p:cNvSpPr/>
            <p:nvPr/>
          </p:nvSpPr>
          <p:spPr>
            <a:xfrm flipH="1" flipV="1">
              <a:off x="2887394" y="3003451"/>
              <a:ext cx="90267" cy="1547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0EC009-80AC-4FDF-B9DA-4B753FB61BA6}"/>
                </a:ext>
              </a:extLst>
            </p:cNvPr>
            <p:cNvSpPr/>
            <p:nvPr/>
          </p:nvSpPr>
          <p:spPr>
            <a:xfrm>
              <a:off x="3960054" y="3162884"/>
              <a:ext cx="112542" cy="984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E57AAA-66C5-4521-8530-2EC4B97B6CF4}"/>
                </a:ext>
              </a:extLst>
            </p:cNvPr>
            <p:cNvSpPr/>
            <p:nvPr/>
          </p:nvSpPr>
          <p:spPr>
            <a:xfrm>
              <a:off x="2602522" y="2602523"/>
              <a:ext cx="112542" cy="984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451785-B91A-455E-8011-46836AA2CC2D}"/>
                </a:ext>
              </a:extLst>
            </p:cNvPr>
            <p:cNvSpPr/>
            <p:nvPr/>
          </p:nvSpPr>
          <p:spPr>
            <a:xfrm rot="19882986" flipH="1">
              <a:off x="3546003" y="2302616"/>
              <a:ext cx="45719" cy="1251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DAAC303-C29F-4270-800A-2280C419F6F8}"/>
              </a:ext>
            </a:extLst>
          </p:cNvPr>
          <p:cNvSpPr txBox="1"/>
          <p:nvPr/>
        </p:nvSpPr>
        <p:spPr>
          <a:xfrm>
            <a:off x="4885002" y="4901998"/>
            <a:ext cx="178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পরাগরেনু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182F8-4753-48E5-91AF-CA50DDA932B6}"/>
              </a:ext>
            </a:extLst>
          </p:cNvPr>
          <p:cNvSpPr txBox="1"/>
          <p:nvPr/>
        </p:nvSpPr>
        <p:spPr>
          <a:xfrm>
            <a:off x="9270610" y="491402"/>
            <a:ext cx="189913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4B86E8-9A95-4D76-8C5F-917BBC6C9D11}"/>
              </a:ext>
            </a:extLst>
          </p:cNvPr>
          <p:cNvSpPr txBox="1"/>
          <p:nvPr/>
        </p:nvSpPr>
        <p:spPr>
          <a:xfrm>
            <a:off x="9268265" y="1307924"/>
            <a:ext cx="12801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71B91-CEB1-4AAC-A9D7-C999752CB74D}"/>
              </a:ext>
            </a:extLst>
          </p:cNvPr>
          <p:cNvSpPr txBox="1"/>
          <p:nvPr/>
        </p:nvSpPr>
        <p:spPr>
          <a:xfrm>
            <a:off x="9268265" y="2057792"/>
            <a:ext cx="159199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ত্রিভুজাকার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57CACC-0F3E-4414-87CE-3BA5E62925C0}"/>
              </a:ext>
            </a:extLst>
          </p:cNvPr>
          <p:cNvSpPr txBox="1"/>
          <p:nvPr/>
        </p:nvSpPr>
        <p:spPr>
          <a:xfrm>
            <a:off x="9308124" y="2848115"/>
            <a:ext cx="146304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এককোষী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0A40F-16EE-4A19-B1C6-94EEABF59399}"/>
              </a:ext>
            </a:extLst>
          </p:cNvPr>
          <p:cNvSpPr txBox="1"/>
          <p:nvPr/>
        </p:nvSpPr>
        <p:spPr>
          <a:xfrm>
            <a:off x="8729000" y="3789313"/>
            <a:ext cx="298235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নিউক্লিয়াস বিশিষ্ট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5128B1-D9F0-4F3B-9356-00FBCFA4AF4A}"/>
              </a:ext>
            </a:extLst>
          </p:cNvPr>
          <p:cNvSpPr txBox="1"/>
          <p:nvPr/>
        </p:nvSpPr>
        <p:spPr>
          <a:xfrm>
            <a:off x="9108829" y="4815168"/>
            <a:ext cx="2222695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 (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7" grpId="0" animBg="1"/>
      <p:bldP spid="3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40BB60-82EF-4694-B42E-C21376C4FF86}"/>
              </a:ext>
            </a:extLst>
          </p:cNvPr>
          <p:cNvSpPr/>
          <p:nvPr/>
        </p:nvSpPr>
        <p:spPr>
          <a:xfrm>
            <a:off x="5822264" y="1611433"/>
            <a:ext cx="1730326" cy="226489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3B63DD-6B8C-4DD8-AA2C-BF73B4314A90}"/>
              </a:ext>
            </a:extLst>
          </p:cNvPr>
          <p:cNvGrpSpPr/>
          <p:nvPr/>
        </p:nvGrpSpPr>
        <p:grpSpPr>
          <a:xfrm>
            <a:off x="7299190" y="1662276"/>
            <a:ext cx="4658347" cy="646331"/>
            <a:chOff x="5425326" y="1813841"/>
            <a:chExt cx="4858158" cy="64633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0AB437C-7AC7-4062-A84B-E98CAFF5BBA8}"/>
                </a:ext>
              </a:extLst>
            </p:cNvPr>
            <p:cNvCxnSpPr>
              <a:cxnSpLocks/>
              <a:stCxn id="2" idx="7"/>
            </p:cNvCxnSpPr>
            <p:nvPr/>
          </p:nvCxnSpPr>
          <p:spPr>
            <a:xfrm>
              <a:off x="5425326" y="2094685"/>
              <a:ext cx="3267530" cy="33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FAAC5C-2519-4939-A9A1-31ECD7FE5B53}"/>
                </a:ext>
              </a:extLst>
            </p:cNvPr>
            <p:cNvSpPr txBox="1"/>
            <p:nvPr/>
          </p:nvSpPr>
          <p:spPr>
            <a:xfrm>
              <a:off x="8736038" y="1813841"/>
              <a:ext cx="1547446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ইনটাইন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4CC54203-5CFB-47C6-8FD9-4A6EEDF26270}"/>
              </a:ext>
            </a:extLst>
          </p:cNvPr>
          <p:cNvSpPr/>
          <p:nvPr/>
        </p:nvSpPr>
        <p:spPr>
          <a:xfrm>
            <a:off x="4810829" y="905881"/>
            <a:ext cx="3685735" cy="3425191"/>
          </a:xfrm>
          <a:prstGeom prst="star7">
            <a:avLst>
              <a:gd name="adj" fmla="val 31869"/>
              <a:gd name="hf" fmla="val 102572"/>
              <a:gd name="vf" fmla="val 1052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797B41-6A98-45C6-846C-8FCE200100F2}"/>
              </a:ext>
            </a:extLst>
          </p:cNvPr>
          <p:cNvGrpSpPr/>
          <p:nvPr/>
        </p:nvGrpSpPr>
        <p:grpSpPr>
          <a:xfrm>
            <a:off x="6724105" y="626488"/>
            <a:ext cx="5120891" cy="646331"/>
            <a:chOff x="5641145" y="865501"/>
            <a:chExt cx="4487594" cy="64633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C4687AC-889C-45BC-9547-375A978200CF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5641145" y="1188667"/>
              <a:ext cx="3249637" cy="211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324AA6-6DF8-418E-AC4D-29A9BF827135}"/>
                </a:ext>
              </a:extLst>
            </p:cNvPr>
            <p:cNvSpPr txBox="1"/>
            <p:nvPr/>
          </p:nvSpPr>
          <p:spPr>
            <a:xfrm>
              <a:off x="8890782" y="865501"/>
              <a:ext cx="1237957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এক্সাইন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2A02F0-B4D9-45D2-98F5-02C6F1FAC34E}"/>
              </a:ext>
            </a:extLst>
          </p:cNvPr>
          <p:cNvGrpSpPr/>
          <p:nvPr/>
        </p:nvGrpSpPr>
        <p:grpSpPr>
          <a:xfrm>
            <a:off x="6650158" y="2461113"/>
            <a:ext cx="371622" cy="347522"/>
            <a:chOff x="8595361" y="3713872"/>
            <a:chExt cx="371622" cy="3475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C802949-D390-43CD-B59B-923A45E6718A}"/>
                </a:ext>
              </a:extLst>
            </p:cNvPr>
            <p:cNvSpPr/>
            <p:nvPr/>
          </p:nvSpPr>
          <p:spPr>
            <a:xfrm>
              <a:off x="8595361" y="3713872"/>
              <a:ext cx="371622" cy="3475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1D8FD7-CA07-4C3E-9A0C-08A14B27BFA3}"/>
                </a:ext>
              </a:extLst>
            </p:cNvPr>
            <p:cNvSpPr/>
            <p:nvPr/>
          </p:nvSpPr>
          <p:spPr>
            <a:xfrm>
              <a:off x="8714162" y="3873121"/>
              <a:ext cx="134019" cy="123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1C9A04-A178-458E-AD98-578FBD01EAEA}"/>
              </a:ext>
            </a:extLst>
          </p:cNvPr>
          <p:cNvGrpSpPr/>
          <p:nvPr/>
        </p:nvGrpSpPr>
        <p:grpSpPr>
          <a:xfrm>
            <a:off x="6348299" y="3283332"/>
            <a:ext cx="603718" cy="485530"/>
            <a:chOff x="8595361" y="3713872"/>
            <a:chExt cx="371622" cy="3475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8F55BC-8B63-4B59-8B41-D8AD3329F943}"/>
                </a:ext>
              </a:extLst>
            </p:cNvPr>
            <p:cNvSpPr/>
            <p:nvPr/>
          </p:nvSpPr>
          <p:spPr>
            <a:xfrm>
              <a:off x="8595361" y="3713872"/>
              <a:ext cx="371622" cy="3475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3A52BD-BD0E-4EC6-A9E3-715D25B09568}"/>
                </a:ext>
              </a:extLst>
            </p:cNvPr>
            <p:cNvSpPr/>
            <p:nvPr/>
          </p:nvSpPr>
          <p:spPr>
            <a:xfrm>
              <a:off x="8703807" y="3819180"/>
              <a:ext cx="134019" cy="123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54377C-37C2-4794-BD82-FB0BA431F405}"/>
              </a:ext>
            </a:extLst>
          </p:cNvPr>
          <p:cNvGrpSpPr/>
          <p:nvPr/>
        </p:nvGrpSpPr>
        <p:grpSpPr>
          <a:xfrm>
            <a:off x="7002577" y="2376367"/>
            <a:ext cx="5078040" cy="584775"/>
            <a:chOff x="5754083" y="2392618"/>
            <a:chExt cx="5078040" cy="58477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ADCD0C4-BA14-4EAC-B28A-C4DF020FFA45}"/>
                </a:ext>
              </a:extLst>
            </p:cNvPr>
            <p:cNvCxnSpPr>
              <a:cxnSpLocks/>
            </p:cNvCxnSpPr>
            <p:nvPr/>
          </p:nvCxnSpPr>
          <p:spPr>
            <a:xfrm>
              <a:off x="5754083" y="2634728"/>
              <a:ext cx="2846123" cy="32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CD47E1-38B7-4BBA-A740-785335286322}"/>
                </a:ext>
              </a:extLst>
            </p:cNvPr>
            <p:cNvSpPr txBox="1"/>
            <p:nvPr/>
          </p:nvSpPr>
          <p:spPr>
            <a:xfrm>
              <a:off x="8600206" y="2392618"/>
              <a:ext cx="2231917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জনন নিউক্লিয়াস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7A544F3-9B30-4851-BA40-C8B9EC4F17A9}"/>
              </a:ext>
            </a:extLst>
          </p:cNvPr>
          <p:cNvGrpSpPr/>
          <p:nvPr/>
        </p:nvGrpSpPr>
        <p:grpSpPr>
          <a:xfrm>
            <a:off x="6741485" y="3230219"/>
            <a:ext cx="5445926" cy="584775"/>
            <a:chOff x="6668337" y="3193460"/>
            <a:chExt cx="5491263" cy="58477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5A45B94-C29B-40A7-8C96-4771AE1AA136}"/>
                </a:ext>
              </a:extLst>
            </p:cNvPr>
            <p:cNvCxnSpPr>
              <a:cxnSpLocks/>
            </p:cNvCxnSpPr>
            <p:nvPr/>
          </p:nvCxnSpPr>
          <p:spPr>
            <a:xfrm>
              <a:off x="6668337" y="3433485"/>
              <a:ext cx="2889535" cy="76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3B82FE-FFF9-440F-9D28-C9C89DC9AE34}"/>
                </a:ext>
              </a:extLst>
            </p:cNvPr>
            <p:cNvSpPr txBox="1"/>
            <p:nvPr/>
          </p:nvSpPr>
          <p:spPr>
            <a:xfrm>
              <a:off x="9557872" y="3193460"/>
              <a:ext cx="2601728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নালিকা  নিউক্লিয়াস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B258F-025B-45CC-88C8-C8B35767A33B}"/>
              </a:ext>
            </a:extLst>
          </p:cNvPr>
          <p:cNvGrpSpPr/>
          <p:nvPr/>
        </p:nvGrpSpPr>
        <p:grpSpPr>
          <a:xfrm>
            <a:off x="6650158" y="3906528"/>
            <a:ext cx="5430459" cy="1116904"/>
            <a:chOff x="7344130" y="3887438"/>
            <a:chExt cx="4689005" cy="111690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F5D4EB-E53B-42C4-8B1B-94CD0317F03A}"/>
                </a:ext>
              </a:extLst>
            </p:cNvPr>
            <p:cNvCxnSpPr/>
            <p:nvPr/>
          </p:nvCxnSpPr>
          <p:spPr>
            <a:xfrm>
              <a:off x="7344130" y="3887438"/>
              <a:ext cx="0" cy="821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1DB4985-883F-46AC-9881-183555B0463B}"/>
                </a:ext>
              </a:extLst>
            </p:cNvPr>
            <p:cNvCxnSpPr/>
            <p:nvPr/>
          </p:nvCxnSpPr>
          <p:spPr>
            <a:xfrm>
              <a:off x="7344130" y="4709312"/>
              <a:ext cx="31423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E405D0-EED3-4C1A-8024-CFE8AD7590E7}"/>
                </a:ext>
              </a:extLst>
            </p:cNvPr>
            <p:cNvSpPr txBox="1"/>
            <p:nvPr/>
          </p:nvSpPr>
          <p:spPr>
            <a:xfrm>
              <a:off x="10486485" y="4358011"/>
              <a:ext cx="1546650" cy="6463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জনন ছিদ্র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53D9C00-3476-412C-948D-72C5313BD0F7}"/>
              </a:ext>
            </a:extLst>
          </p:cNvPr>
          <p:cNvSpPr txBox="1"/>
          <p:nvPr/>
        </p:nvSpPr>
        <p:spPr>
          <a:xfrm>
            <a:off x="4244206" y="5516615"/>
            <a:ext cx="297635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পরাগরেণুর বিভাজন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6B4204E-61ED-40FD-9161-1F2B2567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15" y="3434797"/>
            <a:ext cx="2709117" cy="28128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7252C62-5A85-4B76-B6B0-8B880EA0D7F7}"/>
              </a:ext>
            </a:extLst>
          </p:cNvPr>
          <p:cNvGrpSpPr/>
          <p:nvPr/>
        </p:nvGrpSpPr>
        <p:grpSpPr>
          <a:xfrm>
            <a:off x="3000761" y="3547180"/>
            <a:ext cx="1646190" cy="770285"/>
            <a:chOff x="3000761" y="3547180"/>
            <a:chExt cx="1646190" cy="7702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D7777A-F345-4488-BBAA-B1405EF023D0}"/>
                </a:ext>
              </a:extLst>
            </p:cNvPr>
            <p:cNvSpPr txBox="1"/>
            <p:nvPr/>
          </p:nvSpPr>
          <p:spPr>
            <a:xfrm rot="20054768">
              <a:off x="3000761" y="3547915"/>
              <a:ext cx="1424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মাইটোসিস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41FD8F6-D104-49A9-9486-FD1746DD6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5556" y="3547180"/>
              <a:ext cx="1571395" cy="7702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2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0140913-502B-4A1B-8BF6-B587F508BF90}"/>
              </a:ext>
            </a:extLst>
          </p:cNvPr>
          <p:cNvGrpSpPr/>
          <p:nvPr/>
        </p:nvGrpSpPr>
        <p:grpSpPr>
          <a:xfrm>
            <a:off x="4680042" y="401388"/>
            <a:ext cx="3581094" cy="4349736"/>
            <a:chOff x="4346917" y="1167618"/>
            <a:chExt cx="2729132" cy="257438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6F05A4-C806-4FC8-AFD5-196E4321DAE3}"/>
                </a:ext>
              </a:extLst>
            </p:cNvPr>
            <p:cNvSpPr/>
            <p:nvPr/>
          </p:nvSpPr>
          <p:spPr>
            <a:xfrm>
              <a:off x="4967820" y="1589649"/>
              <a:ext cx="1426897" cy="2152357"/>
            </a:xfrm>
            <a:custGeom>
              <a:avLst/>
              <a:gdLst>
                <a:gd name="connsiteX0" fmla="*/ 456226 w 1426897"/>
                <a:gd name="connsiteY0" fmla="*/ 1111348 h 2152357"/>
                <a:gd name="connsiteX1" fmla="*/ 385887 w 1426897"/>
                <a:gd name="connsiteY1" fmla="*/ 1097280 h 2152357"/>
                <a:gd name="connsiteX2" fmla="*/ 315549 w 1426897"/>
                <a:gd name="connsiteY2" fmla="*/ 1041009 h 2152357"/>
                <a:gd name="connsiteX3" fmla="*/ 231143 w 1426897"/>
                <a:gd name="connsiteY3" fmla="*/ 998806 h 2152357"/>
                <a:gd name="connsiteX4" fmla="*/ 203007 w 1426897"/>
                <a:gd name="connsiteY4" fmla="*/ 970671 h 2152357"/>
                <a:gd name="connsiteX5" fmla="*/ 146737 w 1426897"/>
                <a:gd name="connsiteY5" fmla="*/ 928468 h 2152357"/>
                <a:gd name="connsiteX6" fmla="*/ 132669 w 1426897"/>
                <a:gd name="connsiteY6" fmla="*/ 886265 h 2152357"/>
                <a:gd name="connsiteX7" fmla="*/ 104534 w 1426897"/>
                <a:gd name="connsiteY7" fmla="*/ 858129 h 2152357"/>
                <a:gd name="connsiteX8" fmla="*/ 90466 w 1426897"/>
                <a:gd name="connsiteY8" fmla="*/ 815926 h 2152357"/>
                <a:gd name="connsiteX9" fmla="*/ 62331 w 1426897"/>
                <a:gd name="connsiteY9" fmla="*/ 773723 h 2152357"/>
                <a:gd name="connsiteX10" fmla="*/ 20127 w 1426897"/>
                <a:gd name="connsiteY10" fmla="*/ 647114 h 2152357"/>
                <a:gd name="connsiteX11" fmla="*/ 20127 w 1426897"/>
                <a:gd name="connsiteY11" fmla="*/ 295422 h 2152357"/>
                <a:gd name="connsiteX12" fmla="*/ 48263 w 1426897"/>
                <a:gd name="connsiteY12" fmla="*/ 253219 h 2152357"/>
                <a:gd name="connsiteX13" fmla="*/ 104534 w 1426897"/>
                <a:gd name="connsiteY13" fmla="*/ 196948 h 2152357"/>
                <a:gd name="connsiteX14" fmla="*/ 146737 w 1426897"/>
                <a:gd name="connsiteY14" fmla="*/ 154745 h 2152357"/>
                <a:gd name="connsiteX15" fmla="*/ 174872 w 1426897"/>
                <a:gd name="connsiteY15" fmla="*/ 112542 h 2152357"/>
                <a:gd name="connsiteX16" fmla="*/ 231143 w 1426897"/>
                <a:gd name="connsiteY16" fmla="*/ 98474 h 2152357"/>
                <a:gd name="connsiteX17" fmla="*/ 357752 w 1426897"/>
                <a:gd name="connsiteY17" fmla="*/ 42203 h 2152357"/>
                <a:gd name="connsiteX18" fmla="*/ 399955 w 1426897"/>
                <a:gd name="connsiteY18" fmla="*/ 28136 h 2152357"/>
                <a:gd name="connsiteX19" fmla="*/ 442158 w 1426897"/>
                <a:gd name="connsiteY19" fmla="*/ 14068 h 2152357"/>
                <a:gd name="connsiteX20" fmla="*/ 526564 w 1426897"/>
                <a:gd name="connsiteY20" fmla="*/ 0 h 2152357"/>
                <a:gd name="connsiteX21" fmla="*/ 1033001 w 1426897"/>
                <a:gd name="connsiteY21" fmla="*/ 14068 h 2152357"/>
                <a:gd name="connsiteX22" fmla="*/ 1159611 w 1426897"/>
                <a:gd name="connsiteY22" fmla="*/ 56271 h 2152357"/>
                <a:gd name="connsiteX23" fmla="*/ 1201814 w 1426897"/>
                <a:gd name="connsiteY23" fmla="*/ 70339 h 2152357"/>
                <a:gd name="connsiteX24" fmla="*/ 1286220 w 1426897"/>
                <a:gd name="connsiteY24" fmla="*/ 126609 h 2152357"/>
                <a:gd name="connsiteX25" fmla="*/ 1314355 w 1426897"/>
                <a:gd name="connsiteY25" fmla="*/ 168813 h 2152357"/>
                <a:gd name="connsiteX26" fmla="*/ 1342491 w 1426897"/>
                <a:gd name="connsiteY26" fmla="*/ 225083 h 2152357"/>
                <a:gd name="connsiteX27" fmla="*/ 1370626 w 1426897"/>
                <a:gd name="connsiteY27" fmla="*/ 253219 h 2152357"/>
                <a:gd name="connsiteX28" fmla="*/ 1398761 w 1426897"/>
                <a:gd name="connsiteY28" fmla="*/ 323557 h 2152357"/>
                <a:gd name="connsiteX29" fmla="*/ 1412829 w 1426897"/>
                <a:gd name="connsiteY29" fmla="*/ 436099 h 2152357"/>
                <a:gd name="connsiteX30" fmla="*/ 1426897 w 1426897"/>
                <a:gd name="connsiteY30" fmla="*/ 520505 h 2152357"/>
                <a:gd name="connsiteX31" fmla="*/ 1412829 w 1426897"/>
                <a:gd name="connsiteY31" fmla="*/ 675249 h 2152357"/>
                <a:gd name="connsiteX32" fmla="*/ 1398761 w 1426897"/>
                <a:gd name="connsiteY32" fmla="*/ 717453 h 2152357"/>
                <a:gd name="connsiteX33" fmla="*/ 1356558 w 1426897"/>
                <a:gd name="connsiteY33" fmla="*/ 829994 h 2152357"/>
                <a:gd name="connsiteX34" fmla="*/ 1300287 w 1426897"/>
                <a:gd name="connsiteY34" fmla="*/ 956603 h 2152357"/>
                <a:gd name="connsiteX35" fmla="*/ 1272152 w 1426897"/>
                <a:gd name="connsiteY35" fmla="*/ 984739 h 2152357"/>
                <a:gd name="connsiteX36" fmla="*/ 1229949 w 1426897"/>
                <a:gd name="connsiteY36" fmla="*/ 1069145 h 2152357"/>
                <a:gd name="connsiteX37" fmla="*/ 1201814 w 1426897"/>
                <a:gd name="connsiteY37" fmla="*/ 1153551 h 2152357"/>
                <a:gd name="connsiteX38" fmla="*/ 1187746 w 1426897"/>
                <a:gd name="connsiteY38" fmla="*/ 1195754 h 2152357"/>
                <a:gd name="connsiteX39" fmla="*/ 1173678 w 1426897"/>
                <a:gd name="connsiteY39" fmla="*/ 1237957 h 2152357"/>
                <a:gd name="connsiteX40" fmla="*/ 1145543 w 1426897"/>
                <a:gd name="connsiteY40" fmla="*/ 1280160 h 2152357"/>
                <a:gd name="connsiteX41" fmla="*/ 1131475 w 1426897"/>
                <a:gd name="connsiteY41" fmla="*/ 1322363 h 2152357"/>
                <a:gd name="connsiteX42" fmla="*/ 1089272 w 1426897"/>
                <a:gd name="connsiteY42" fmla="*/ 1463040 h 2152357"/>
                <a:gd name="connsiteX43" fmla="*/ 1075204 w 1426897"/>
                <a:gd name="connsiteY43" fmla="*/ 1505243 h 2152357"/>
                <a:gd name="connsiteX44" fmla="*/ 1061137 w 1426897"/>
                <a:gd name="connsiteY44" fmla="*/ 1561514 h 2152357"/>
                <a:gd name="connsiteX45" fmla="*/ 1047069 w 1426897"/>
                <a:gd name="connsiteY45" fmla="*/ 1603717 h 2152357"/>
                <a:gd name="connsiteX46" fmla="*/ 1033001 w 1426897"/>
                <a:gd name="connsiteY46" fmla="*/ 1659988 h 2152357"/>
                <a:gd name="connsiteX47" fmla="*/ 1004866 w 1426897"/>
                <a:gd name="connsiteY47" fmla="*/ 1744394 h 2152357"/>
                <a:gd name="connsiteX48" fmla="*/ 990798 w 1426897"/>
                <a:gd name="connsiteY48" fmla="*/ 1786597 h 2152357"/>
                <a:gd name="connsiteX49" fmla="*/ 976731 w 1426897"/>
                <a:gd name="connsiteY49" fmla="*/ 1842868 h 2152357"/>
                <a:gd name="connsiteX50" fmla="*/ 962663 w 1426897"/>
                <a:gd name="connsiteY50" fmla="*/ 1913206 h 2152357"/>
                <a:gd name="connsiteX51" fmla="*/ 948595 w 1426897"/>
                <a:gd name="connsiteY51" fmla="*/ 1955409 h 2152357"/>
                <a:gd name="connsiteX52" fmla="*/ 934527 w 1426897"/>
                <a:gd name="connsiteY52" fmla="*/ 2011680 h 2152357"/>
                <a:gd name="connsiteX53" fmla="*/ 906392 w 1426897"/>
                <a:gd name="connsiteY53" fmla="*/ 2124222 h 2152357"/>
                <a:gd name="connsiteX54" fmla="*/ 864189 w 1426897"/>
                <a:gd name="connsiteY54" fmla="*/ 2152357 h 2152357"/>
                <a:gd name="connsiteX55" fmla="*/ 681309 w 1426897"/>
                <a:gd name="connsiteY55" fmla="*/ 2138289 h 2152357"/>
                <a:gd name="connsiteX56" fmla="*/ 639106 w 1426897"/>
                <a:gd name="connsiteY56" fmla="*/ 2096086 h 2152357"/>
                <a:gd name="connsiteX57" fmla="*/ 653174 w 1426897"/>
                <a:gd name="connsiteY57" fmla="*/ 1856936 h 2152357"/>
                <a:gd name="connsiteX58" fmla="*/ 709444 w 1426897"/>
                <a:gd name="connsiteY58" fmla="*/ 1772529 h 2152357"/>
                <a:gd name="connsiteX59" fmla="*/ 779783 w 1426897"/>
                <a:gd name="connsiteY59" fmla="*/ 1702191 h 2152357"/>
                <a:gd name="connsiteX60" fmla="*/ 793851 w 1426897"/>
                <a:gd name="connsiteY60" fmla="*/ 1659988 h 2152357"/>
                <a:gd name="connsiteX61" fmla="*/ 821986 w 1426897"/>
                <a:gd name="connsiteY61" fmla="*/ 1617785 h 2152357"/>
                <a:gd name="connsiteX62" fmla="*/ 850121 w 1426897"/>
                <a:gd name="connsiteY62" fmla="*/ 1533379 h 2152357"/>
                <a:gd name="connsiteX63" fmla="*/ 836054 w 1426897"/>
                <a:gd name="connsiteY63" fmla="*/ 1336431 h 2152357"/>
                <a:gd name="connsiteX64" fmla="*/ 793851 w 1426897"/>
                <a:gd name="connsiteY64" fmla="*/ 1252025 h 2152357"/>
                <a:gd name="connsiteX65" fmla="*/ 765715 w 1426897"/>
                <a:gd name="connsiteY65" fmla="*/ 1223889 h 2152357"/>
                <a:gd name="connsiteX66" fmla="*/ 695377 w 1426897"/>
                <a:gd name="connsiteY66" fmla="*/ 1153551 h 2152357"/>
                <a:gd name="connsiteX67" fmla="*/ 653174 w 1426897"/>
                <a:gd name="connsiteY67" fmla="*/ 1139483 h 2152357"/>
                <a:gd name="connsiteX68" fmla="*/ 610971 w 1426897"/>
                <a:gd name="connsiteY68" fmla="*/ 1111348 h 2152357"/>
                <a:gd name="connsiteX69" fmla="*/ 456226 w 1426897"/>
                <a:gd name="connsiteY69" fmla="*/ 1111348 h 215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26897" h="2152357">
                  <a:moveTo>
                    <a:pt x="456226" y="1111348"/>
                  </a:moveTo>
                  <a:cubicBezTo>
                    <a:pt x="418712" y="1109003"/>
                    <a:pt x="408275" y="1105676"/>
                    <a:pt x="385887" y="1097280"/>
                  </a:cubicBezTo>
                  <a:cubicBezTo>
                    <a:pt x="345131" y="1081997"/>
                    <a:pt x="345846" y="1065247"/>
                    <a:pt x="315549" y="1041009"/>
                  </a:cubicBezTo>
                  <a:cubicBezTo>
                    <a:pt x="276593" y="1009844"/>
                    <a:pt x="275716" y="1013664"/>
                    <a:pt x="231143" y="998806"/>
                  </a:cubicBezTo>
                  <a:cubicBezTo>
                    <a:pt x="221764" y="989428"/>
                    <a:pt x="213196" y="979162"/>
                    <a:pt x="203007" y="970671"/>
                  </a:cubicBezTo>
                  <a:cubicBezTo>
                    <a:pt x="184995" y="955661"/>
                    <a:pt x="161747" y="946480"/>
                    <a:pt x="146737" y="928468"/>
                  </a:cubicBezTo>
                  <a:cubicBezTo>
                    <a:pt x="137244" y="917076"/>
                    <a:pt x="140298" y="898981"/>
                    <a:pt x="132669" y="886265"/>
                  </a:cubicBezTo>
                  <a:cubicBezTo>
                    <a:pt x="125845" y="874892"/>
                    <a:pt x="113912" y="867508"/>
                    <a:pt x="104534" y="858129"/>
                  </a:cubicBezTo>
                  <a:cubicBezTo>
                    <a:pt x="99845" y="844061"/>
                    <a:pt x="97098" y="829189"/>
                    <a:pt x="90466" y="815926"/>
                  </a:cubicBezTo>
                  <a:cubicBezTo>
                    <a:pt x="82905" y="800804"/>
                    <a:pt x="68834" y="789330"/>
                    <a:pt x="62331" y="773723"/>
                  </a:cubicBezTo>
                  <a:cubicBezTo>
                    <a:pt x="45221" y="732659"/>
                    <a:pt x="20127" y="647114"/>
                    <a:pt x="20127" y="647114"/>
                  </a:cubicBezTo>
                  <a:cubicBezTo>
                    <a:pt x="-4252" y="500833"/>
                    <a:pt x="-9060" y="509462"/>
                    <a:pt x="20127" y="295422"/>
                  </a:cubicBezTo>
                  <a:cubicBezTo>
                    <a:pt x="22411" y="278670"/>
                    <a:pt x="37260" y="266056"/>
                    <a:pt x="48263" y="253219"/>
                  </a:cubicBezTo>
                  <a:cubicBezTo>
                    <a:pt x="65526" y="233079"/>
                    <a:pt x="85777" y="215705"/>
                    <a:pt x="104534" y="196948"/>
                  </a:cubicBezTo>
                  <a:cubicBezTo>
                    <a:pt x="118602" y="182880"/>
                    <a:pt x="135702" y="171298"/>
                    <a:pt x="146737" y="154745"/>
                  </a:cubicBezTo>
                  <a:cubicBezTo>
                    <a:pt x="156115" y="140677"/>
                    <a:pt x="160804" y="121920"/>
                    <a:pt x="174872" y="112542"/>
                  </a:cubicBezTo>
                  <a:cubicBezTo>
                    <a:pt x="190959" y="101817"/>
                    <a:pt x="212386" y="103163"/>
                    <a:pt x="231143" y="98474"/>
                  </a:cubicBezTo>
                  <a:cubicBezTo>
                    <a:pt x="298021" y="53889"/>
                    <a:pt x="257309" y="75684"/>
                    <a:pt x="357752" y="42203"/>
                  </a:cubicBezTo>
                  <a:lnTo>
                    <a:pt x="399955" y="28136"/>
                  </a:lnTo>
                  <a:cubicBezTo>
                    <a:pt x="414023" y="23447"/>
                    <a:pt x="427531" y="16506"/>
                    <a:pt x="442158" y="14068"/>
                  </a:cubicBezTo>
                  <a:lnTo>
                    <a:pt x="526564" y="0"/>
                  </a:lnTo>
                  <a:cubicBezTo>
                    <a:pt x="695376" y="4689"/>
                    <a:pt x="864787" y="-884"/>
                    <a:pt x="1033001" y="14068"/>
                  </a:cubicBezTo>
                  <a:cubicBezTo>
                    <a:pt x="1077312" y="18007"/>
                    <a:pt x="1117408" y="42203"/>
                    <a:pt x="1159611" y="56271"/>
                  </a:cubicBezTo>
                  <a:cubicBezTo>
                    <a:pt x="1173679" y="60960"/>
                    <a:pt x="1189476" y="62114"/>
                    <a:pt x="1201814" y="70339"/>
                  </a:cubicBezTo>
                  <a:lnTo>
                    <a:pt x="1286220" y="126609"/>
                  </a:lnTo>
                  <a:cubicBezTo>
                    <a:pt x="1295598" y="140677"/>
                    <a:pt x="1305967" y="154133"/>
                    <a:pt x="1314355" y="168813"/>
                  </a:cubicBezTo>
                  <a:cubicBezTo>
                    <a:pt x="1324759" y="187021"/>
                    <a:pt x="1330858" y="207634"/>
                    <a:pt x="1342491" y="225083"/>
                  </a:cubicBezTo>
                  <a:cubicBezTo>
                    <a:pt x="1349848" y="236119"/>
                    <a:pt x="1361248" y="243840"/>
                    <a:pt x="1370626" y="253219"/>
                  </a:cubicBezTo>
                  <a:cubicBezTo>
                    <a:pt x="1380004" y="276665"/>
                    <a:pt x="1393083" y="298952"/>
                    <a:pt x="1398761" y="323557"/>
                  </a:cubicBezTo>
                  <a:cubicBezTo>
                    <a:pt x="1407262" y="360395"/>
                    <a:pt x="1407482" y="398673"/>
                    <a:pt x="1412829" y="436099"/>
                  </a:cubicBezTo>
                  <a:cubicBezTo>
                    <a:pt x="1416863" y="464336"/>
                    <a:pt x="1422208" y="492370"/>
                    <a:pt x="1426897" y="520505"/>
                  </a:cubicBezTo>
                  <a:cubicBezTo>
                    <a:pt x="1422208" y="572086"/>
                    <a:pt x="1420154" y="623976"/>
                    <a:pt x="1412829" y="675249"/>
                  </a:cubicBezTo>
                  <a:cubicBezTo>
                    <a:pt x="1410732" y="689929"/>
                    <a:pt x="1402835" y="703195"/>
                    <a:pt x="1398761" y="717453"/>
                  </a:cubicBezTo>
                  <a:cubicBezTo>
                    <a:pt x="1353075" y="877357"/>
                    <a:pt x="1422120" y="666089"/>
                    <a:pt x="1356558" y="829994"/>
                  </a:cubicBezTo>
                  <a:cubicBezTo>
                    <a:pt x="1325322" y="908083"/>
                    <a:pt x="1343594" y="902469"/>
                    <a:pt x="1300287" y="956603"/>
                  </a:cubicBezTo>
                  <a:cubicBezTo>
                    <a:pt x="1292002" y="966960"/>
                    <a:pt x="1281530" y="975360"/>
                    <a:pt x="1272152" y="984739"/>
                  </a:cubicBezTo>
                  <a:cubicBezTo>
                    <a:pt x="1220842" y="1138664"/>
                    <a:pt x="1302675" y="905510"/>
                    <a:pt x="1229949" y="1069145"/>
                  </a:cubicBezTo>
                  <a:cubicBezTo>
                    <a:pt x="1217904" y="1096246"/>
                    <a:pt x="1211192" y="1125416"/>
                    <a:pt x="1201814" y="1153551"/>
                  </a:cubicBezTo>
                  <a:lnTo>
                    <a:pt x="1187746" y="1195754"/>
                  </a:lnTo>
                  <a:cubicBezTo>
                    <a:pt x="1183057" y="1209822"/>
                    <a:pt x="1181903" y="1225619"/>
                    <a:pt x="1173678" y="1237957"/>
                  </a:cubicBezTo>
                  <a:cubicBezTo>
                    <a:pt x="1164300" y="1252025"/>
                    <a:pt x="1153104" y="1265038"/>
                    <a:pt x="1145543" y="1280160"/>
                  </a:cubicBezTo>
                  <a:cubicBezTo>
                    <a:pt x="1138911" y="1293423"/>
                    <a:pt x="1136682" y="1308478"/>
                    <a:pt x="1131475" y="1322363"/>
                  </a:cubicBezTo>
                  <a:cubicBezTo>
                    <a:pt x="1074767" y="1473586"/>
                    <a:pt x="1126939" y="1312376"/>
                    <a:pt x="1089272" y="1463040"/>
                  </a:cubicBezTo>
                  <a:cubicBezTo>
                    <a:pt x="1085675" y="1477426"/>
                    <a:pt x="1079278" y="1490985"/>
                    <a:pt x="1075204" y="1505243"/>
                  </a:cubicBezTo>
                  <a:cubicBezTo>
                    <a:pt x="1069893" y="1523833"/>
                    <a:pt x="1066448" y="1542924"/>
                    <a:pt x="1061137" y="1561514"/>
                  </a:cubicBezTo>
                  <a:cubicBezTo>
                    <a:pt x="1057063" y="1575772"/>
                    <a:pt x="1051143" y="1589459"/>
                    <a:pt x="1047069" y="1603717"/>
                  </a:cubicBezTo>
                  <a:cubicBezTo>
                    <a:pt x="1041757" y="1622307"/>
                    <a:pt x="1038557" y="1641469"/>
                    <a:pt x="1033001" y="1659988"/>
                  </a:cubicBezTo>
                  <a:cubicBezTo>
                    <a:pt x="1024479" y="1688394"/>
                    <a:pt x="1014244" y="1716259"/>
                    <a:pt x="1004866" y="1744394"/>
                  </a:cubicBezTo>
                  <a:cubicBezTo>
                    <a:pt x="1000177" y="1758462"/>
                    <a:pt x="994394" y="1772211"/>
                    <a:pt x="990798" y="1786597"/>
                  </a:cubicBezTo>
                  <a:cubicBezTo>
                    <a:pt x="986109" y="1805354"/>
                    <a:pt x="980925" y="1823994"/>
                    <a:pt x="976731" y="1842868"/>
                  </a:cubicBezTo>
                  <a:cubicBezTo>
                    <a:pt x="971544" y="1866209"/>
                    <a:pt x="968462" y="1890010"/>
                    <a:pt x="962663" y="1913206"/>
                  </a:cubicBezTo>
                  <a:cubicBezTo>
                    <a:pt x="959066" y="1927592"/>
                    <a:pt x="952669" y="1941151"/>
                    <a:pt x="948595" y="1955409"/>
                  </a:cubicBezTo>
                  <a:cubicBezTo>
                    <a:pt x="943283" y="1973999"/>
                    <a:pt x="938721" y="1992806"/>
                    <a:pt x="934527" y="2011680"/>
                  </a:cubicBezTo>
                  <a:cubicBezTo>
                    <a:pt x="933718" y="2015321"/>
                    <a:pt x="917996" y="2109718"/>
                    <a:pt x="906392" y="2124222"/>
                  </a:cubicBezTo>
                  <a:cubicBezTo>
                    <a:pt x="895830" y="2137424"/>
                    <a:pt x="878257" y="2142979"/>
                    <a:pt x="864189" y="2152357"/>
                  </a:cubicBezTo>
                  <a:cubicBezTo>
                    <a:pt x="803229" y="2147668"/>
                    <a:pt x="740624" y="2153118"/>
                    <a:pt x="681309" y="2138289"/>
                  </a:cubicBezTo>
                  <a:cubicBezTo>
                    <a:pt x="662008" y="2133464"/>
                    <a:pt x="641086" y="2115882"/>
                    <a:pt x="639106" y="2096086"/>
                  </a:cubicBezTo>
                  <a:cubicBezTo>
                    <a:pt x="631160" y="2016628"/>
                    <a:pt x="636211" y="1934968"/>
                    <a:pt x="653174" y="1856936"/>
                  </a:cubicBezTo>
                  <a:cubicBezTo>
                    <a:pt x="660357" y="1823893"/>
                    <a:pt x="685533" y="1796439"/>
                    <a:pt x="709444" y="1772529"/>
                  </a:cubicBezTo>
                  <a:lnTo>
                    <a:pt x="779783" y="1702191"/>
                  </a:lnTo>
                  <a:cubicBezTo>
                    <a:pt x="784472" y="1688123"/>
                    <a:pt x="787219" y="1673251"/>
                    <a:pt x="793851" y="1659988"/>
                  </a:cubicBezTo>
                  <a:cubicBezTo>
                    <a:pt x="801412" y="1644866"/>
                    <a:pt x="815119" y="1633235"/>
                    <a:pt x="821986" y="1617785"/>
                  </a:cubicBezTo>
                  <a:cubicBezTo>
                    <a:pt x="834031" y="1590684"/>
                    <a:pt x="850121" y="1533379"/>
                    <a:pt x="850121" y="1533379"/>
                  </a:cubicBezTo>
                  <a:cubicBezTo>
                    <a:pt x="845432" y="1467730"/>
                    <a:pt x="843744" y="1401797"/>
                    <a:pt x="836054" y="1336431"/>
                  </a:cubicBezTo>
                  <a:cubicBezTo>
                    <a:pt x="832468" y="1305947"/>
                    <a:pt x="812164" y="1274917"/>
                    <a:pt x="793851" y="1252025"/>
                  </a:cubicBezTo>
                  <a:cubicBezTo>
                    <a:pt x="785565" y="1241668"/>
                    <a:pt x="774001" y="1234246"/>
                    <a:pt x="765715" y="1223889"/>
                  </a:cubicBezTo>
                  <a:cubicBezTo>
                    <a:pt x="728201" y="1176996"/>
                    <a:pt x="751649" y="1181687"/>
                    <a:pt x="695377" y="1153551"/>
                  </a:cubicBezTo>
                  <a:cubicBezTo>
                    <a:pt x="682114" y="1146919"/>
                    <a:pt x="666437" y="1146115"/>
                    <a:pt x="653174" y="1139483"/>
                  </a:cubicBezTo>
                  <a:cubicBezTo>
                    <a:pt x="638052" y="1131922"/>
                    <a:pt x="627708" y="1113739"/>
                    <a:pt x="610971" y="1111348"/>
                  </a:cubicBezTo>
                  <a:cubicBezTo>
                    <a:pt x="559908" y="1104053"/>
                    <a:pt x="493740" y="1113693"/>
                    <a:pt x="456226" y="11113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8187032-9AE8-49B7-83C0-F651809A419C}"/>
                </a:ext>
              </a:extLst>
            </p:cNvPr>
            <p:cNvSpPr/>
            <p:nvPr/>
          </p:nvSpPr>
          <p:spPr>
            <a:xfrm>
              <a:off x="4346917" y="1167618"/>
              <a:ext cx="2729132" cy="1716259"/>
            </a:xfrm>
            <a:custGeom>
              <a:avLst/>
              <a:gdLst>
                <a:gd name="connsiteX0" fmla="*/ 1477108 w 2729132"/>
                <a:gd name="connsiteY0" fmla="*/ 1716259 h 1716259"/>
                <a:gd name="connsiteX1" fmla="*/ 1336431 w 2729132"/>
                <a:gd name="connsiteY1" fmla="*/ 1702191 h 1716259"/>
                <a:gd name="connsiteX2" fmla="*/ 1280160 w 2729132"/>
                <a:gd name="connsiteY2" fmla="*/ 1688124 h 1716259"/>
                <a:gd name="connsiteX3" fmla="*/ 1237957 w 2729132"/>
                <a:gd name="connsiteY3" fmla="*/ 1674056 h 1716259"/>
                <a:gd name="connsiteX4" fmla="*/ 1083212 w 2729132"/>
                <a:gd name="connsiteY4" fmla="*/ 1659988 h 1716259"/>
                <a:gd name="connsiteX5" fmla="*/ 506437 w 2729132"/>
                <a:gd name="connsiteY5" fmla="*/ 1645920 h 1716259"/>
                <a:gd name="connsiteX6" fmla="*/ 379828 w 2729132"/>
                <a:gd name="connsiteY6" fmla="*/ 1659988 h 1716259"/>
                <a:gd name="connsiteX7" fmla="*/ 323557 w 2729132"/>
                <a:gd name="connsiteY7" fmla="*/ 1645920 h 1716259"/>
                <a:gd name="connsiteX8" fmla="*/ 407963 w 2729132"/>
                <a:gd name="connsiteY8" fmla="*/ 1589650 h 1716259"/>
                <a:gd name="connsiteX9" fmla="*/ 436098 w 2729132"/>
                <a:gd name="connsiteY9" fmla="*/ 1561514 h 1716259"/>
                <a:gd name="connsiteX10" fmla="*/ 478301 w 2729132"/>
                <a:gd name="connsiteY10" fmla="*/ 1547447 h 1716259"/>
                <a:gd name="connsiteX11" fmla="*/ 520505 w 2729132"/>
                <a:gd name="connsiteY11" fmla="*/ 1477108 h 1716259"/>
                <a:gd name="connsiteX12" fmla="*/ 534572 w 2729132"/>
                <a:gd name="connsiteY12" fmla="*/ 1434905 h 1716259"/>
                <a:gd name="connsiteX13" fmla="*/ 506437 w 2729132"/>
                <a:gd name="connsiteY13" fmla="*/ 1069145 h 1716259"/>
                <a:gd name="connsiteX14" fmla="*/ 478301 w 2729132"/>
                <a:gd name="connsiteY14" fmla="*/ 984739 h 1716259"/>
                <a:gd name="connsiteX15" fmla="*/ 464234 w 2729132"/>
                <a:gd name="connsiteY15" fmla="*/ 942536 h 1716259"/>
                <a:gd name="connsiteX16" fmla="*/ 436098 w 2729132"/>
                <a:gd name="connsiteY16" fmla="*/ 900333 h 1716259"/>
                <a:gd name="connsiteX17" fmla="*/ 379828 w 2729132"/>
                <a:gd name="connsiteY17" fmla="*/ 815927 h 1716259"/>
                <a:gd name="connsiteX18" fmla="*/ 337625 w 2729132"/>
                <a:gd name="connsiteY18" fmla="*/ 801859 h 1716259"/>
                <a:gd name="connsiteX19" fmla="*/ 239151 w 2729132"/>
                <a:gd name="connsiteY19" fmla="*/ 759656 h 1716259"/>
                <a:gd name="connsiteX20" fmla="*/ 168812 w 2729132"/>
                <a:gd name="connsiteY20" fmla="*/ 717453 h 1716259"/>
                <a:gd name="connsiteX21" fmla="*/ 140677 w 2729132"/>
                <a:gd name="connsiteY21" fmla="*/ 689317 h 1716259"/>
                <a:gd name="connsiteX22" fmla="*/ 98474 w 2729132"/>
                <a:gd name="connsiteY22" fmla="*/ 675250 h 1716259"/>
                <a:gd name="connsiteX23" fmla="*/ 0 w 2729132"/>
                <a:gd name="connsiteY23" fmla="*/ 633047 h 1716259"/>
                <a:gd name="connsiteX24" fmla="*/ 28135 w 2729132"/>
                <a:gd name="connsiteY24" fmla="*/ 590844 h 1716259"/>
                <a:gd name="connsiteX25" fmla="*/ 126609 w 2729132"/>
                <a:gd name="connsiteY25" fmla="*/ 562708 h 1716259"/>
                <a:gd name="connsiteX26" fmla="*/ 281354 w 2729132"/>
                <a:gd name="connsiteY26" fmla="*/ 534573 h 1716259"/>
                <a:gd name="connsiteX27" fmla="*/ 647114 w 2729132"/>
                <a:gd name="connsiteY27" fmla="*/ 506437 h 1716259"/>
                <a:gd name="connsiteX28" fmla="*/ 689317 w 2729132"/>
                <a:gd name="connsiteY28" fmla="*/ 436099 h 1716259"/>
                <a:gd name="connsiteX29" fmla="*/ 703385 w 2729132"/>
                <a:gd name="connsiteY29" fmla="*/ 393896 h 1716259"/>
                <a:gd name="connsiteX30" fmla="*/ 731520 w 2729132"/>
                <a:gd name="connsiteY30" fmla="*/ 365760 h 1716259"/>
                <a:gd name="connsiteX31" fmla="*/ 759655 w 2729132"/>
                <a:gd name="connsiteY31" fmla="*/ 323557 h 1716259"/>
                <a:gd name="connsiteX32" fmla="*/ 787791 w 2729132"/>
                <a:gd name="connsiteY32" fmla="*/ 295422 h 1716259"/>
                <a:gd name="connsiteX33" fmla="*/ 844061 w 2729132"/>
                <a:gd name="connsiteY33" fmla="*/ 211016 h 1716259"/>
                <a:gd name="connsiteX34" fmla="*/ 900332 w 2729132"/>
                <a:gd name="connsiteY34" fmla="*/ 140677 h 1716259"/>
                <a:gd name="connsiteX35" fmla="*/ 970671 w 2729132"/>
                <a:gd name="connsiteY35" fmla="*/ 70339 h 1716259"/>
                <a:gd name="connsiteX36" fmla="*/ 1026941 w 2729132"/>
                <a:gd name="connsiteY36" fmla="*/ 0 h 1716259"/>
                <a:gd name="connsiteX37" fmla="*/ 1069145 w 2729132"/>
                <a:gd name="connsiteY37" fmla="*/ 28136 h 1716259"/>
                <a:gd name="connsiteX38" fmla="*/ 1111348 w 2729132"/>
                <a:gd name="connsiteY38" fmla="*/ 112542 h 1716259"/>
                <a:gd name="connsiteX39" fmla="*/ 1139483 w 2729132"/>
                <a:gd name="connsiteY39" fmla="*/ 154745 h 1716259"/>
                <a:gd name="connsiteX40" fmla="*/ 1181686 w 2729132"/>
                <a:gd name="connsiteY40" fmla="*/ 225084 h 1716259"/>
                <a:gd name="connsiteX41" fmla="*/ 1237957 w 2729132"/>
                <a:gd name="connsiteY41" fmla="*/ 239151 h 1716259"/>
                <a:gd name="connsiteX42" fmla="*/ 1266092 w 2729132"/>
                <a:gd name="connsiteY42" fmla="*/ 267287 h 1716259"/>
                <a:gd name="connsiteX43" fmla="*/ 1434905 w 2729132"/>
                <a:gd name="connsiteY43" fmla="*/ 281354 h 1716259"/>
                <a:gd name="connsiteX44" fmla="*/ 1477108 w 2729132"/>
                <a:gd name="connsiteY44" fmla="*/ 295422 h 1716259"/>
                <a:gd name="connsiteX45" fmla="*/ 1716258 w 2729132"/>
                <a:gd name="connsiteY45" fmla="*/ 309490 h 1716259"/>
                <a:gd name="connsiteX46" fmla="*/ 1786597 w 2729132"/>
                <a:gd name="connsiteY46" fmla="*/ 323557 h 1716259"/>
                <a:gd name="connsiteX47" fmla="*/ 1983545 w 2729132"/>
                <a:gd name="connsiteY47" fmla="*/ 295422 h 1716259"/>
                <a:gd name="connsiteX48" fmla="*/ 2067951 w 2729132"/>
                <a:gd name="connsiteY48" fmla="*/ 267287 h 1716259"/>
                <a:gd name="connsiteX49" fmla="*/ 2138289 w 2729132"/>
                <a:gd name="connsiteY49" fmla="*/ 253219 h 1716259"/>
                <a:gd name="connsiteX50" fmla="*/ 2180492 w 2729132"/>
                <a:gd name="connsiteY50" fmla="*/ 239151 h 1716259"/>
                <a:gd name="connsiteX51" fmla="*/ 2236763 w 2729132"/>
                <a:gd name="connsiteY51" fmla="*/ 225084 h 1716259"/>
                <a:gd name="connsiteX52" fmla="*/ 2335237 w 2729132"/>
                <a:gd name="connsiteY52" fmla="*/ 196948 h 1716259"/>
                <a:gd name="connsiteX53" fmla="*/ 2321169 w 2729132"/>
                <a:gd name="connsiteY53" fmla="*/ 239151 h 1716259"/>
                <a:gd name="connsiteX54" fmla="*/ 2264898 w 2729132"/>
                <a:gd name="connsiteY54" fmla="*/ 323557 h 1716259"/>
                <a:gd name="connsiteX55" fmla="*/ 2250831 w 2729132"/>
                <a:gd name="connsiteY55" fmla="*/ 365760 h 1716259"/>
                <a:gd name="connsiteX56" fmla="*/ 2222695 w 2729132"/>
                <a:gd name="connsiteY56" fmla="*/ 393896 h 1716259"/>
                <a:gd name="connsiteX57" fmla="*/ 2152357 w 2729132"/>
                <a:gd name="connsiteY57" fmla="*/ 520505 h 1716259"/>
                <a:gd name="connsiteX58" fmla="*/ 2166425 w 2729132"/>
                <a:gd name="connsiteY58" fmla="*/ 576776 h 1716259"/>
                <a:gd name="connsiteX59" fmla="*/ 2194560 w 2729132"/>
                <a:gd name="connsiteY59" fmla="*/ 717453 h 1716259"/>
                <a:gd name="connsiteX60" fmla="*/ 2222695 w 2729132"/>
                <a:gd name="connsiteY60" fmla="*/ 801859 h 1716259"/>
                <a:gd name="connsiteX61" fmla="*/ 2250831 w 2729132"/>
                <a:gd name="connsiteY61" fmla="*/ 844062 h 1716259"/>
                <a:gd name="connsiteX62" fmla="*/ 2293034 w 2729132"/>
                <a:gd name="connsiteY62" fmla="*/ 928468 h 1716259"/>
                <a:gd name="connsiteX63" fmla="*/ 2307101 w 2729132"/>
                <a:gd name="connsiteY63" fmla="*/ 970671 h 1716259"/>
                <a:gd name="connsiteX64" fmla="*/ 2335237 w 2729132"/>
                <a:gd name="connsiteY64" fmla="*/ 998807 h 1716259"/>
                <a:gd name="connsiteX65" fmla="*/ 2447778 w 2729132"/>
                <a:gd name="connsiteY65" fmla="*/ 1125416 h 1716259"/>
                <a:gd name="connsiteX66" fmla="*/ 2489981 w 2729132"/>
                <a:gd name="connsiteY66" fmla="*/ 1139484 h 1716259"/>
                <a:gd name="connsiteX67" fmla="*/ 2574388 w 2729132"/>
                <a:gd name="connsiteY67" fmla="*/ 1181687 h 1716259"/>
                <a:gd name="connsiteX68" fmla="*/ 2630658 w 2729132"/>
                <a:gd name="connsiteY68" fmla="*/ 1209822 h 1716259"/>
                <a:gd name="connsiteX69" fmla="*/ 2729132 w 2729132"/>
                <a:gd name="connsiteY69" fmla="*/ 1252025 h 1716259"/>
                <a:gd name="connsiteX70" fmla="*/ 2686929 w 2729132"/>
                <a:gd name="connsiteY70" fmla="*/ 1280160 h 1716259"/>
                <a:gd name="connsiteX71" fmla="*/ 2489981 w 2729132"/>
                <a:gd name="connsiteY71" fmla="*/ 1308296 h 1716259"/>
                <a:gd name="connsiteX72" fmla="*/ 2166425 w 2729132"/>
                <a:gd name="connsiteY72" fmla="*/ 1322364 h 1716259"/>
                <a:gd name="connsiteX73" fmla="*/ 2152357 w 2729132"/>
                <a:gd name="connsiteY73" fmla="*/ 1378634 h 1716259"/>
                <a:gd name="connsiteX74" fmla="*/ 2138289 w 2729132"/>
                <a:gd name="connsiteY74" fmla="*/ 1420837 h 1716259"/>
                <a:gd name="connsiteX75" fmla="*/ 2124221 w 2729132"/>
                <a:gd name="connsiteY75" fmla="*/ 1547447 h 1716259"/>
                <a:gd name="connsiteX76" fmla="*/ 2053883 w 2729132"/>
                <a:gd name="connsiteY76" fmla="*/ 1631853 h 1716259"/>
                <a:gd name="connsiteX77" fmla="*/ 2011680 w 2729132"/>
                <a:gd name="connsiteY77" fmla="*/ 1645920 h 1716259"/>
                <a:gd name="connsiteX78" fmla="*/ 1899138 w 2729132"/>
                <a:gd name="connsiteY78" fmla="*/ 1688124 h 1716259"/>
                <a:gd name="connsiteX79" fmla="*/ 1800665 w 2729132"/>
                <a:gd name="connsiteY79" fmla="*/ 1716259 h 171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29132" h="1716259">
                  <a:moveTo>
                    <a:pt x="1477108" y="1716259"/>
                  </a:moveTo>
                  <a:cubicBezTo>
                    <a:pt x="1430216" y="1711570"/>
                    <a:pt x="1383084" y="1708856"/>
                    <a:pt x="1336431" y="1702191"/>
                  </a:cubicBezTo>
                  <a:cubicBezTo>
                    <a:pt x="1317291" y="1699457"/>
                    <a:pt x="1298750" y="1693435"/>
                    <a:pt x="1280160" y="1688124"/>
                  </a:cubicBezTo>
                  <a:cubicBezTo>
                    <a:pt x="1265902" y="1684050"/>
                    <a:pt x="1252637" y="1676153"/>
                    <a:pt x="1237957" y="1674056"/>
                  </a:cubicBezTo>
                  <a:cubicBezTo>
                    <a:pt x="1186683" y="1666731"/>
                    <a:pt x="1134794" y="1664677"/>
                    <a:pt x="1083212" y="1659988"/>
                  </a:cubicBezTo>
                  <a:cubicBezTo>
                    <a:pt x="843042" y="1579932"/>
                    <a:pt x="1028451" y="1631006"/>
                    <a:pt x="506437" y="1645920"/>
                  </a:cubicBezTo>
                  <a:cubicBezTo>
                    <a:pt x="464234" y="1650609"/>
                    <a:pt x="422291" y="1659988"/>
                    <a:pt x="379828" y="1659988"/>
                  </a:cubicBezTo>
                  <a:cubicBezTo>
                    <a:pt x="360494" y="1659988"/>
                    <a:pt x="316376" y="1663871"/>
                    <a:pt x="323557" y="1645920"/>
                  </a:cubicBezTo>
                  <a:cubicBezTo>
                    <a:pt x="336115" y="1614524"/>
                    <a:pt x="384053" y="1613561"/>
                    <a:pt x="407963" y="1589650"/>
                  </a:cubicBezTo>
                  <a:cubicBezTo>
                    <a:pt x="417341" y="1580271"/>
                    <a:pt x="424725" y="1568338"/>
                    <a:pt x="436098" y="1561514"/>
                  </a:cubicBezTo>
                  <a:cubicBezTo>
                    <a:pt x="448813" y="1553885"/>
                    <a:pt x="464233" y="1552136"/>
                    <a:pt x="478301" y="1547447"/>
                  </a:cubicBezTo>
                  <a:cubicBezTo>
                    <a:pt x="518155" y="1427888"/>
                    <a:pt x="462571" y="1573665"/>
                    <a:pt x="520505" y="1477108"/>
                  </a:cubicBezTo>
                  <a:cubicBezTo>
                    <a:pt x="528134" y="1464393"/>
                    <a:pt x="529883" y="1448973"/>
                    <a:pt x="534572" y="1434905"/>
                  </a:cubicBezTo>
                  <a:cubicBezTo>
                    <a:pt x="532133" y="1390994"/>
                    <a:pt x="524853" y="1155083"/>
                    <a:pt x="506437" y="1069145"/>
                  </a:cubicBezTo>
                  <a:cubicBezTo>
                    <a:pt x="500223" y="1040146"/>
                    <a:pt x="487679" y="1012874"/>
                    <a:pt x="478301" y="984739"/>
                  </a:cubicBezTo>
                  <a:cubicBezTo>
                    <a:pt x="473612" y="970671"/>
                    <a:pt x="472460" y="954874"/>
                    <a:pt x="464234" y="942536"/>
                  </a:cubicBezTo>
                  <a:lnTo>
                    <a:pt x="436098" y="900333"/>
                  </a:lnTo>
                  <a:cubicBezTo>
                    <a:pt x="421350" y="856086"/>
                    <a:pt x="424990" y="846035"/>
                    <a:pt x="379828" y="815927"/>
                  </a:cubicBezTo>
                  <a:cubicBezTo>
                    <a:pt x="367490" y="807702"/>
                    <a:pt x="350888" y="808491"/>
                    <a:pt x="337625" y="801859"/>
                  </a:cubicBezTo>
                  <a:cubicBezTo>
                    <a:pt x="240475" y="753285"/>
                    <a:pt x="356259" y="788934"/>
                    <a:pt x="239151" y="759656"/>
                  </a:cubicBezTo>
                  <a:cubicBezTo>
                    <a:pt x="167858" y="688363"/>
                    <a:pt x="260125" y="772241"/>
                    <a:pt x="168812" y="717453"/>
                  </a:cubicBezTo>
                  <a:cubicBezTo>
                    <a:pt x="157439" y="710629"/>
                    <a:pt x="152050" y="696141"/>
                    <a:pt x="140677" y="689317"/>
                  </a:cubicBezTo>
                  <a:cubicBezTo>
                    <a:pt x="127962" y="681688"/>
                    <a:pt x="112104" y="681091"/>
                    <a:pt x="98474" y="675250"/>
                  </a:cubicBezTo>
                  <a:cubicBezTo>
                    <a:pt x="-23210" y="623100"/>
                    <a:pt x="98973" y="666037"/>
                    <a:pt x="0" y="633047"/>
                  </a:cubicBezTo>
                  <a:cubicBezTo>
                    <a:pt x="9378" y="618979"/>
                    <a:pt x="14933" y="601406"/>
                    <a:pt x="28135" y="590844"/>
                  </a:cubicBezTo>
                  <a:cubicBezTo>
                    <a:pt x="37505" y="583348"/>
                    <a:pt x="122677" y="563831"/>
                    <a:pt x="126609" y="562708"/>
                  </a:cubicBezTo>
                  <a:cubicBezTo>
                    <a:pt x="236941" y="531184"/>
                    <a:pt x="71843" y="564503"/>
                    <a:pt x="281354" y="534573"/>
                  </a:cubicBezTo>
                  <a:cubicBezTo>
                    <a:pt x="503790" y="502797"/>
                    <a:pt x="187793" y="529404"/>
                    <a:pt x="647114" y="506437"/>
                  </a:cubicBezTo>
                  <a:cubicBezTo>
                    <a:pt x="686961" y="386889"/>
                    <a:pt x="631388" y="532645"/>
                    <a:pt x="689317" y="436099"/>
                  </a:cubicBezTo>
                  <a:cubicBezTo>
                    <a:pt x="696946" y="423384"/>
                    <a:pt x="695756" y="406612"/>
                    <a:pt x="703385" y="393896"/>
                  </a:cubicBezTo>
                  <a:cubicBezTo>
                    <a:pt x="710209" y="382523"/>
                    <a:pt x="723235" y="376117"/>
                    <a:pt x="731520" y="365760"/>
                  </a:cubicBezTo>
                  <a:cubicBezTo>
                    <a:pt x="742082" y="352558"/>
                    <a:pt x="749093" y="336759"/>
                    <a:pt x="759655" y="323557"/>
                  </a:cubicBezTo>
                  <a:cubicBezTo>
                    <a:pt x="767941" y="313200"/>
                    <a:pt x="779833" y="306033"/>
                    <a:pt x="787791" y="295422"/>
                  </a:cubicBezTo>
                  <a:cubicBezTo>
                    <a:pt x="808080" y="268371"/>
                    <a:pt x="820151" y="234926"/>
                    <a:pt x="844061" y="211016"/>
                  </a:cubicBezTo>
                  <a:cubicBezTo>
                    <a:pt x="953768" y="101309"/>
                    <a:pt x="776099" y="282657"/>
                    <a:pt x="900332" y="140677"/>
                  </a:cubicBezTo>
                  <a:cubicBezTo>
                    <a:pt x="922167" y="115723"/>
                    <a:pt x="970671" y="70339"/>
                    <a:pt x="970671" y="70339"/>
                  </a:cubicBezTo>
                  <a:cubicBezTo>
                    <a:pt x="979455" y="43987"/>
                    <a:pt x="984520" y="0"/>
                    <a:pt x="1026941" y="0"/>
                  </a:cubicBezTo>
                  <a:cubicBezTo>
                    <a:pt x="1043849" y="0"/>
                    <a:pt x="1055077" y="18757"/>
                    <a:pt x="1069145" y="28136"/>
                  </a:cubicBezTo>
                  <a:cubicBezTo>
                    <a:pt x="1149776" y="149084"/>
                    <a:pt x="1053105" y="-3943"/>
                    <a:pt x="1111348" y="112542"/>
                  </a:cubicBezTo>
                  <a:cubicBezTo>
                    <a:pt x="1118909" y="127664"/>
                    <a:pt x="1131922" y="139623"/>
                    <a:pt x="1139483" y="154745"/>
                  </a:cubicBezTo>
                  <a:cubicBezTo>
                    <a:pt x="1155525" y="186830"/>
                    <a:pt x="1145051" y="206767"/>
                    <a:pt x="1181686" y="225084"/>
                  </a:cubicBezTo>
                  <a:cubicBezTo>
                    <a:pt x="1198979" y="233731"/>
                    <a:pt x="1219200" y="234462"/>
                    <a:pt x="1237957" y="239151"/>
                  </a:cubicBezTo>
                  <a:cubicBezTo>
                    <a:pt x="1247335" y="248530"/>
                    <a:pt x="1253123" y="264508"/>
                    <a:pt x="1266092" y="267287"/>
                  </a:cubicBezTo>
                  <a:cubicBezTo>
                    <a:pt x="1321305" y="279118"/>
                    <a:pt x="1378934" y="273891"/>
                    <a:pt x="1434905" y="281354"/>
                  </a:cubicBezTo>
                  <a:cubicBezTo>
                    <a:pt x="1449604" y="283314"/>
                    <a:pt x="1462353" y="293946"/>
                    <a:pt x="1477108" y="295422"/>
                  </a:cubicBezTo>
                  <a:cubicBezTo>
                    <a:pt x="1556566" y="303368"/>
                    <a:pt x="1636541" y="304801"/>
                    <a:pt x="1716258" y="309490"/>
                  </a:cubicBezTo>
                  <a:cubicBezTo>
                    <a:pt x="1739704" y="314179"/>
                    <a:pt x="1762686" y="323557"/>
                    <a:pt x="1786597" y="323557"/>
                  </a:cubicBezTo>
                  <a:cubicBezTo>
                    <a:pt x="1822684" y="323557"/>
                    <a:pt x="1935923" y="308410"/>
                    <a:pt x="1983545" y="295422"/>
                  </a:cubicBezTo>
                  <a:cubicBezTo>
                    <a:pt x="2012157" y="287619"/>
                    <a:pt x="2038870" y="273103"/>
                    <a:pt x="2067951" y="267287"/>
                  </a:cubicBezTo>
                  <a:cubicBezTo>
                    <a:pt x="2091397" y="262598"/>
                    <a:pt x="2115093" y="259018"/>
                    <a:pt x="2138289" y="253219"/>
                  </a:cubicBezTo>
                  <a:cubicBezTo>
                    <a:pt x="2152675" y="249622"/>
                    <a:pt x="2166234" y="243225"/>
                    <a:pt x="2180492" y="239151"/>
                  </a:cubicBezTo>
                  <a:cubicBezTo>
                    <a:pt x="2199082" y="233840"/>
                    <a:pt x="2218173" y="230395"/>
                    <a:pt x="2236763" y="225084"/>
                  </a:cubicBezTo>
                  <a:cubicBezTo>
                    <a:pt x="2378076" y="184710"/>
                    <a:pt x="2159272" y="240940"/>
                    <a:pt x="2335237" y="196948"/>
                  </a:cubicBezTo>
                  <a:cubicBezTo>
                    <a:pt x="2330548" y="211016"/>
                    <a:pt x="2328370" y="226188"/>
                    <a:pt x="2321169" y="239151"/>
                  </a:cubicBezTo>
                  <a:cubicBezTo>
                    <a:pt x="2304747" y="268710"/>
                    <a:pt x="2264898" y="323557"/>
                    <a:pt x="2264898" y="323557"/>
                  </a:cubicBezTo>
                  <a:cubicBezTo>
                    <a:pt x="2260209" y="337625"/>
                    <a:pt x="2258460" y="353045"/>
                    <a:pt x="2250831" y="365760"/>
                  </a:cubicBezTo>
                  <a:cubicBezTo>
                    <a:pt x="2244007" y="377133"/>
                    <a:pt x="2230653" y="383285"/>
                    <a:pt x="2222695" y="393896"/>
                  </a:cubicBezTo>
                  <a:cubicBezTo>
                    <a:pt x="2164650" y="471290"/>
                    <a:pt x="2174290" y="454709"/>
                    <a:pt x="2152357" y="520505"/>
                  </a:cubicBezTo>
                  <a:cubicBezTo>
                    <a:pt x="2157046" y="539262"/>
                    <a:pt x="2162633" y="557817"/>
                    <a:pt x="2166425" y="576776"/>
                  </a:cubicBezTo>
                  <a:cubicBezTo>
                    <a:pt x="2181637" y="652839"/>
                    <a:pt x="2174952" y="652093"/>
                    <a:pt x="2194560" y="717453"/>
                  </a:cubicBezTo>
                  <a:cubicBezTo>
                    <a:pt x="2203082" y="745859"/>
                    <a:pt x="2206244" y="777183"/>
                    <a:pt x="2222695" y="801859"/>
                  </a:cubicBezTo>
                  <a:lnTo>
                    <a:pt x="2250831" y="844062"/>
                  </a:lnTo>
                  <a:cubicBezTo>
                    <a:pt x="2286189" y="950140"/>
                    <a:pt x="2238493" y="819386"/>
                    <a:pt x="2293034" y="928468"/>
                  </a:cubicBezTo>
                  <a:cubicBezTo>
                    <a:pt x="2299666" y="941731"/>
                    <a:pt x="2299472" y="957956"/>
                    <a:pt x="2307101" y="970671"/>
                  </a:cubicBezTo>
                  <a:cubicBezTo>
                    <a:pt x="2313925" y="982044"/>
                    <a:pt x="2326951" y="988450"/>
                    <a:pt x="2335237" y="998807"/>
                  </a:cubicBezTo>
                  <a:cubicBezTo>
                    <a:pt x="2369358" y="1041458"/>
                    <a:pt x="2389271" y="1105913"/>
                    <a:pt x="2447778" y="1125416"/>
                  </a:cubicBezTo>
                  <a:lnTo>
                    <a:pt x="2489981" y="1139484"/>
                  </a:lnTo>
                  <a:cubicBezTo>
                    <a:pt x="2541275" y="1190776"/>
                    <a:pt x="2491422" y="1150575"/>
                    <a:pt x="2574388" y="1181687"/>
                  </a:cubicBezTo>
                  <a:cubicBezTo>
                    <a:pt x="2594023" y="1189050"/>
                    <a:pt x="2611383" y="1201561"/>
                    <a:pt x="2630658" y="1209822"/>
                  </a:cubicBezTo>
                  <a:cubicBezTo>
                    <a:pt x="2775562" y="1271924"/>
                    <a:pt x="2542492" y="1158707"/>
                    <a:pt x="2729132" y="1252025"/>
                  </a:cubicBezTo>
                  <a:cubicBezTo>
                    <a:pt x="2715064" y="1261403"/>
                    <a:pt x="2702051" y="1272599"/>
                    <a:pt x="2686929" y="1280160"/>
                  </a:cubicBezTo>
                  <a:cubicBezTo>
                    <a:pt x="2633624" y="1306813"/>
                    <a:pt x="2526646" y="1306139"/>
                    <a:pt x="2489981" y="1308296"/>
                  </a:cubicBezTo>
                  <a:cubicBezTo>
                    <a:pt x="2382213" y="1314635"/>
                    <a:pt x="2274277" y="1317675"/>
                    <a:pt x="2166425" y="1322364"/>
                  </a:cubicBezTo>
                  <a:cubicBezTo>
                    <a:pt x="2161736" y="1341121"/>
                    <a:pt x="2157669" y="1360044"/>
                    <a:pt x="2152357" y="1378634"/>
                  </a:cubicBezTo>
                  <a:cubicBezTo>
                    <a:pt x="2148283" y="1392892"/>
                    <a:pt x="2140727" y="1406210"/>
                    <a:pt x="2138289" y="1420837"/>
                  </a:cubicBezTo>
                  <a:cubicBezTo>
                    <a:pt x="2131308" y="1462722"/>
                    <a:pt x="2134520" y="1506252"/>
                    <a:pt x="2124221" y="1547447"/>
                  </a:cubicBezTo>
                  <a:cubicBezTo>
                    <a:pt x="2119031" y="1568208"/>
                    <a:pt x="2068057" y="1622404"/>
                    <a:pt x="2053883" y="1631853"/>
                  </a:cubicBezTo>
                  <a:cubicBezTo>
                    <a:pt x="2041545" y="1640078"/>
                    <a:pt x="2025310" y="1640079"/>
                    <a:pt x="2011680" y="1645920"/>
                  </a:cubicBezTo>
                  <a:cubicBezTo>
                    <a:pt x="1939782" y="1676733"/>
                    <a:pt x="1974217" y="1674473"/>
                    <a:pt x="1899138" y="1688124"/>
                  </a:cubicBezTo>
                  <a:cubicBezTo>
                    <a:pt x="1796023" y="1706872"/>
                    <a:pt x="1800665" y="1668465"/>
                    <a:pt x="1800665" y="1716259"/>
                  </a:cubicBez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E7A7583-DD7E-4276-B87B-AA9E177EC53E}"/>
              </a:ext>
            </a:extLst>
          </p:cNvPr>
          <p:cNvGrpSpPr/>
          <p:nvPr/>
        </p:nvGrpSpPr>
        <p:grpSpPr>
          <a:xfrm>
            <a:off x="6370903" y="4377876"/>
            <a:ext cx="5625904" cy="646331"/>
            <a:chOff x="5754859" y="3341189"/>
            <a:chExt cx="5625904" cy="64633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9AB4A4-6CAB-4573-9BED-E428B2E4595F}"/>
                </a:ext>
              </a:extLst>
            </p:cNvPr>
            <p:cNvGrpSpPr/>
            <p:nvPr/>
          </p:nvGrpSpPr>
          <p:grpSpPr>
            <a:xfrm>
              <a:off x="5754859" y="3341189"/>
              <a:ext cx="246185" cy="313006"/>
              <a:chOff x="7793502" y="2067951"/>
              <a:chExt cx="309489" cy="28135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773A3E2-4E4C-4F39-979A-738F4B346681}"/>
                  </a:ext>
                </a:extLst>
              </p:cNvPr>
              <p:cNvSpPr/>
              <p:nvPr/>
            </p:nvSpPr>
            <p:spPr>
              <a:xfrm>
                <a:off x="7793502" y="2067951"/>
                <a:ext cx="309489" cy="281354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B768B1A-EAC2-495D-A0C2-E9423B3A9683}"/>
                  </a:ext>
                </a:extLst>
              </p:cNvPr>
              <p:cNvSpPr/>
              <p:nvPr/>
            </p:nvSpPr>
            <p:spPr>
              <a:xfrm>
                <a:off x="7891975" y="2166424"/>
                <a:ext cx="98474" cy="9908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840BD51-36B9-4C72-8006-3B87438C3809}"/>
                </a:ext>
              </a:extLst>
            </p:cNvPr>
            <p:cNvGrpSpPr/>
            <p:nvPr/>
          </p:nvGrpSpPr>
          <p:grpSpPr>
            <a:xfrm>
              <a:off x="6001044" y="3341189"/>
              <a:ext cx="5379719" cy="646331"/>
              <a:chOff x="6001044" y="3341189"/>
              <a:chExt cx="5379719" cy="646331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2DCB1FA-218B-41AB-B2F2-50DF16C2CDAA}"/>
                  </a:ext>
                </a:extLst>
              </p:cNvPr>
              <p:cNvCxnSpPr>
                <a:cxnSpLocks/>
                <a:stCxn id="31" idx="6"/>
              </p:cNvCxnSpPr>
              <p:nvPr/>
            </p:nvCxnSpPr>
            <p:spPr>
              <a:xfrm>
                <a:off x="6001044" y="3497692"/>
                <a:ext cx="2552113" cy="521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10E1F9-9169-4037-9873-8570B9CFAE51}"/>
                  </a:ext>
                </a:extLst>
              </p:cNvPr>
              <p:cNvSpPr txBox="1"/>
              <p:nvPr/>
            </p:nvSpPr>
            <p:spPr>
              <a:xfrm>
                <a:off x="8553157" y="3341189"/>
                <a:ext cx="2827606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নালিকা নিউক্লিয়াস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9F664F-F361-4B8E-BFFE-B1E29C1358A5}"/>
              </a:ext>
            </a:extLst>
          </p:cNvPr>
          <p:cNvGrpSpPr/>
          <p:nvPr/>
        </p:nvGrpSpPr>
        <p:grpSpPr>
          <a:xfrm>
            <a:off x="6647233" y="2180492"/>
            <a:ext cx="5269948" cy="584775"/>
            <a:chOff x="5955962" y="2180492"/>
            <a:chExt cx="5236746" cy="58477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DAFE86C-17F2-4BF3-BD72-3C23D06AA581}"/>
                </a:ext>
              </a:extLst>
            </p:cNvPr>
            <p:cNvGrpSpPr/>
            <p:nvPr/>
          </p:nvGrpSpPr>
          <p:grpSpPr>
            <a:xfrm>
              <a:off x="5955962" y="2488668"/>
              <a:ext cx="238079" cy="259081"/>
              <a:chOff x="7859213" y="2094799"/>
              <a:chExt cx="430501" cy="46402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EBD9C5C-F5DB-43DF-8A4B-511C54D12D85}"/>
                  </a:ext>
                </a:extLst>
              </p:cNvPr>
              <p:cNvSpPr/>
              <p:nvPr/>
            </p:nvSpPr>
            <p:spPr>
              <a:xfrm>
                <a:off x="7859213" y="2094799"/>
                <a:ext cx="430501" cy="464027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8119332-78CF-4F24-A3B6-B02E5DDAEE12}"/>
                  </a:ext>
                </a:extLst>
              </p:cNvPr>
              <p:cNvSpPr/>
              <p:nvPr/>
            </p:nvSpPr>
            <p:spPr>
              <a:xfrm>
                <a:off x="7891976" y="2166425"/>
                <a:ext cx="332027" cy="28135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0AE9955-7804-4031-BE61-2ECCC9D64DDD}"/>
                </a:ext>
              </a:extLst>
            </p:cNvPr>
            <p:cNvGrpSpPr/>
            <p:nvPr/>
          </p:nvGrpSpPr>
          <p:grpSpPr>
            <a:xfrm>
              <a:off x="6194041" y="2180492"/>
              <a:ext cx="4998667" cy="584775"/>
              <a:chOff x="6194041" y="2180492"/>
              <a:chExt cx="4998667" cy="584775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255F312-CAED-497F-B194-494C0DD95C5C}"/>
                  </a:ext>
                </a:extLst>
              </p:cNvPr>
              <p:cNvCxnSpPr>
                <a:cxnSpLocks/>
                <a:stCxn id="27" idx="6"/>
              </p:cNvCxnSpPr>
              <p:nvPr/>
            </p:nvCxnSpPr>
            <p:spPr>
              <a:xfrm>
                <a:off x="6194041" y="2618209"/>
                <a:ext cx="2662209" cy="11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83E882F-E553-4F63-B0D0-1557034BC48A}"/>
                  </a:ext>
                </a:extLst>
              </p:cNvPr>
              <p:cNvSpPr txBox="1"/>
              <p:nvPr/>
            </p:nvSpPr>
            <p:spPr>
              <a:xfrm>
                <a:off x="8862646" y="2180492"/>
                <a:ext cx="2330062" cy="58477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জনন  নিউক্লিয়াস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3ED7407-C250-4AB8-B0E7-360B46246DAC}"/>
              </a:ext>
            </a:extLst>
          </p:cNvPr>
          <p:cNvGrpSpPr/>
          <p:nvPr/>
        </p:nvGrpSpPr>
        <p:grpSpPr>
          <a:xfrm>
            <a:off x="6850250" y="3446403"/>
            <a:ext cx="5146665" cy="646331"/>
            <a:chOff x="6850250" y="3446403"/>
            <a:chExt cx="5146665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2A669B-17F4-49B8-87BE-16F61BA50616}"/>
                </a:ext>
              </a:extLst>
            </p:cNvPr>
            <p:cNvSpPr txBox="1"/>
            <p:nvPr/>
          </p:nvSpPr>
          <p:spPr>
            <a:xfrm>
              <a:off x="9596011" y="3446403"/>
              <a:ext cx="2400904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পরাগ নালিকা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E60F9C8-6528-4B9A-AB17-77678E35ED57}"/>
                </a:ext>
              </a:extLst>
            </p:cNvPr>
            <p:cNvCxnSpPr>
              <a:stCxn id="29" idx="46"/>
            </p:cNvCxnSpPr>
            <p:nvPr/>
          </p:nvCxnSpPr>
          <p:spPr>
            <a:xfrm flipV="1">
              <a:off x="6850250" y="3912433"/>
              <a:ext cx="2745761" cy="67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38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D68821C-9AE2-4B74-B660-361F02A80925}"/>
              </a:ext>
            </a:extLst>
          </p:cNvPr>
          <p:cNvGrpSpPr/>
          <p:nvPr/>
        </p:nvGrpSpPr>
        <p:grpSpPr>
          <a:xfrm>
            <a:off x="6421427" y="453200"/>
            <a:ext cx="1959501" cy="3910819"/>
            <a:chOff x="5426037" y="815926"/>
            <a:chExt cx="1959501" cy="391081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15E5585C-EEDD-4E2A-BD5C-DAB5E6DE170C}"/>
                </a:ext>
              </a:extLst>
            </p:cNvPr>
            <p:cNvSpPr/>
            <p:nvPr/>
          </p:nvSpPr>
          <p:spPr>
            <a:xfrm>
              <a:off x="5542671" y="1097280"/>
              <a:ext cx="1591663" cy="3629465"/>
            </a:xfrm>
            <a:custGeom>
              <a:avLst/>
              <a:gdLst>
                <a:gd name="connsiteX0" fmla="*/ 506437 w 1591663"/>
                <a:gd name="connsiteY0" fmla="*/ 1223889 h 3629465"/>
                <a:gd name="connsiteX1" fmla="*/ 436098 w 1591663"/>
                <a:gd name="connsiteY1" fmla="*/ 1153551 h 3629465"/>
                <a:gd name="connsiteX2" fmla="*/ 407963 w 1591663"/>
                <a:gd name="connsiteY2" fmla="*/ 1111348 h 3629465"/>
                <a:gd name="connsiteX3" fmla="*/ 337624 w 1591663"/>
                <a:gd name="connsiteY3" fmla="*/ 1055077 h 3629465"/>
                <a:gd name="connsiteX4" fmla="*/ 295421 w 1591663"/>
                <a:gd name="connsiteY4" fmla="*/ 984738 h 3629465"/>
                <a:gd name="connsiteX5" fmla="*/ 239151 w 1591663"/>
                <a:gd name="connsiteY5" fmla="*/ 900332 h 3629465"/>
                <a:gd name="connsiteX6" fmla="*/ 211015 w 1591663"/>
                <a:gd name="connsiteY6" fmla="*/ 872197 h 3629465"/>
                <a:gd name="connsiteX7" fmla="*/ 168812 w 1591663"/>
                <a:gd name="connsiteY7" fmla="*/ 787791 h 3629465"/>
                <a:gd name="connsiteX8" fmla="*/ 140677 w 1591663"/>
                <a:gd name="connsiteY8" fmla="*/ 759655 h 3629465"/>
                <a:gd name="connsiteX9" fmla="*/ 112541 w 1591663"/>
                <a:gd name="connsiteY9" fmla="*/ 675249 h 3629465"/>
                <a:gd name="connsiteX10" fmla="*/ 98474 w 1591663"/>
                <a:gd name="connsiteY10" fmla="*/ 633046 h 3629465"/>
                <a:gd name="connsiteX11" fmla="*/ 112541 w 1591663"/>
                <a:gd name="connsiteY11" fmla="*/ 337625 h 3629465"/>
                <a:gd name="connsiteX12" fmla="*/ 126609 w 1591663"/>
                <a:gd name="connsiteY12" fmla="*/ 295422 h 3629465"/>
                <a:gd name="connsiteX13" fmla="*/ 154744 w 1591663"/>
                <a:gd name="connsiteY13" fmla="*/ 253218 h 3629465"/>
                <a:gd name="connsiteX14" fmla="*/ 182880 w 1591663"/>
                <a:gd name="connsiteY14" fmla="*/ 225083 h 3629465"/>
                <a:gd name="connsiteX15" fmla="*/ 253218 w 1591663"/>
                <a:gd name="connsiteY15" fmla="*/ 168812 h 3629465"/>
                <a:gd name="connsiteX16" fmla="*/ 337624 w 1591663"/>
                <a:gd name="connsiteY16" fmla="*/ 126609 h 3629465"/>
                <a:gd name="connsiteX17" fmla="*/ 365760 w 1591663"/>
                <a:gd name="connsiteY17" fmla="*/ 98474 h 3629465"/>
                <a:gd name="connsiteX18" fmla="*/ 450166 w 1591663"/>
                <a:gd name="connsiteY18" fmla="*/ 70338 h 3629465"/>
                <a:gd name="connsiteX19" fmla="*/ 506437 w 1591663"/>
                <a:gd name="connsiteY19" fmla="*/ 42203 h 3629465"/>
                <a:gd name="connsiteX20" fmla="*/ 576775 w 1591663"/>
                <a:gd name="connsiteY20" fmla="*/ 28135 h 3629465"/>
                <a:gd name="connsiteX21" fmla="*/ 661181 w 1591663"/>
                <a:gd name="connsiteY21" fmla="*/ 0 h 3629465"/>
                <a:gd name="connsiteX22" fmla="*/ 928467 w 1591663"/>
                <a:gd name="connsiteY22" fmla="*/ 28135 h 3629465"/>
                <a:gd name="connsiteX23" fmla="*/ 1012874 w 1591663"/>
                <a:gd name="connsiteY23" fmla="*/ 56271 h 3629465"/>
                <a:gd name="connsiteX24" fmla="*/ 1069144 w 1591663"/>
                <a:gd name="connsiteY24" fmla="*/ 70338 h 3629465"/>
                <a:gd name="connsiteX25" fmla="*/ 1111347 w 1591663"/>
                <a:gd name="connsiteY25" fmla="*/ 84406 h 3629465"/>
                <a:gd name="connsiteX26" fmla="*/ 1167618 w 1591663"/>
                <a:gd name="connsiteY26" fmla="*/ 98474 h 3629465"/>
                <a:gd name="connsiteX27" fmla="*/ 1252024 w 1591663"/>
                <a:gd name="connsiteY27" fmla="*/ 126609 h 3629465"/>
                <a:gd name="connsiteX28" fmla="*/ 1280160 w 1591663"/>
                <a:gd name="connsiteY28" fmla="*/ 154745 h 3629465"/>
                <a:gd name="connsiteX29" fmla="*/ 1322363 w 1591663"/>
                <a:gd name="connsiteY29" fmla="*/ 182880 h 3629465"/>
                <a:gd name="connsiteX30" fmla="*/ 1406769 w 1591663"/>
                <a:gd name="connsiteY30" fmla="*/ 267286 h 3629465"/>
                <a:gd name="connsiteX31" fmla="*/ 1434904 w 1591663"/>
                <a:gd name="connsiteY31" fmla="*/ 295422 h 3629465"/>
                <a:gd name="connsiteX32" fmla="*/ 1463040 w 1591663"/>
                <a:gd name="connsiteY32" fmla="*/ 337625 h 3629465"/>
                <a:gd name="connsiteX33" fmla="*/ 1505243 w 1591663"/>
                <a:gd name="connsiteY33" fmla="*/ 407963 h 3629465"/>
                <a:gd name="connsiteX34" fmla="*/ 1519311 w 1591663"/>
                <a:gd name="connsiteY34" fmla="*/ 450166 h 3629465"/>
                <a:gd name="connsiteX35" fmla="*/ 1561514 w 1591663"/>
                <a:gd name="connsiteY35" fmla="*/ 534572 h 3629465"/>
                <a:gd name="connsiteX36" fmla="*/ 1575581 w 1591663"/>
                <a:gd name="connsiteY36" fmla="*/ 647114 h 3629465"/>
                <a:gd name="connsiteX37" fmla="*/ 1575581 w 1591663"/>
                <a:gd name="connsiteY37" fmla="*/ 858129 h 3629465"/>
                <a:gd name="connsiteX38" fmla="*/ 1547446 w 1591663"/>
                <a:gd name="connsiteY38" fmla="*/ 900332 h 3629465"/>
                <a:gd name="connsiteX39" fmla="*/ 1491175 w 1591663"/>
                <a:gd name="connsiteY39" fmla="*/ 928468 h 3629465"/>
                <a:gd name="connsiteX40" fmla="*/ 1392701 w 1591663"/>
                <a:gd name="connsiteY40" fmla="*/ 984738 h 3629465"/>
                <a:gd name="connsiteX41" fmla="*/ 1322363 w 1591663"/>
                <a:gd name="connsiteY41" fmla="*/ 1041009 h 3629465"/>
                <a:gd name="connsiteX42" fmla="*/ 1294227 w 1591663"/>
                <a:gd name="connsiteY42" fmla="*/ 1069145 h 3629465"/>
                <a:gd name="connsiteX43" fmla="*/ 1252024 w 1591663"/>
                <a:gd name="connsiteY43" fmla="*/ 1083212 h 3629465"/>
                <a:gd name="connsiteX44" fmla="*/ 1223889 w 1591663"/>
                <a:gd name="connsiteY44" fmla="*/ 1125415 h 3629465"/>
                <a:gd name="connsiteX45" fmla="*/ 1181686 w 1591663"/>
                <a:gd name="connsiteY45" fmla="*/ 1153551 h 3629465"/>
                <a:gd name="connsiteX46" fmla="*/ 1139483 w 1591663"/>
                <a:gd name="connsiteY46" fmla="*/ 1195754 h 3629465"/>
                <a:gd name="connsiteX47" fmla="*/ 1097280 w 1591663"/>
                <a:gd name="connsiteY47" fmla="*/ 1280160 h 3629465"/>
                <a:gd name="connsiteX48" fmla="*/ 1083212 w 1591663"/>
                <a:gd name="connsiteY48" fmla="*/ 1322363 h 3629465"/>
                <a:gd name="connsiteX49" fmla="*/ 1083212 w 1591663"/>
                <a:gd name="connsiteY49" fmla="*/ 1716258 h 3629465"/>
                <a:gd name="connsiteX50" fmla="*/ 1097280 w 1591663"/>
                <a:gd name="connsiteY50" fmla="*/ 1758462 h 3629465"/>
                <a:gd name="connsiteX51" fmla="*/ 1111347 w 1591663"/>
                <a:gd name="connsiteY51" fmla="*/ 1828800 h 3629465"/>
                <a:gd name="connsiteX52" fmla="*/ 1139483 w 1591663"/>
                <a:gd name="connsiteY52" fmla="*/ 2011680 h 3629465"/>
                <a:gd name="connsiteX53" fmla="*/ 1111347 w 1591663"/>
                <a:gd name="connsiteY53" fmla="*/ 2293034 h 3629465"/>
                <a:gd name="connsiteX54" fmla="*/ 1083212 w 1591663"/>
                <a:gd name="connsiteY54" fmla="*/ 2335237 h 3629465"/>
                <a:gd name="connsiteX55" fmla="*/ 1055077 w 1591663"/>
                <a:gd name="connsiteY55" fmla="*/ 2982351 h 3629465"/>
                <a:gd name="connsiteX56" fmla="*/ 1012874 w 1591663"/>
                <a:gd name="connsiteY56" fmla="*/ 3108960 h 3629465"/>
                <a:gd name="connsiteX57" fmla="*/ 998806 w 1591663"/>
                <a:gd name="connsiteY57" fmla="*/ 3151163 h 3629465"/>
                <a:gd name="connsiteX58" fmla="*/ 970671 w 1591663"/>
                <a:gd name="connsiteY58" fmla="*/ 3193366 h 3629465"/>
                <a:gd name="connsiteX59" fmla="*/ 956603 w 1591663"/>
                <a:gd name="connsiteY59" fmla="*/ 3235569 h 3629465"/>
                <a:gd name="connsiteX60" fmla="*/ 928467 w 1591663"/>
                <a:gd name="connsiteY60" fmla="*/ 3291840 h 3629465"/>
                <a:gd name="connsiteX61" fmla="*/ 914400 w 1591663"/>
                <a:gd name="connsiteY61" fmla="*/ 3334043 h 3629465"/>
                <a:gd name="connsiteX62" fmla="*/ 872197 w 1591663"/>
                <a:gd name="connsiteY62" fmla="*/ 3376246 h 3629465"/>
                <a:gd name="connsiteX63" fmla="*/ 773723 w 1591663"/>
                <a:gd name="connsiteY63" fmla="*/ 3474720 h 3629465"/>
                <a:gd name="connsiteX64" fmla="*/ 703384 w 1591663"/>
                <a:gd name="connsiteY64" fmla="*/ 3516923 h 3629465"/>
                <a:gd name="connsiteX65" fmla="*/ 661181 w 1591663"/>
                <a:gd name="connsiteY65" fmla="*/ 3559126 h 3629465"/>
                <a:gd name="connsiteX66" fmla="*/ 576775 w 1591663"/>
                <a:gd name="connsiteY66" fmla="*/ 3587262 h 3629465"/>
                <a:gd name="connsiteX67" fmla="*/ 478301 w 1591663"/>
                <a:gd name="connsiteY67" fmla="*/ 3629465 h 3629465"/>
                <a:gd name="connsiteX68" fmla="*/ 211015 w 1591663"/>
                <a:gd name="connsiteY68" fmla="*/ 3615397 h 3629465"/>
                <a:gd name="connsiteX69" fmla="*/ 126609 w 1591663"/>
                <a:gd name="connsiteY69" fmla="*/ 3587262 h 3629465"/>
                <a:gd name="connsiteX70" fmla="*/ 84406 w 1591663"/>
                <a:gd name="connsiteY70" fmla="*/ 3573194 h 3629465"/>
                <a:gd name="connsiteX71" fmla="*/ 56271 w 1591663"/>
                <a:gd name="connsiteY71" fmla="*/ 3545058 h 3629465"/>
                <a:gd name="connsiteX72" fmla="*/ 14067 w 1591663"/>
                <a:gd name="connsiteY72" fmla="*/ 3516923 h 3629465"/>
                <a:gd name="connsiteX73" fmla="*/ 0 w 1591663"/>
                <a:gd name="connsiteY73" fmla="*/ 3474720 h 3629465"/>
                <a:gd name="connsiteX74" fmla="*/ 14067 w 1591663"/>
                <a:gd name="connsiteY74" fmla="*/ 3376246 h 3629465"/>
                <a:gd name="connsiteX75" fmla="*/ 56271 w 1591663"/>
                <a:gd name="connsiteY75" fmla="*/ 3334043 h 3629465"/>
                <a:gd name="connsiteX76" fmla="*/ 379827 w 1591663"/>
                <a:gd name="connsiteY76" fmla="*/ 3319975 h 3629465"/>
                <a:gd name="connsiteX77" fmla="*/ 422031 w 1591663"/>
                <a:gd name="connsiteY77" fmla="*/ 3305908 h 3629465"/>
                <a:gd name="connsiteX78" fmla="*/ 450166 w 1591663"/>
                <a:gd name="connsiteY78" fmla="*/ 3277772 h 3629465"/>
                <a:gd name="connsiteX79" fmla="*/ 492369 w 1591663"/>
                <a:gd name="connsiteY79" fmla="*/ 3249637 h 3629465"/>
                <a:gd name="connsiteX80" fmla="*/ 520504 w 1591663"/>
                <a:gd name="connsiteY80" fmla="*/ 3207434 h 3629465"/>
                <a:gd name="connsiteX81" fmla="*/ 548640 w 1591663"/>
                <a:gd name="connsiteY81" fmla="*/ 3179298 h 3629465"/>
                <a:gd name="connsiteX82" fmla="*/ 576775 w 1591663"/>
                <a:gd name="connsiteY82" fmla="*/ 3094892 h 3629465"/>
                <a:gd name="connsiteX83" fmla="*/ 590843 w 1591663"/>
                <a:gd name="connsiteY83" fmla="*/ 3052689 h 3629465"/>
                <a:gd name="connsiteX84" fmla="*/ 604911 w 1591663"/>
                <a:gd name="connsiteY84" fmla="*/ 3010486 h 3629465"/>
                <a:gd name="connsiteX85" fmla="*/ 661181 w 1591663"/>
                <a:gd name="connsiteY85" fmla="*/ 2926080 h 3629465"/>
                <a:gd name="connsiteX86" fmla="*/ 675249 w 1591663"/>
                <a:gd name="connsiteY86" fmla="*/ 2883877 h 3629465"/>
                <a:gd name="connsiteX87" fmla="*/ 689317 w 1591663"/>
                <a:gd name="connsiteY87" fmla="*/ 2827606 h 3629465"/>
                <a:gd name="connsiteX88" fmla="*/ 717452 w 1591663"/>
                <a:gd name="connsiteY88" fmla="*/ 2785403 h 3629465"/>
                <a:gd name="connsiteX89" fmla="*/ 731520 w 1591663"/>
                <a:gd name="connsiteY89" fmla="*/ 1885071 h 3629465"/>
                <a:gd name="connsiteX90" fmla="*/ 759655 w 1591663"/>
                <a:gd name="connsiteY90" fmla="*/ 1772529 h 3629465"/>
                <a:gd name="connsiteX91" fmla="*/ 787791 w 1591663"/>
                <a:gd name="connsiteY91" fmla="*/ 1688123 h 3629465"/>
                <a:gd name="connsiteX92" fmla="*/ 773723 w 1591663"/>
                <a:gd name="connsiteY92" fmla="*/ 1491175 h 3629465"/>
                <a:gd name="connsiteX93" fmla="*/ 675249 w 1591663"/>
                <a:gd name="connsiteY93" fmla="*/ 1378634 h 3629465"/>
                <a:gd name="connsiteX94" fmla="*/ 604911 w 1591663"/>
                <a:gd name="connsiteY94" fmla="*/ 1308295 h 3629465"/>
                <a:gd name="connsiteX95" fmla="*/ 562707 w 1591663"/>
                <a:gd name="connsiteY95" fmla="*/ 1266092 h 3629465"/>
                <a:gd name="connsiteX96" fmla="*/ 506437 w 1591663"/>
                <a:gd name="connsiteY96" fmla="*/ 1223889 h 362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591663" h="3629465">
                  <a:moveTo>
                    <a:pt x="506437" y="1223889"/>
                  </a:moveTo>
                  <a:cubicBezTo>
                    <a:pt x="485335" y="1205132"/>
                    <a:pt x="457933" y="1178505"/>
                    <a:pt x="436098" y="1153551"/>
                  </a:cubicBezTo>
                  <a:cubicBezTo>
                    <a:pt x="424965" y="1140827"/>
                    <a:pt x="418525" y="1124550"/>
                    <a:pt x="407963" y="1111348"/>
                  </a:cubicBezTo>
                  <a:cubicBezTo>
                    <a:pt x="385054" y="1082711"/>
                    <a:pt x="368961" y="1075968"/>
                    <a:pt x="337624" y="1055077"/>
                  </a:cubicBezTo>
                  <a:cubicBezTo>
                    <a:pt x="310728" y="974384"/>
                    <a:pt x="341766" y="1046532"/>
                    <a:pt x="295421" y="984738"/>
                  </a:cubicBezTo>
                  <a:cubicBezTo>
                    <a:pt x="275132" y="957686"/>
                    <a:pt x="263062" y="924242"/>
                    <a:pt x="239151" y="900332"/>
                  </a:cubicBezTo>
                  <a:cubicBezTo>
                    <a:pt x="229772" y="890954"/>
                    <a:pt x="219301" y="882554"/>
                    <a:pt x="211015" y="872197"/>
                  </a:cubicBezTo>
                  <a:cubicBezTo>
                    <a:pt x="125647" y="765488"/>
                    <a:pt x="231210" y="891788"/>
                    <a:pt x="168812" y="787791"/>
                  </a:cubicBezTo>
                  <a:cubicBezTo>
                    <a:pt x="161988" y="776418"/>
                    <a:pt x="150055" y="769034"/>
                    <a:pt x="140677" y="759655"/>
                  </a:cubicBezTo>
                  <a:lnTo>
                    <a:pt x="112541" y="675249"/>
                  </a:lnTo>
                  <a:lnTo>
                    <a:pt x="98474" y="633046"/>
                  </a:lnTo>
                  <a:cubicBezTo>
                    <a:pt x="103163" y="534572"/>
                    <a:pt x="104354" y="435870"/>
                    <a:pt x="112541" y="337625"/>
                  </a:cubicBezTo>
                  <a:cubicBezTo>
                    <a:pt x="113772" y="322848"/>
                    <a:pt x="119977" y="308685"/>
                    <a:pt x="126609" y="295422"/>
                  </a:cubicBezTo>
                  <a:cubicBezTo>
                    <a:pt x="134170" y="280299"/>
                    <a:pt x="144182" y="266421"/>
                    <a:pt x="154744" y="253218"/>
                  </a:cubicBezTo>
                  <a:cubicBezTo>
                    <a:pt x="163029" y="242861"/>
                    <a:pt x="174594" y="235440"/>
                    <a:pt x="182880" y="225083"/>
                  </a:cubicBezTo>
                  <a:cubicBezTo>
                    <a:pt x="229158" y="167236"/>
                    <a:pt x="186277" y="191126"/>
                    <a:pt x="253218" y="168812"/>
                  </a:cubicBezTo>
                  <a:cubicBezTo>
                    <a:pt x="318740" y="103292"/>
                    <a:pt x="233917" y="178462"/>
                    <a:pt x="337624" y="126609"/>
                  </a:cubicBezTo>
                  <a:cubicBezTo>
                    <a:pt x="349487" y="120678"/>
                    <a:pt x="353897" y="104405"/>
                    <a:pt x="365760" y="98474"/>
                  </a:cubicBezTo>
                  <a:cubicBezTo>
                    <a:pt x="392286" y="85211"/>
                    <a:pt x="423640" y="83601"/>
                    <a:pt x="450166" y="70338"/>
                  </a:cubicBezTo>
                  <a:cubicBezTo>
                    <a:pt x="468923" y="60960"/>
                    <a:pt x="486542" y="48835"/>
                    <a:pt x="506437" y="42203"/>
                  </a:cubicBezTo>
                  <a:cubicBezTo>
                    <a:pt x="529120" y="34642"/>
                    <a:pt x="553707" y="34426"/>
                    <a:pt x="576775" y="28135"/>
                  </a:cubicBezTo>
                  <a:cubicBezTo>
                    <a:pt x="605387" y="20332"/>
                    <a:pt x="661181" y="0"/>
                    <a:pt x="661181" y="0"/>
                  </a:cubicBezTo>
                  <a:cubicBezTo>
                    <a:pt x="723132" y="4766"/>
                    <a:pt x="853437" y="9378"/>
                    <a:pt x="928467" y="28135"/>
                  </a:cubicBezTo>
                  <a:cubicBezTo>
                    <a:pt x="957239" y="35328"/>
                    <a:pt x="984102" y="49078"/>
                    <a:pt x="1012874" y="56271"/>
                  </a:cubicBezTo>
                  <a:cubicBezTo>
                    <a:pt x="1031631" y="60960"/>
                    <a:pt x="1050554" y="65027"/>
                    <a:pt x="1069144" y="70338"/>
                  </a:cubicBezTo>
                  <a:cubicBezTo>
                    <a:pt x="1083402" y="74412"/>
                    <a:pt x="1097089" y="80332"/>
                    <a:pt x="1111347" y="84406"/>
                  </a:cubicBezTo>
                  <a:cubicBezTo>
                    <a:pt x="1129937" y="89718"/>
                    <a:pt x="1149099" y="92918"/>
                    <a:pt x="1167618" y="98474"/>
                  </a:cubicBezTo>
                  <a:cubicBezTo>
                    <a:pt x="1196024" y="106996"/>
                    <a:pt x="1252024" y="126609"/>
                    <a:pt x="1252024" y="126609"/>
                  </a:cubicBezTo>
                  <a:cubicBezTo>
                    <a:pt x="1261403" y="135988"/>
                    <a:pt x="1269803" y="146459"/>
                    <a:pt x="1280160" y="154745"/>
                  </a:cubicBezTo>
                  <a:cubicBezTo>
                    <a:pt x="1293362" y="165307"/>
                    <a:pt x="1309726" y="171648"/>
                    <a:pt x="1322363" y="182880"/>
                  </a:cubicBezTo>
                  <a:cubicBezTo>
                    <a:pt x="1352102" y="209315"/>
                    <a:pt x="1378634" y="239151"/>
                    <a:pt x="1406769" y="267286"/>
                  </a:cubicBezTo>
                  <a:cubicBezTo>
                    <a:pt x="1416147" y="276665"/>
                    <a:pt x="1427547" y="284386"/>
                    <a:pt x="1434904" y="295422"/>
                  </a:cubicBezTo>
                  <a:lnTo>
                    <a:pt x="1463040" y="337625"/>
                  </a:lnTo>
                  <a:cubicBezTo>
                    <a:pt x="1502887" y="457173"/>
                    <a:pt x="1447314" y="311417"/>
                    <a:pt x="1505243" y="407963"/>
                  </a:cubicBezTo>
                  <a:cubicBezTo>
                    <a:pt x="1512872" y="420678"/>
                    <a:pt x="1512679" y="436903"/>
                    <a:pt x="1519311" y="450166"/>
                  </a:cubicBezTo>
                  <a:cubicBezTo>
                    <a:pt x="1573852" y="559248"/>
                    <a:pt x="1526154" y="428493"/>
                    <a:pt x="1561514" y="534572"/>
                  </a:cubicBezTo>
                  <a:cubicBezTo>
                    <a:pt x="1566203" y="572086"/>
                    <a:pt x="1570235" y="609688"/>
                    <a:pt x="1575581" y="647114"/>
                  </a:cubicBezTo>
                  <a:cubicBezTo>
                    <a:pt x="1589459" y="744262"/>
                    <a:pt x="1603474" y="746556"/>
                    <a:pt x="1575581" y="858129"/>
                  </a:cubicBezTo>
                  <a:cubicBezTo>
                    <a:pt x="1571480" y="874531"/>
                    <a:pt x="1560434" y="889508"/>
                    <a:pt x="1547446" y="900332"/>
                  </a:cubicBezTo>
                  <a:cubicBezTo>
                    <a:pt x="1531336" y="913757"/>
                    <a:pt x="1509383" y="918063"/>
                    <a:pt x="1491175" y="928468"/>
                  </a:cubicBezTo>
                  <a:cubicBezTo>
                    <a:pt x="1352007" y="1007993"/>
                    <a:pt x="1562723" y="899729"/>
                    <a:pt x="1392701" y="984738"/>
                  </a:cubicBezTo>
                  <a:cubicBezTo>
                    <a:pt x="1324772" y="1052669"/>
                    <a:pt x="1411089" y="970029"/>
                    <a:pt x="1322363" y="1041009"/>
                  </a:cubicBezTo>
                  <a:cubicBezTo>
                    <a:pt x="1312006" y="1049295"/>
                    <a:pt x="1305600" y="1062321"/>
                    <a:pt x="1294227" y="1069145"/>
                  </a:cubicBezTo>
                  <a:cubicBezTo>
                    <a:pt x="1281512" y="1076774"/>
                    <a:pt x="1266092" y="1078523"/>
                    <a:pt x="1252024" y="1083212"/>
                  </a:cubicBezTo>
                  <a:cubicBezTo>
                    <a:pt x="1242646" y="1097280"/>
                    <a:pt x="1235844" y="1113460"/>
                    <a:pt x="1223889" y="1125415"/>
                  </a:cubicBezTo>
                  <a:cubicBezTo>
                    <a:pt x="1211934" y="1137370"/>
                    <a:pt x="1194675" y="1142727"/>
                    <a:pt x="1181686" y="1153551"/>
                  </a:cubicBezTo>
                  <a:cubicBezTo>
                    <a:pt x="1166403" y="1166287"/>
                    <a:pt x="1153551" y="1181686"/>
                    <a:pt x="1139483" y="1195754"/>
                  </a:cubicBezTo>
                  <a:cubicBezTo>
                    <a:pt x="1104123" y="1301833"/>
                    <a:pt x="1151821" y="1171078"/>
                    <a:pt x="1097280" y="1280160"/>
                  </a:cubicBezTo>
                  <a:cubicBezTo>
                    <a:pt x="1090648" y="1293423"/>
                    <a:pt x="1087901" y="1308295"/>
                    <a:pt x="1083212" y="1322363"/>
                  </a:cubicBezTo>
                  <a:cubicBezTo>
                    <a:pt x="1062394" y="1509718"/>
                    <a:pt x="1060392" y="1465246"/>
                    <a:pt x="1083212" y="1716258"/>
                  </a:cubicBezTo>
                  <a:cubicBezTo>
                    <a:pt x="1084555" y="1731026"/>
                    <a:pt x="1093684" y="1744076"/>
                    <a:pt x="1097280" y="1758462"/>
                  </a:cubicBezTo>
                  <a:cubicBezTo>
                    <a:pt x="1103079" y="1781658"/>
                    <a:pt x="1108187" y="1805099"/>
                    <a:pt x="1111347" y="1828800"/>
                  </a:cubicBezTo>
                  <a:cubicBezTo>
                    <a:pt x="1135524" y="2010133"/>
                    <a:pt x="1107795" y="1916619"/>
                    <a:pt x="1139483" y="2011680"/>
                  </a:cubicBezTo>
                  <a:cubicBezTo>
                    <a:pt x="1139045" y="2017814"/>
                    <a:pt x="1129448" y="2238732"/>
                    <a:pt x="1111347" y="2293034"/>
                  </a:cubicBezTo>
                  <a:cubicBezTo>
                    <a:pt x="1106000" y="2309074"/>
                    <a:pt x="1092590" y="2321169"/>
                    <a:pt x="1083212" y="2335237"/>
                  </a:cubicBezTo>
                  <a:cubicBezTo>
                    <a:pt x="1016597" y="2601694"/>
                    <a:pt x="1118168" y="2177926"/>
                    <a:pt x="1055077" y="2982351"/>
                  </a:cubicBezTo>
                  <a:cubicBezTo>
                    <a:pt x="1051599" y="3026701"/>
                    <a:pt x="1026942" y="3066757"/>
                    <a:pt x="1012874" y="3108960"/>
                  </a:cubicBezTo>
                  <a:cubicBezTo>
                    <a:pt x="1008185" y="3123028"/>
                    <a:pt x="1007031" y="3138825"/>
                    <a:pt x="998806" y="3151163"/>
                  </a:cubicBezTo>
                  <a:cubicBezTo>
                    <a:pt x="989428" y="3165231"/>
                    <a:pt x="978232" y="3178244"/>
                    <a:pt x="970671" y="3193366"/>
                  </a:cubicBezTo>
                  <a:cubicBezTo>
                    <a:pt x="964039" y="3206629"/>
                    <a:pt x="962444" y="3221939"/>
                    <a:pt x="956603" y="3235569"/>
                  </a:cubicBezTo>
                  <a:cubicBezTo>
                    <a:pt x="948342" y="3254844"/>
                    <a:pt x="936728" y="3272565"/>
                    <a:pt x="928467" y="3291840"/>
                  </a:cubicBezTo>
                  <a:cubicBezTo>
                    <a:pt x="922626" y="3305470"/>
                    <a:pt x="922625" y="3321705"/>
                    <a:pt x="914400" y="3334043"/>
                  </a:cubicBezTo>
                  <a:cubicBezTo>
                    <a:pt x="903365" y="3350596"/>
                    <a:pt x="884411" y="3360542"/>
                    <a:pt x="872197" y="3376246"/>
                  </a:cubicBezTo>
                  <a:cubicBezTo>
                    <a:pt x="793189" y="3477827"/>
                    <a:pt x="854369" y="3447837"/>
                    <a:pt x="773723" y="3474720"/>
                  </a:cubicBezTo>
                  <a:cubicBezTo>
                    <a:pt x="686094" y="3562346"/>
                    <a:pt x="812961" y="3443871"/>
                    <a:pt x="703384" y="3516923"/>
                  </a:cubicBezTo>
                  <a:cubicBezTo>
                    <a:pt x="686831" y="3527959"/>
                    <a:pt x="678572" y="3549464"/>
                    <a:pt x="661181" y="3559126"/>
                  </a:cubicBezTo>
                  <a:cubicBezTo>
                    <a:pt x="635256" y="3573529"/>
                    <a:pt x="601451" y="3570811"/>
                    <a:pt x="576775" y="3587262"/>
                  </a:cubicBezTo>
                  <a:cubicBezTo>
                    <a:pt x="518485" y="3626122"/>
                    <a:pt x="550974" y="3611296"/>
                    <a:pt x="478301" y="3629465"/>
                  </a:cubicBezTo>
                  <a:cubicBezTo>
                    <a:pt x="389206" y="3624776"/>
                    <a:pt x="299598" y="3626027"/>
                    <a:pt x="211015" y="3615397"/>
                  </a:cubicBezTo>
                  <a:cubicBezTo>
                    <a:pt x="181569" y="3611863"/>
                    <a:pt x="154744" y="3596640"/>
                    <a:pt x="126609" y="3587262"/>
                  </a:cubicBezTo>
                  <a:lnTo>
                    <a:pt x="84406" y="3573194"/>
                  </a:lnTo>
                  <a:cubicBezTo>
                    <a:pt x="75028" y="3563815"/>
                    <a:pt x="66628" y="3553343"/>
                    <a:pt x="56271" y="3545058"/>
                  </a:cubicBezTo>
                  <a:cubicBezTo>
                    <a:pt x="43068" y="3534496"/>
                    <a:pt x="24629" y="3530125"/>
                    <a:pt x="14067" y="3516923"/>
                  </a:cubicBezTo>
                  <a:cubicBezTo>
                    <a:pt x="4804" y="3505344"/>
                    <a:pt x="4689" y="3488788"/>
                    <a:pt x="0" y="3474720"/>
                  </a:cubicBezTo>
                  <a:cubicBezTo>
                    <a:pt x="4689" y="3441895"/>
                    <a:pt x="1752" y="3407032"/>
                    <a:pt x="14067" y="3376246"/>
                  </a:cubicBezTo>
                  <a:cubicBezTo>
                    <a:pt x="21456" y="3357774"/>
                    <a:pt x="36607" y="3337068"/>
                    <a:pt x="56271" y="3334043"/>
                  </a:cubicBezTo>
                  <a:cubicBezTo>
                    <a:pt x="162970" y="3317628"/>
                    <a:pt x="271975" y="3324664"/>
                    <a:pt x="379827" y="3319975"/>
                  </a:cubicBezTo>
                  <a:cubicBezTo>
                    <a:pt x="393895" y="3315286"/>
                    <a:pt x="409315" y="3313537"/>
                    <a:pt x="422031" y="3305908"/>
                  </a:cubicBezTo>
                  <a:cubicBezTo>
                    <a:pt x="433404" y="3299084"/>
                    <a:pt x="439809" y="3286058"/>
                    <a:pt x="450166" y="3277772"/>
                  </a:cubicBezTo>
                  <a:cubicBezTo>
                    <a:pt x="463368" y="3267210"/>
                    <a:pt x="478301" y="3259015"/>
                    <a:pt x="492369" y="3249637"/>
                  </a:cubicBezTo>
                  <a:cubicBezTo>
                    <a:pt x="501747" y="3235569"/>
                    <a:pt x="509942" y="3220636"/>
                    <a:pt x="520504" y="3207434"/>
                  </a:cubicBezTo>
                  <a:cubicBezTo>
                    <a:pt x="528790" y="3197077"/>
                    <a:pt x="542708" y="3191161"/>
                    <a:pt x="548640" y="3179298"/>
                  </a:cubicBezTo>
                  <a:cubicBezTo>
                    <a:pt x="561903" y="3152772"/>
                    <a:pt x="567397" y="3123027"/>
                    <a:pt x="576775" y="3094892"/>
                  </a:cubicBezTo>
                  <a:lnTo>
                    <a:pt x="590843" y="3052689"/>
                  </a:lnTo>
                  <a:cubicBezTo>
                    <a:pt x="595532" y="3038621"/>
                    <a:pt x="596686" y="3022824"/>
                    <a:pt x="604911" y="3010486"/>
                  </a:cubicBezTo>
                  <a:cubicBezTo>
                    <a:pt x="623668" y="2982351"/>
                    <a:pt x="650488" y="2958159"/>
                    <a:pt x="661181" y="2926080"/>
                  </a:cubicBezTo>
                  <a:cubicBezTo>
                    <a:pt x="665870" y="2912012"/>
                    <a:pt x="671175" y="2898135"/>
                    <a:pt x="675249" y="2883877"/>
                  </a:cubicBezTo>
                  <a:cubicBezTo>
                    <a:pt x="680561" y="2865287"/>
                    <a:pt x="681701" y="2845377"/>
                    <a:pt x="689317" y="2827606"/>
                  </a:cubicBezTo>
                  <a:cubicBezTo>
                    <a:pt x="695977" y="2812066"/>
                    <a:pt x="708074" y="2799471"/>
                    <a:pt x="717452" y="2785403"/>
                  </a:cubicBezTo>
                  <a:cubicBezTo>
                    <a:pt x="722141" y="2485292"/>
                    <a:pt x="719025" y="2184958"/>
                    <a:pt x="731520" y="1885071"/>
                  </a:cubicBezTo>
                  <a:cubicBezTo>
                    <a:pt x="733130" y="1846436"/>
                    <a:pt x="747427" y="1809213"/>
                    <a:pt x="759655" y="1772529"/>
                  </a:cubicBezTo>
                  <a:lnTo>
                    <a:pt x="787791" y="1688123"/>
                  </a:lnTo>
                  <a:cubicBezTo>
                    <a:pt x="783102" y="1622474"/>
                    <a:pt x="789686" y="1555026"/>
                    <a:pt x="773723" y="1491175"/>
                  </a:cubicBezTo>
                  <a:cubicBezTo>
                    <a:pt x="751214" y="1401140"/>
                    <a:pt x="724017" y="1421307"/>
                    <a:pt x="675249" y="1378634"/>
                  </a:cubicBezTo>
                  <a:cubicBezTo>
                    <a:pt x="650295" y="1356799"/>
                    <a:pt x="628357" y="1331741"/>
                    <a:pt x="604911" y="1308295"/>
                  </a:cubicBezTo>
                  <a:cubicBezTo>
                    <a:pt x="590843" y="1294227"/>
                    <a:pt x="573743" y="1282646"/>
                    <a:pt x="562707" y="1266092"/>
                  </a:cubicBezTo>
                  <a:cubicBezTo>
                    <a:pt x="528756" y="1215165"/>
                    <a:pt x="527539" y="1242646"/>
                    <a:pt x="506437" y="12238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685B9FA-EE19-401B-859B-E99A578E3CAB}"/>
                </a:ext>
              </a:extLst>
            </p:cNvPr>
            <p:cNvSpPr/>
            <p:nvPr/>
          </p:nvSpPr>
          <p:spPr>
            <a:xfrm>
              <a:off x="5426037" y="815926"/>
              <a:ext cx="1959501" cy="1885071"/>
            </a:xfrm>
            <a:custGeom>
              <a:avLst/>
              <a:gdLst>
                <a:gd name="connsiteX0" fmla="*/ 890357 w 1959501"/>
                <a:gd name="connsiteY0" fmla="*/ 1885071 h 1885071"/>
                <a:gd name="connsiteX1" fmla="*/ 876289 w 1959501"/>
                <a:gd name="connsiteY1" fmla="*/ 1814732 h 1885071"/>
                <a:gd name="connsiteX2" fmla="*/ 848154 w 1959501"/>
                <a:gd name="connsiteY2" fmla="*/ 1772529 h 1885071"/>
                <a:gd name="connsiteX3" fmla="*/ 777815 w 1959501"/>
                <a:gd name="connsiteY3" fmla="*/ 1716259 h 1885071"/>
                <a:gd name="connsiteX4" fmla="*/ 693409 w 1959501"/>
                <a:gd name="connsiteY4" fmla="*/ 1688123 h 1885071"/>
                <a:gd name="connsiteX5" fmla="*/ 651206 w 1959501"/>
                <a:gd name="connsiteY5" fmla="*/ 1674056 h 1885071"/>
                <a:gd name="connsiteX6" fmla="*/ 397988 w 1959501"/>
                <a:gd name="connsiteY6" fmla="*/ 1645920 h 1885071"/>
                <a:gd name="connsiteX7" fmla="*/ 355785 w 1959501"/>
                <a:gd name="connsiteY7" fmla="*/ 1631852 h 1885071"/>
                <a:gd name="connsiteX8" fmla="*/ 243243 w 1959501"/>
                <a:gd name="connsiteY8" fmla="*/ 1617785 h 1885071"/>
                <a:gd name="connsiteX9" fmla="*/ 215108 w 1959501"/>
                <a:gd name="connsiteY9" fmla="*/ 1589649 h 1885071"/>
                <a:gd name="connsiteX10" fmla="*/ 201040 w 1959501"/>
                <a:gd name="connsiteY10" fmla="*/ 1547446 h 1885071"/>
                <a:gd name="connsiteX11" fmla="*/ 215108 w 1959501"/>
                <a:gd name="connsiteY11" fmla="*/ 1477108 h 1885071"/>
                <a:gd name="connsiteX12" fmla="*/ 243243 w 1959501"/>
                <a:gd name="connsiteY12" fmla="*/ 1448972 h 1885071"/>
                <a:gd name="connsiteX13" fmla="*/ 271378 w 1959501"/>
                <a:gd name="connsiteY13" fmla="*/ 1406769 h 1885071"/>
                <a:gd name="connsiteX14" fmla="*/ 257311 w 1959501"/>
                <a:gd name="connsiteY14" fmla="*/ 1350499 h 1885071"/>
                <a:gd name="connsiteX15" fmla="*/ 201040 w 1959501"/>
                <a:gd name="connsiteY15" fmla="*/ 1280160 h 1885071"/>
                <a:gd name="connsiteX16" fmla="*/ 172905 w 1959501"/>
                <a:gd name="connsiteY16" fmla="*/ 1237957 h 1885071"/>
                <a:gd name="connsiteX17" fmla="*/ 130701 w 1959501"/>
                <a:gd name="connsiteY17" fmla="*/ 1153551 h 1885071"/>
                <a:gd name="connsiteX18" fmla="*/ 60363 w 1959501"/>
                <a:gd name="connsiteY18" fmla="*/ 1041009 h 1885071"/>
                <a:gd name="connsiteX19" fmla="*/ 18160 w 1959501"/>
                <a:gd name="connsiteY19" fmla="*/ 815926 h 1885071"/>
                <a:gd name="connsiteX20" fmla="*/ 32228 w 1959501"/>
                <a:gd name="connsiteY20" fmla="*/ 773723 h 1885071"/>
                <a:gd name="connsiteX21" fmla="*/ 46295 w 1959501"/>
                <a:gd name="connsiteY21" fmla="*/ 618979 h 1885071"/>
                <a:gd name="connsiteX22" fmla="*/ 60363 w 1959501"/>
                <a:gd name="connsiteY22" fmla="*/ 576776 h 1885071"/>
                <a:gd name="connsiteX23" fmla="*/ 172905 w 1959501"/>
                <a:gd name="connsiteY23" fmla="*/ 492369 h 1885071"/>
                <a:gd name="connsiteX24" fmla="*/ 257311 w 1959501"/>
                <a:gd name="connsiteY24" fmla="*/ 450166 h 1885071"/>
                <a:gd name="connsiteX25" fmla="*/ 341717 w 1959501"/>
                <a:gd name="connsiteY25" fmla="*/ 365760 h 1885071"/>
                <a:gd name="connsiteX26" fmla="*/ 369852 w 1959501"/>
                <a:gd name="connsiteY26" fmla="*/ 281354 h 1885071"/>
                <a:gd name="connsiteX27" fmla="*/ 383920 w 1959501"/>
                <a:gd name="connsiteY27" fmla="*/ 239151 h 1885071"/>
                <a:gd name="connsiteX28" fmla="*/ 369852 w 1959501"/>
                <a:gd name="connsiteY28" fmla="*/ 112542 h 1885071"/>
                <a:gd name="connsiteX29" fmla="*/ 482394 w 1959501"/>
                <a:gd name="connsiteY29" fmla="*/ 126609 h 1885071"/>
                <a:gd name="connsiteX30" fmla="*/ 524597 w 1959501"/>
                <a:gd name="connsiteY30" fmla="*/ 154745 h 1885071"/>
                <a:gd name="connsiteX31" fmla="*/ 679341 w 1959501"/>
                <a:gd name="connsiteY31" fmla="*/ 168812 h 1885071"/>
                <a:gd name="connsiteX32" fmla="*/ 763748 w 1959501"/>
                <a:gd name="connsiteY32" fmla="*/ 182880 h 1885071"/>
                <a:gd name="connsiteX33" fmla="*/ 974763 w 1959501"/>
                <a:gd name="connsiteY33" fmla="*/ 168812 h 1885071"/>
                <a:gd name="connsiteX34" fmla="*/ 1045101 w 1959501"/>
                <a:gd name="connsiteY34" fmla="*/ 126609 h 1885071"/>
                <a:gd name="connsiteX35" fmla="*/ 1129508 w 1959501"/>
                <a:gd name="connsiteY35" fmla="*/ 70339 h 1885071"/>
                <a:gd name="connsiteX36" fmla="*/ 1171711 w 1959501"/>
                <a:gd name="connsiteY36" fmla="*/ 42203 h 1885071"/>
                <a:gd name="connsiteX37" fmla="*/ 1213914 w 1959501"/>
                <a:gd name="connsiteY37" fmla="*/ 0 h 1885071"/>
                <a:gd name="connsiteX38" fmla="*/ 1270185 w 1959501"/>
                <a:gd name="connsiteY38" fmla="*/ 14068 h 1885071"/>
                <a:gd name="connsiteX39" fmla="*/ 1284252 w 1959501"/>
                <a:gd name="connsiteY39" fmla="*/ 56271 h 1885071"/>
                <a:gd name="connsiteX40" fmla="*/ 1382726 w 1959501"/>
                <a:gd name="connsiteY40" fmla="*/ 182880 h 1885071"/>
                <a:gd name="connsiteX41" fmla="*/ 1438997 w 1959501"/>
                <a:gd name="connsiteY41" fmla="*/ 253219 h 1885071"/>
                <a:gd name="connsiteX42" fmla="*/ 1453065 w 1959501"/>
                <a:gd name="connsiteY42" fmla="*/ 295422 h 1885071"/>
                <a:gd name="connsiteX43" fmla="*/ 1537471 w 1959501"/>
                <a:gd name="connsiteY43" fmla="*/ 365760 h 1885071"/>
                <a:gd name="connsiteX44" fmla="*/ 1607809 w 1959501"/>
                <a:gd name="connsiteY44" fmla="*/ 407963 h 1885071"/>
                <a:gd name="connsiteX45" fmla="*/ 1650012 w 1959501"/>
                <a:gd name="connsiteY45" fmla="*/ 436099 h 1885071"/>
                <a:gd name="connsiteX46" fmla="*/ 1748486 w 1959501"/>
                <a:gd name="connsiteY46" fmla="*/ 464234 h 1885071"/>
                <a:gd name="connsiteX47" fmla="*/ 1945434 w 1959501"/>
                <a:gd name="connsiteY47" fmla="*/ 492369 h 1885071"/>
                <a:gd name="connsiteX48" fmla="*/ 1959501 w 1959501"/>
                <a:gd name="connsiteY48" fmla="*/ 534572 h 1885071"/>
                <a:gd name="connsiteX49" fmla="*/ 1917298 w 1959501"/>
                <a:gd name="connsiteY49" fmla="*/ 647114 h 1885071"/>
                <a:gd name="connsiteX50" fmla="*/ 1875095 w 1959501"/>
                <a:gd name="connsiteY50" fmla="*/ 689317 h 1885071"/>
                <a:gd name="connsiteX51" fmla="*/ 1818825 w 1959501"/>
                <a:gd name="connsiteY51" fmla="*/ 759656 h 1885071"/>
                <a:gd name="connsiteX52" fmla="*/ 1832892 w 1959501"/>
                <a:gd name="connsiteY52" fmla="*/ 858129 h 1885071"/>
                <a:gd name="connsiteX53" fmla="*/ 1861028 w 1959501"/>
                <a:gd name="connsiteY53" fmla="*/ 970671 h 1885071"/>
                <a:gd name="connsiteX54" fmla="*/ 1875095 w 1959501"/>
                <a:gd name="connsiteY54" fmla="*/ 1026942 h 1885071"/>
                <a:gd name="connsiteX55" fmla="*/ 1903231 w 1959501"/>
                <a:gd name="connsiteY55" fmla="*/ 1153551 h 1885071"/>
                <a:gd name="connsiteX56" fmla="*/ 1861028 w 1959501"/>
                <a:gd name="connsiteY56" fmla="*/ 1294228 h 1885071"/>
                <a:gd name="connsiteX57" fmla="*/ 1846960 w 1959501"/>
                <a:gd name="connsiteY57" fmla="*/ 1336431 h 1885071"/>
                <a:gd name="connsiteX58" fmla="*/ 1804757 w 1959501"/>
                <a:gd name="connsiteY58" fmla="*/ 1364566 h 1885071"/>
                <a:gd name="connsiteX59" fmla="*/ 1734418 w 1959501"/>
                <a:gd name="connsiteY59" fmla="*/ 1406769 h 1885071"/>
                <a:gd name="connsiteX60" fmla="*/ 1692215 w 1959501"/>
                <a:gd name="connsiteY60" fmla="*/ 1434905 h 1885071"/>
                <a:gd name="connsiteX61" fmla="*/ 1706283 w 1959501"/>
                <a:gd name="connsiteY61" fmla="*/ 1477108 h 1885071"/>
                <a:gd name="connsiteX62" fmla="*/ 1748486 w 1959501"/>
                <a:gd name="connsiteY62" fmla="*/ 1505243 h 1885071"/>
                <a:gd name="connsiteX63" fmla="*/ 1804757 w 1959501"/>
                <a:gd name="connsiteY63" fmla="*/ 1575582 h 1885071"/>
                <a:gd name="connsiteX64" fmla="*/ 1818825 w 1959501"/>
                <a:gd name="connsiteY64" fmla="*/ 1617785 h 1885071"/>
                <a:gd name="connsiteX65" fmla="*/ 1790689 w 1959501"/>
                <a:gd name="connsiteY65" fmla="*/ 1645920 h 1885071"/>
                <a:gd name="connsiteX66" fmla="*/ 1706283 w 1959501"/>
                <a:gd name="connsiteY66" fmla="*/ 1617785 h 1885071"/>
                <a:gd name="connsiteX67" fmla="*/ 1664080 w 1959501"/>
                <a:gd name="connsiteY67" fmla="*/ 1589649 h 1885071"/>
                <a:gd name="connsiteX68" fmla="*/ 1565606 w 1959501"/>
                <a:gd name="connsiteY68" fmla="*/ 1561514 h 1885071"/>
                <a:gd name="connsiteX69" fmla="*/ 1467132 w 1959501"/>
                <a:gd name="connsiteY69" fmla="*/ 1589649 h 1885071"/>
                <a:gd name="connsiteX70" fmla="*/ 1326455 w 1959501"/>
                <a:gd name="connsiteY70" fmla="*/ 1631852 h 1885071"/>
                <a:gd name="connsiteX71" fmla="*/ 1298320 w 1959501"/>
                <a:gd name="connsiteY71" fmla="*/ 1659988 h 1885071"/>
                <a:gd name="connsiteX72" fmla="*/ 1256117 w 1959501"/>
                <a:gd name="connsiteY72" fmla="*/ 1674056 h 1885071"/>
                <a:gd name="connsiteX73" fmla="*/ 1171711 w 1959501"/>
                <a:gd name="connsiteY73" fmla="*/ 1758462 h 188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959501" h="1885071">
                  <a:moveTo>
                    <a:pt x="890357" y="1885071"/>
                  </a:moveTo>
                  <a:cubicBezTo>
                    <a:pt x="885668" y="1861625"/>
                    <a:pt x="884685" y="1837120"/>
                    <a:pt x="876289" y="1814732"/>
                  </a:cubicBezTo>
                  <a:cubicBezTo>
                    <a:pt x="870353" y="1798901"/>
                    <a:pt x="858716" y="1785731"/>
                    <a:pt x="848154" y="1772529"/>
                  </a:cubicBezTo>
                  <a:cubicBezTo>
                    <a:pt x="832027" y="1752370"/>
                    <a:pt x="800505" y="1726344"/>
                    <a:pt x="777815" y="1716259"/>
                  </a:cubicBezTo>
                  <a:cubicBezTo>
                    <a:pt x="750714" y="1704214"/>
                    <a:pt x="721544" y="1697501"/>
                    <a:pt x="693409" y="1688123"/>
                  </a:cubicBezTo>
                  <a:lnTo>
                    <a:pt x="651206" y="1674056"/>
                  </a:lnTo>
                  <a:cubicBezTo>
                    <a:pt x="542121" y="1637695"/>
                    <a:pt x="623822" y="1660976"/>
                    <a:pt x="397988" y="1645920"/>
                  </a:cubicBezTo>
                  <a:cubicBezTo>
                    <a:pt x="383920" y="1641231"/>
                    <a:pt x="370374" y="1634505"/>
                    <a:pt x="355785" y="1631852"/>
                  </a:cubicBezTo>
                  <a:cubicBezTo>
                    <a:pt x="318589" y="1625089"/>
                    <a:pt x="279455" y="1628648"/>
                    <a:pt x="243243" y="1617785"/>
                  </a:cubicBezTo>
                  <a:cubicBezTo>
                    <a:pt x="230539" y="1613974"/>
                    <a:pt x="224486" y="1599028"/>
                    <a:pt x="215108" y="1589649"/>
                  </a:cubicBezTo>
                  <a:cubicBezTo>
                    <a:pt x="210419" y="1575581"/>
                    <a:pt x="201040" y="1562275"/>
                    <a:pt x="201040" y="1547446"/>
                  </a:cubicBezTo>
                  <a:cubicBezTo>
                    <a:pt x="201040" y="1523536"/>
                    <a:pt x="205689" y="1499085"/>
                    <a:pt x="215108" y="1477108"/>
                  </a:cubicBezTo>
                  <a:cubicBezTo>
                    <a:pt x="220333" y="1464917"/>
                    <a:pt x="234958" y="1459329"/>
                    <a:pt x="243243" y="1448972"/>
                  </a:cubicBezTo>
                  <a:cubicBezTo>
                    <a:pt x="253805" y="1435770"/>
                    <a:pt x="262000" y="1420837"/>
                    <a:pt x="271378" y="1406769"/>
                  </a:cubicBezTo>
                  <a:cubicBezTo>
                    <a:pt x="266689" y="1388012"/>
                    <a:pt x="264927" y="1368270"/>
                    <a:pt x="257311" y="1350499"/>
                  </a:cubicBezTo>
                  <a:cubicBezTo>
                    <a:pt x="237328" y="1303873"/>
                    <a:pt x="228963" y="1315064"/>
                    <a:pt x="201040" y="1280160"/>
                  </a:cubicBezTo>
                  <a:cubicBezTo>
                    <a:pt x="190478" y="1266958"/>
                    <a:pt x="180466" y="1253079"/>
                    <a:pt x="172905" y="1237957"/>
                  </a:cubicBezTo>
                  <a:cubicBezTo>
                    <a:pt x="114666" y="1121480"/>
                    <a:pt x="211329" y="1274490"/>
                    <a:pt x="130701" y="1153551"/>
                  </a:cubicBezTo>
                  <a:cubicBezTo>
                    <a:pt x="97219" y="1053105"/>
                    <a:pt x="127242" y="1085596"/>
                    <a:pt x="60363" y="1041009"/>
                  </a:cubicBezTo>
                  <a:cubicBezTo>
                    <a:pt x="-16577" y="925600"/>
                    <a:pt x="-6900" y="978810"/>
                    <a:pt x="18160" y="815926"/>
                  </a:cubicBezTo>
                  <a:cubicBezTo>
                    <a:pt x="20415" y="801270"/>
                    <a:pt x="27539" y="787791"/>
                    <a:pt x="32228" y="773723"/>
                  </a:cubicBezTo>
                  <a:cubicBezTo>
                    <a:pt x="36917" y="722142"/>
                    <a:pt x="38970" y="670252"/>
                    <a:pt x="46295" y="618979"/>
                  </a:cubicBezTo>
                  <a:cubicBezTo>
                    <a:pt x="48392" y="604299"/>
                    <a:pt x="51744" y="588843"/>
                    <a:pt x="60363" y="576776"/>
                  </a:cubicBezTo>
                  <a:cubicBezTo>
                    <a:pt x="105861" y="513079"/>
                    <a:pt x="113148" y="526516"/>
                    <a:pt x="172905" y="492369"/>
                  </a:cubicBezTo>
                  <a:cubicBezTo>
                    <a:pt x="249261" y="448737"/>
                    <a:pt x="179935" y="475958"/>
                    <a:pt x="257311" y="450166"/>
                  </a:cubicBezTo>
                  <a:cubicBezTo>
                    <a:pt x="285446" y="422031"/>
                    <a:pt x="329135" y="403508"/>
                    <a:pt x="341717" y="365760"/>
                  </a:cubicBezTo>
                  <a:lnTo>
                    <a:pt x="369852" y="281354"/>
                  </a:lnTo>
                  <a:lnTo>
                    <a:pt x="383920" y="239151"/>
                  </a:lnTo>
                  <a:cubicBezTo>
                    <a:pt x="379231" y="196948"/>
                    <a:pt x="341890" y="144498"/>
                    <a:pt x="369852" y="112542"/>
                  </a:cubicBezTo>
                  <a:cubicBezTo>
                    <a:pt x="394747" y="84090"/>
                    <a:pt x="445920" y="116662"/>
                    <a:pt x="482394" y="126609"/>
                  </a:cubicBezTo>
                  <a:cubicBezTo>
                    <a:pt x="498706" y="131058"/>
                    <a:pt x="508065" y="151202"/>
                    <a:pt x="524597" y="154745"/>
                  </a:cubicBezTo>
                  <a:cubicBezTo>
                    <a:pt x="575241" y="165597"/>
                    <a:pt x="627902" y="162760"/>
                    <a:pt x="679341" y="168812"/>
                  </a:cubicBezTo>
                  <a:cubicBezTo>
                    <a:pt x="707669" y="172145"/>
                    <a:pt x="735612" y="178191"/>
                    <a:pt x="763748" y="182880"/>
                  </a:cubicBezTo>
                  <a:cubicBezTo>
                    <a:pt x="834086" y="178191"/>
                    <a:pt x="904700" y="176597"/>
                    <a:pt x="974763" y="168812"/>
                  </a:cubicBezTo>
                  <a:cubicBezTo>
                    <a:pt x="1027393" y="162964"/>
                    <a:pt x="1008409" y="154128"/>
                    <a:pt x="1045101" y="126609"/>
                  </a:cubicBezTo>
                  <a:cubicBezTo>
                    <a:pt x="1072153" y="106320"/>
                    <a:pt x="1101372" y="89096"/>
                    <a:pt x="1129508" y="70339"/>
                  </a:cubicBezTo>
                  <a:cubicBezTo>
                    <a:pt x="1143576" y="60961"/>
                    <a:pt x="1159756" y="54158"/>
                    <a:pt x="1171711" y="42203"/>
                  </a:cubicBezTo>
                  <a:lnTo>
                    <a:pt x="1213914" y="0"/>
                  </a:lnTo>
                  <a:cubicBezTo>
                    <a:pt x="1232671" y="4689"/>
                    <a:pt x="1255088" y="1990"/>
                    <a:pt x="1270185" y="14068"/>
                  </a:cubicBezTo>
                  <a:cubicBezTo>
                    <a:pt x="1281764" y="23331"/>
                    <a:pt x="1277051" y="43308"/>
                    <a:pt x="1284252" y="56271"/>
                  </a:cubicBezTo>
                  <a:cubicBezTo>
                    <a:pt x="1355362" y="184269"/>
                    <a:pt x="1314375" y="100858"/>
                    <a:pt x="1382726" y="182880"/>
                  </a:cubicBezTo>
                  <a:cubicBezTo>
                    <a:pt x="1471457" y="289358"/>
                    <a:pt x="1357141" y="171363"/>
                    <a:pt x="1438997" y="253219"/>
                  </a:cubicBezTo>
                  <a:cubicBezTo>
                    <a:pt x="1443686" y="267287"/>
                    <a:pt x="1444840" y="283084"/>
                    <a:pt x="1453065" y="295422"/>
                  </a:cubicBezTo>
                  <a:cubicBezTo>
                    <a:pt x="1481710" y="338389"/>
                    <a:pt x="1500397" y="336100"/>
                    <a:pt x="1537471" y="365760"/>
                  </a:cubicBezTo>
                  <a:cubicBezTo>
                    <a:pt x="1592644" y="409899"/>
                    <a:pt x="1534517" y="383533"/>
                    <a:pt x="1607809" y="407963"/>
                  </a:cubicBezTo>
                  <a:cubicBezTo>
                    <a:pt x="1621877" y="417342"/>
                    <a:pt x="1634890" y="428538"/>
                    <a:pt x="1650012" y="436099"/>
                  </a:cubicBezTo>
                  <a:cubicBezTo>
                    <a:pt x="1668807" y="445496"/>
                    <a:pt x="1732266" y="460629"/>
                    <a:pt x="1748486" y="464234"/>
                  </a:cubicBezTo>
                  <a:cubicBezTo>
                    <a:pt x="1838069" y="484142"/>
                    <a:pt x="1834830" y="480080"/>
                    <a:pt x="1945434" y="492369"/>
                  </a:cubicBezTo>
                  <a:cubicBezTo>
                    <a:pt x="1950123" y="506437"/>
                    <a:pt x="1959501" y="519743"/>
                    <a:pt x="1959501" y="534572"/>
                  </a:cubicBezTo>
                  <a:cubicBezTo>
                    <a:pt x="1959501" y="583068"/>
                    <a:pt x="1946406" y="612185"/>
                    <a:pt x="1917298" y="647114"/>
                  </a:cubicBezTo>
                  <a:cubicBezTo>
                    <a:pt x="1904562" y="662397"/>
                    <a:pt x="1887831" y="674033"/>
                    <a:pt x="1875095" y="689317"/>
                  </a:cubicBezTo>
                  <a:cubicBezTo>
                    <a:pt x="1786355" y="795806"/>
                    <a:pt x="1900687" y="677791"/>
                    <a:pt x="1818825" y="759656"/>
                  </a:cubicBezTo>
                  <a:cubicBezTo>
                    <a:pt x="1823514" y="792480"/>
                    <a:pt x="1826389" y="825615"/>
                    <a:pt x="1832892" y="858129"/>
                  </a:cubicBezTo>
                  <a:cubicBezTo>
                    <a:pt x="1840476" y="896047"/>
                    <a:pt x="1851650" y="933157"/>
                    <a:pt x="1861028" y="970671"/>
                  </a:cubicBezTo>
                  <a:cubicBezTo>
                    <a:pt x="1865717" y="989428"/>
                    <a:pt x="1871916" y="1007871"/>
                    <a:pt x="1875095" y="1026942"/>
                  </a:cubicBezTo>
                  <a:cubicBezTo>
                    <a:pt x="1891601" y="1125975"/>
                    <a:pt x="1880143" y="1084288"/>
                    <a:pt x="1903231" y="1153551"/>
                  </a:cubicBezTo>
                  <a:cubicBezTo>
                    <a:pt x="1880659" y="1288977"/>
                    <a:pt x="1905636" y="1190142"/>
                    <a:pt x="1861028" y="1294228"/>
                  </a:cubicBezTo>
                  <a:cubicBezTo>
                    <a:pt x="1855187" y="1307858"/>
                    <a:pt x="1856223" y="1324852"/>
                    <a:pt x="1846960" y="1336431"/>
                  </a:cubicBezTo>
                  <a:cubicBezTo>
                    <a:pt x="1836398" y="1349633"/>
                    <a:pt x="1817959" y="1354004"/>
                    <a:pt x="1804757" y="1364566"/>
                  </a:cubicBezTo>
                  <a:cubicBezTo>
                    <a:pt x="1749584" y="1408704"/>
                    <a:pt x="1807709" y="1382340"/>
                    <a:pt x="1734418" y="1406769"/>
                  </a:cubicBezTo>
                  <a:cubicBezTo>
                    <a:pt x="1720350" y="1416148"/>
                    <a:pt x="1698494" y="1419207"/>
                    <a:pt x="1692215" y="1434905"/>
                  </a:cubicBezTo>
                  <a:cubicBezTo>
                    <a:pt x="1686708" y="1448673"/>
                    <a:pt x="1697020" y="1465529"/>
                    <a:pt x="1706283" y="1477108"/>
                  </a:cubicBezTo>
                  <a:cubicBezTo>
                    <a:pt x="1716845" y="1490310"/>
                    <a:pt x="1735284" y="1494681"/>
                    <a:pt x="1748486" y="1505243"/>
                  </a:cubicBezTo>
                  <a:cubicBezTo>
                    <a:pt x="1770292" y="1522688"/>
                    <a:pt x="1792572" y="1551213"/>
                    <a:pt x="1804757" y="1575582"/>
                  </a:cubicBezTo>
                  <a:cubicBezTo>
                    <a:pt x="1811389" y="1588845"/>
                    <a:pt x="1814136" y="1603717"/>
                    <a:pt x="1818825" y="1617785"/>
                  </a:cubicBezTo>
                  <a:cubicBezTo>
                    <a:pt x="1809446" y="1627163"/>
                    <a:pt x="1803952" y="1645920"/>
                    <a:pt x="1790689" y="1645920"/>
                  </a:cubicBezTo>
                  <a:cubicBezTo>
                    <a:pt x="1761032" y="1645920"/>
                    <a:pt x="1706283" y="1617785"/>
                    <a:pt x="1706283" y="1617785"/>
                  </a:cubicBezTo>
                  <a:cubicBezTo>
                    <a:pt x="1692215" y="1608406"/>
                    <a:pt x="1679202" y="1597210"/>
                    <a:pt x="1664080" y="1589649"/>
                  </a:cubicBezTo>
                  <a:cubicBezTo>
                    <a:pt x="1643903" y="1579560"/>
                    <a:pt x="1583629" y="1566020"/>
                    <a:pt x="1565606" y="1561514"/>
                  </a:cubicBezTo>
                  <a:cubicBezTo>
                    <a:pt x="1423774" y="1608792"/>
                    <a:pt x="1643774" y="1536657"/>
                    <a:pt x="1467132" y="1589649"/>
                  </a:cubicBezTo>
                  <a:cubicBezTo>
                    <a:pt x="1295885" y="1641023"/>
                    <a:pt x="1456154" y="1599429"/>
                    <a:pt x="1326455" y="1631852"/>
                  </a:cubicBezTo>
                  <a:cubicBezTo>
                    <a:pt x="1317077" y="1641231"/>
                    <a:pt x="1309693" y="1653164"/>
                    <a:pt x="1298320" y="1659988"/>
                  </a:cubicBezTo>
                  <a:cubicBezTo>
                    <a:pt x="1285605" y="1667617"/>
                    <a:pt x="1267980" y="1665159"/>
                    <a:pt x="1256117" y="1674056"/>
                  </a:cubicBezTo>
                  <a:cubicBezTo>
                    <a:pt x="1256091" y="1674075"/>
                    <a:pt x="1194223" y="1735948"/>
                    <a:pt x="1171711" y="1758462"/>
                  </a:cubicBez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27935F-1802-4F76-86F1-2999E909C5BE}"/>
              </a:ext>
            </a:extLst>
          </p:cNvPr>
          <p:cNvGrpSpPr/>
          <p:nvPr/>
        </p:nvGrpSpPr>
        <p:grpSpPr>
          <a:xfrm>
            <a:off x="7260733" y="2528516"/>
            <a:ext cx="4444809" cy="1444594"/>
            <a:chOff x="6230550" y="2976027"/>
            <a:chExt cx="4444809" cy="144459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94DB0D7-8CCA-4F16-8FB8-4BA144E43F26}"/>
                </a:ext>
              </a:extLst>
            </p:cNvPr>
            <p:cNvGrpSpPr/>
            <p:nvPr/>
          </p:nvGrpSpPr>
          <p:grpSpPr>
            <a:xfrm>
              <a:off x="6230550" y="3630395"/>
              <a:ext cx="2744638" cy="790226"/>
              <a:chOff x="6230550" y="3630395"/>
              <a:chExt cx="2744638" cy="79022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EB46133-2C74-4E17-BD56-2F11A377BD16}"/>
                  </a:ext>
                </a:extLst>
              </p:cNvPr>
              <p:cNvGrpSpPr/>
              <p:nvPr/>
            </p:nvGrpSpPr>
            <p:grpSpPr>
              <a:xfrm rot="806257">
                <a:off x="6406720" y="3638164"/>
                <a:ext cx="98145" cy="265579"/>
                <a:chOff x="8834511" y="2897945"/>
                <a:chExt cx="337624" cy="337624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5F527BA-D4D1-4ADB-A253-56F38E7CFC12}"/>
                    </a:ext>
                  </a:extLst>
                </p:cNvPr>
                <p:cNvSpPr/>
                <p:nvPr/>
              </p:nvSpPr>
              <p:spPr>
                <a:xfrm>
                  <a:off x="8834511" y="2897945"/>
                  <a:ext cx="337624" cy="3376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7D9AF91-77EF-4297-A47A-4CE4680DFD13}"/>
                    </a:ext>
                  </a:extLst>
                </p:cNvPr>
                <p:cNvSpPr/>
                <p:nvPr/>
              </p:nvSpPr>
              <p:spPr>
                <a:xfrm>
                  <a:off x="8918917" y="3009314"/>
                  <a:ext cx="185224" cy="1148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D6C9686-618D-4E9C-A9C1-8E7CB4F1582A}"/>
                  </a:ext>
                </a:extLst>
              </p:cNvPr>
              <p:cNvGrpSpPr/>
              <p:nvPr/>
            </p:nvGrpSpPr>
            <p:grpSpPr>
              <a:xfrm rot="2564547">
                <a:off x="6230550" y="4155042"/>
                <a:ext cx="98145" cy="265579"/>
                <a:chOff x="8834511" y="2897945"/>
                <a:chExt cx="337624" cy="337624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273E101-8396-406D-B87A-31A3996BA682}"/>
                    </a:ext>
                  </a:extLst>
                </p:cNvPr>
                <p:cNvSpPr/>
                <p:nvPr/>
              </p:nvSpPr>
              <p:spPr>
                <a:xfrm>
                  <a:off x="8834511" y="2897945"/>
                  <a:ext cx="337624" cy="3376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330CC48F-ED48-4AF4-B1C2-336F4F9887E7}"/>
                    </a:ext>
                  </a:extLst>
                </p:cNvPr>
                <p:cNvSpPr/>
                <p:nvPr/>
              </p:nvSpPr>
              <p:spPr>
                <a:xfrm>
                  <a:off x="8918917" y="3009314"/>
                  <a:ext cx="185224" cy="1148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632161B-13C2-415F-92C8-8D87DB12A5E8}"/>
                  </a:ext>
                </a:extLst>
              </p:cNvPr>
              <p:cNvCxnSpPr>
                <a:endCxn id="8" idx="7"/>
              </p:cNvCxnSpPr>
              <p:nvPr/>
            </p:nvCxnSpPr>
            <p:spPr>
              <a:xfrm flipH="1">
                <a:off x="6511362" y="3630395"/>
                <a:ext cx="2463826" cy="572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282675E-DC13-4B95-9AEF-578D21776248}"/>
                  </a:ext>
                </a:extLst>
              </p:cNvPr>
              <p:cNvCxnSpPr>
                <a:stCxn id="12" idx="6"/>
              </p:cNvCxnSpPr>
              <p:nvPr/>
            </p:nvCxnSpPr>
            <p:spPr>
              <a:xfrm flipV="1">
                <a:off x="6301146" y="3630395"/>
                <a:ext cx="2674042" cy="677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2153D1-B75A-485C-BC10-17ACCE11362B}"/>
                </a:ext>
              </a:extLst>
            </p:cNvPr>
            <p:cNvSpPr txBox="1"/>
            <p:nvPr/>
          </p:nvSpPr>
          <p:spPr>
            <a:xfrm>
              <a:off x="8975188" y="2976027"/>
              <a:ext cx="1700171" cy="113877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পুংগ্যামিট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( শুক্রানু 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ED6013-E72C-4D01-92C6-902EE0FAC2E1}"/>
              </a:ext>
            </a:extLst>
          </p:cNvPr>
          <p:cNvGrpSpPr/>
          <p:nvPr/>
        </p:nvGrpSpPr>
        <p:grpSpPr>
          <a:xfrm>
            <a:off x="6636683" y="3992798"/>
            <a:ext cx="5148482" cy="584775"/>
            <a:chOff x="5678335" y="4357130"/>
            <a:chExt cx="6530057" cy="5847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84EDC6-C9A7-459D-8D8A-A15AE44C345F}"/>
                </a:ext>
              </a:extLst>
            </p:cNvPr>
            <p:cNvGrpSpPr/>
            <p:nvPr/>
          </p:nvGrpSpPr>
          <p:grpSpPr>
            <a:xfrm>
              <a:off x="5678335" y="4445391"/>
              <a:ext cx="234461" cy="239150"/>
              <a:chOff x="8834511" y="2897945"/>
              <a:chExt cx="337624" cy="337624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7ABA14F-614A-4F94-85BF-8FC97E797C20}"/>
                  </a:ext>
                </a:extLst>
              </p:cNvPr>
              <p:cNvSpPr/>
              <p:nvPr/>
            </p:nvSpPr>
            <p:spPr>
              <a:xfrm>
                <a:off x="8834511" y="2897945"/>
                <a:ext cx="337624" cy="3376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899120D-11DD-4587-85E3-83221D743E6F}"/>
                  </a:ext>
                </a:extLst>
              </p:cNvPr>
              <p:cNvSpPr/>
              <p:nvPr/>
            </p:nvSpPr>
            <p:spPr>
              <a:xfrm>
                <a:off x="8918917" y="3009314"/>
                <a:ext cx="185224" cy="1148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DEC563D-E30C-4E3D-ACC0-9D19AF1A2601}"/>
                </a:ext>
              </a:extLst>
            </p:cNvPr>
            <p:cNvCxnSpPr>
              <a:cxnSpLocks/>
              <a:stCxn id="4" idx="5"/>
              <a:endCxn id="36" idx="1"/>
            </p:cNvCxnSpPr>
            <p:nvPr/>
          </p:nvCxnSpPr>
          <p:spPr>
            <a:xfrm>
              <a:off x="5878460" y="4649518"/>
              <a:ext cx="29383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EA7DB0-93C9-4CD5-A969-775774312BA7}"/>
                </a:ext>
              </a:extLst>
            </p:cNvPr>
            <p:cNvSpPr txBox="1"/>
            <p:nvPr/>
          </p:nvSpPr>
          <p:spPr>
            <a:xfrm>
              <a:off x="8816781" y="4357130"/>
              <a:ext cx="3391611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নালিকা নিউক্লিয়াস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D6CDD5-4F52-41F1-96F9-35E692FDB665}"/>
              </a:ext>
            </a:extLst>
          </p:cNvPr>
          <p:cNvSpPr txBox="1"/>
          <p:nvPr/>
        </p:nvSpPr>
        <p:spPr>
          <a:xfrm>
            <a:off x="537832" y="5328230"/>
            <a:ext cx="159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96B1B0-26E7-4A0A-BA55-312737216518}"/>
              </a:ext>
            </a:extLst>
          </p:cNvPr>
          <p:cNvSpPr txBox="1"/>
          <p:nvPr/>
        </p:nvSpPr>
        <p:spPr>
          <a:xfrm>
            <a:off x="1868066" y="5344585"/>
            <a:ext cx="258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নালিকা নিউক্লিয়াস,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6A2750-D7BE-4948-BA16-2B3917519539}"/>
              </a:ext>
            </a:extLst>
          </p:cNvPr>
          <p:cNvSpPr txBox="1"/>
          <p:nvPr/>
        </p:nvSpPr>
        <p:spPr>
          <a:xfrm>
            <a:off x="4449323" y="5348597"/>
            <a:ext cx="256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জনন  নিউক্লিয়াস,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0AC51E-7A13-4559-B255-3701C9021C87}"/>
              </a:ext>
            </a:extLst>
          </p:cNvPr>
          <p:cNvSpPr txBox="1"/>
          <p:nvPr/>
        </p:nvSpPr>
        <p:spPr>
          <a:xfrm>
            <a:off x="6678836" y="5357621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পরাগনালিকা,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1A2566-43BD-443D-A16A-A1153D6011E8}"/>
              </a:ext>
            </a:extLst>
          </p:cNvPr>
          <p:cNvSpPr txBox="1"/>
          <p:nvPr/>
        </p:nvSpPr>
        <p:spPr>
          <a:xfrm>
            <a:off x="8435205" y="5344584"/>
            <a:ext cx="180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পুংগ্যামিট,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C24503-1C1F-4A0B-9F10-B87CA578EDB8}"/>
              </a:ext>
            </a:extLst>
          </p:cNvPr>
          <p:cNvSpPr txBox="1"/>
          <p:nvPr/>
        </p:nvSpPr>
        <p:spPr>
          <a:xfrm>
            <a:off x="9877922" y="5308013"/>
            <a:ext cx="224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এগুলোর সমন্বয়ে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1189A8-6E25-4D3E-8AAC-6D6A6A0CBB22}"/>
              </a:ext>
            </a:extLst>
          </p:cNvPr>
          <p:cNvSpPr txBox="1"/>
          <p:nvPr/>
        </p:nvSpPr>
        <p:spPr>
          <a:xfrm>
            <a:off x="3933363" y="5933838"/>
            <a:ext cx="686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 অত্যন্ত ক্ষুদ্র এবং স্পোরোফাইটের উপর নির্ভরশীল</a:t>
            </a:r>
            <a:r>
              <a:rPr lang="bn-IN" sz="3200" dirty="0"/>
              <a:t>। </a:t>
            </a:r>
            <a:endParaRPr lang="en-US" sz="3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438C9D-4E69-42CB-9A8E-6A3920D790E2}"/>
              </a:ext>
            </a:extLst>
          </p:cNvPr>
          <p:cNvSpPr txBox="1"/>
          <p:nvPr/>
        </p:nvSpPr>
        <p:spPr>
          <a:xfrm>
            <a:off x="5046698" y="4590263"/>
            <a:ext cx="2749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পুংগ্যামিটোফাইট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C1C88F-A760-41B7-9ADF-CAC55D572D90}"/>
              </a:ext>
            </a:extLst>
          </p:cNvPr>
          <p:cNvSpPr txBox="1"/>
          <p:nvPr/>
        </p:nvSpPr>
        <p:spPr>
          <a:xfrm>
            <a:off x="87777" y="5929360"/>
            <a:ext cx="3947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গঠিত হলো পুংগ্যামিটোফাইট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39" grpId="0"/>
      <p:bldP spid="40" grpId="0"/>
      <p:bldP spid="41" grpId="0"/>
      <p:bldP spid="27" grpId="0"/>
      <p:bldP spid="34" grpId="0"/>
      <p:bldP spid="4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31D72F-A918-4C4C-9B6F-765B77830973}"/>
              </a:ext>
            </a:extLst>
          </p:cNvPr>
          <p:cNvGrpSpPr/>
          <p:nvPr/>
        </p:nvGrpSpPr>
        <p:grpSpPr>
          <a:xfrm>
            <a:off x="5629297" y="28219"/>
            <a:ext cx="2208627" cy="1253475"/>
            <a:chOff x="5120640" y="335482"/>
            <a:chExt cx="2208627" cy="1336431"/>
          </a:xfrm>
        </p:grpSpPr>
        <p:sp>
          <p:nvSpPr>
            <p:cNvPr id="3" name="Scroll: Horizontal 2">
              <a:extLst>
                <a:ext uri="{FF2B5EF4-FFF2-40B4-BE49-F238E27FC236}">
                  <a16:creationId xmlns:a16="http://schemas.microsoft.com/office/drawing/2014/main" id="{1020CD8D-5AB6-4ACE-AAE7-E39ADD97F486}"/>
                </a:ext>
              </a:extLst>
            </p:cNvPr>
            <p:cNvSpPr/>
            <p:nvPr/>
          </p:nvSpPr>
          <p:spPr>
            <a:xfrm>
              <a:off x="5120640" y="335482"/>
              <a:ext cx="2208627" cy="1336431"/>
            </a:xfrm>
            <a:prstGeom prst="horizontalScroll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6D0C079-A227-469A-8E01-F2A04BAE0085}"/>
                </a:ext>
              </a:extLst>
            </p:cNvPr>
            <p:cNvSpPr txBox="1"/>
            <p:nvPr/>
          </p:nvSpPr>
          <p:spPr>
            <a:xfrm>
              <a:off x="5331655" y="618976"/>
              <a:ext cx="19976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0B3186-A717-4FC1-A047-18E64D579BF0}"/>
              </a:ext>
            </a:extLst>
          </p:cNvPr>
          <p:cNvSpPr txBox="1"/>
          <p:nvPr/>
        </p:nvSpPr>
        <p:spPr>
          <a:xfrm>
            <a:off x="4721364" y="1601138"/>
            <a:ext cx="55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১।পরাগরেণুর বাইরের স্তরের নাম কী?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233D5-39E2-491C-935F-1079B88BA6CB}"/>
              </a:ext>
            </a:extLst>
          </p:cNvPr>
          <p:cNvSpPr txBox="1"/>
          <p:nvPr/>
        </p:nvSpPr>
        <p:spPr>
          <a:xfrm>
            <a:off x="4721364" y="2177089"/>
            <a:ext cx="538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২।পরাগরেণু কয় নিউক্লিয়াস বিশিষ্ট?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BABE8-3817-436B-9D23-CC6BF4640A52}"/>
              </a:ext>
            </a:extLst>
          </p:cNvPr>
          <p:cNvSpPr txBox="1"/>
          <p:nvPr/>
        </p:nvSpPr>
        <p:spPr>
          <a:xfrm>
            <a:off x="4721364" y="2777645"/>
            <a:ext cx="55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৩।পরাগরেণুর বিভাজন কোন প্রক্রিয়ায় ঘটে-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73132-D19A-45B3-95E3-6D31FE657407}"/>
              </a:ext>
            </a:extLst>
          </p:cNvPr>
          <p:cNvSpPr txBox="1"/>
          <p:nvPr/>
        </p:nvSpPr>
        <p:spPr>
          <a:xfrm>
            <a:off x="4721364" y="3202750"/>
            <a:ext cx="7796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৪।জনন নিউক্লিয়াসটি বিভাজিত হয়ে কতটি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শুক্রানু সৃষ্টি করে-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1ABB1-A723-4536-AB49-EC2629B30C9E}"/>
              </a:ext>
            </a:extLst>
          </p:cNvPr>
          <p:cNvSpPr txBox="1"/>
          <p:nvPr/>
        </p:nvSpPr>
        <p:spPr>
          <a:xfrm>
            <a:off x="4721364" y="4174069"/>
            <a:ext cx="659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৫।পুংগ্যামিটোফাইট এর উপাদান গুলো কী কী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D4749C-D32E-4FCD-9305-AA1ECAF0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35" y="5296805"/>
            <a:ext cx="7796463" cy="14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8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304CA-4A54-4557-B8A5-8FE3B9A2F391}"/>
              </a:ext>
            </a:extLst>
          </p:cNvPr>
          <p:cNvSpPr txBox="1"/>
          <p:nvPr/>
        </p:nvSpPr>
        <p:spPr>
          <a:xfrm>
            <a:off x="3979543" y="2634235"/>
            <a:ext cx="4951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131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</dc:creator>
  <cp:lastModifiedBy>GM</cp:lastModifiedBy>
  <cp:revision>28</cp:revision>
  <dcterms:created xsi:type="dcterms:W3CDTF">2020-06-24T16:12:10Z</dcterms:created>
  <dcterms:modified xsi:type="dcterms:W3CDTF">2020-06-25T20:02:12Z</dcterms:modified>
</cp:coreProperties>
</file>