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3D1DCC-699A-493F-A8EE-DD93DC32A89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8C3CA7-3071-4E83-A640-CE439EA07EA0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en-US" sz="40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পৌরনীতি</a:t>
          </a:r>
          <a:r>
            <a: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40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সুশাসন</a:t>
          </a:r>
          <a:r>
            <a: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তা</a:t>
          </a:r>
          <a:r>
            <a: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বলতে</a:t>
          </a:r>
          <a:r>
            <a: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40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89E7B86-D694-4C3B-96B2-4FD16B21F8BD}" type="parTrans" cxnId="{AD3074A3-8A99-40D3-97EB-5D6E779292C5}">
      <dgm:prSet/>
      <dgm:spPr/>
      <dgm:t>
        <a:bodyPr/>
        <a:lstStyle/>
        <a:p>
          <a:pPr algn="l"/>
          <a:endParaRPr lang="en-US"/>
        </a:p>
      </dgm:t>
    </dgm:pt>
    <dgm:pt modelId="{7607A553-F981-414C-9CDE-973741CE6F6D}" type="sibTrans" cxnId="{AD3074A3-8A99-40D3-97EB-5D6E779292C5}">
      <dgm:prSet/>
      <dgm:spPr/>
      <dgm:t>
        <a:bodyPr/>
        <a:lstStyle/>
        <a:p>
          <a:pPr algn="l"/>
          <a:endParaRPr lang="en-US"/>
        </a:p>
      </dgm:t>
    </dgm:pt>
    <dgm:pt modelId="{EFA121E8-9CB4-4DCD-AAEE-E5EAF4E6A6A0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en-US" dirty="0" err="1" smtClean="0">
              <a:solidFill>
                <a:schemeClr val="tx1"/>
              </a:solidFill>
            </a:rPr>
            <a:t>পৌরনীতি</a:t>
          </a:r>
          <a:r>
            <a:rPr lang="en-US" dirty="0" smtClean="0">
              <a:solidFill>
                <a:schemeClr val="tx1"/>
              </a:solidFill>
            </a:rPr>
            <a:t>  ও </a:t>
          </a:r>
          <a:r>
            <a:rPr lang="en-US" dirty="0" err="1" smtClean="0">
              <a:solidFill>
                <a:schemeClr val="tx1"/>
              </a:solidFill>
            </a:rPr>
            <a:t>সুশাসন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পাঠের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প্রয়োজনীয়তা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আলোচনা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করতে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পারবে</a:t>
          </a:r>
          <a:r>
            <a:rPr lang="en-US" dirty="0" smtClean="0">
              <a:solidFill>
                <a:schemeClr val="tx1"/>
              </a:solidFill>
            </a:rPr>
            <a:t> ।</a:t>
          </a:r>
          <a:endParaRPr lang="en-US" dirty="0">
            <a:solidFill>
              <a:schemeClr val="tx1"/>
            </a:solidFill>
          </a:endParaRPr>
        </a:p>
      </dgm:t>
    </dgm:pt>
    <dgm:pt modelId="{16EB1E6C-A4F5-429B-A456-082D7ACA058D}" type="parTrans" cxnId="{502A4F0D-CA36-4AF9-B3CA-8274D36470A9}">
      <dgm:prSet/>
      <dgm:spPr/>
      <dgm:t>
        <a:bodyPr/>
        <a:lstStyle/>
        <a:p>
          <a:pPr algn="l"/>
          <a:endParaRPr lang="en-US"/>
        </a:p>
      </dgm:t>
    </dgm:pt>
    <dgm:pt modelId="{2B5B0F1F-F75C-41EB-91BE-49CF3432573E}" type="sibTrans" cxnId="{502A4F0D-CA36-4AF9-B3CA-8274D36470A9}">
      <dgm:prSet/>
      <dgm:spPr/>
      <dgm:t>
        <a:bodyPr/>
        <a:lstStyle/>
        <a:p>
          <a:pPr algn="l"/>
          <a:endParaRPr lang="en-US"/>
        </a:p>
      </dgm:t>
    </dgm:pt>
    <dgm:pt modelId="{6628281E-107C-4F60-9FAB-A9FDB41A140B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en-US" sz="40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পৌরনীতি</a:t>
          </a:r>
          <a:r>
            <a: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40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সুশাসন</a:t>
          </a:r>
          <a:r>
            <a: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–</a:t>
          </a:r>
          <a:r>
            <a:rPr lang="en-US" sz="40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গুরুত্ব</a:t>
          </a:r>
          <a:r>
            <a: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ব্যাখ্যা</a:t>
          </a:r>
          <a:r>
            <a: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40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3FC0BE7-EDD8-4B48-B49C-56209DEAE6F7}" type="parTrans" cxnId="{2B14755D-2256-493A-A42A-36E2FF364E9C}">
      <dgm:prSet/>
      <dgm:spPr/>
      <dgm:t>
        <a:bodyPr/>
        <a:lstStyle/>
        <a:p>
          <a:pPr algn="l"/>
          <a:endParaRPr lang="en-US"/>
        </a:p>
      </dgm:t>
    </dgm:pt>
    <dgm:pt modelId="{B668B9D9-928D-4DA3-B3CA-D3A0DBD32035}" type="sibTrans" cxnId="{2B14755D-2256-493A-A42A-36E2FF364E9C}">
      <dgm:prSet/>
      <dgm:spPr/>
      <dgm:t>
        <a:bodyPr/>
        <a:lstStyle/>
        <a:p>
          <a:pPr algn="l"/>
          <a:endParaRPr lang="en-US"/>
        </a:p>
      </dgm:t>
    </dgm:pt>
    <dgm:pt modelId="{EF68D3E9-8C7A-44C8-B1F2-66BB5745AAD3}" type="pres">
      <dgm:prSet presAssocID="{963D1DCC-699A-493F-A8EE-DD93DC32A89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3A7860-A7F2-4C51-A04C-91E4608DE4B9}" type="pres">
      <dgm:prSet presAssocID="{848C3CA7-3071-4E83-A640-CE439EA07EA0}" presName="parentLin" presStyleCnt="0"/>
      <dgm:spPr/>
    </dgm:pt>
    <dgm:pt modelId="{CFAE00D6-9C32-44F7-8977-AE1A63F97201}" type="pres">
      <dgm:prSet presAssocID="{848C3CA7-3071-4E83-A640-CE439EA07EA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0FFD026-720A-4071-9FEC-2711D912822D}" type="pres">
      <dgm:prSet presAssocID="{848C3CA7-3071-4E83-A640-CE439EA07EA0}" presName="parentText" presStyleLbl="node1" presStyleIdx="0" presStyleCnt="3" custScaleX="150037" custLinFactNeighborX="4704" custLinFactNeighborY="-216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AFD3AD-243D-4B81-98C9-5945D15E01D5}" type="pres">
      <dgm:prSet presAssocID="{848C3CA7-3071-4E83-A640-CE439EA07EA0}" presName="negativeSpace" presStyleCnt="0"/>
      <dgm:spPr/>
    </dgm:pt>
    <dgm:pt modelId="{3679FE15-44E4-4AD2-8270-22B5F04B4A12}" type="pres">
      <dgm:prSet presAssocID="{848C3CA7-3071-4E83-A640-CE439EA07EA0}" presName="childText" presStyleLbl="conFgAcc1" presStyleIdx="0" presStyleCnt="3">
        <dgm:presLayoutVars>
          <dgm:bulletEnabled val="1"/>
        </dgm:presLayoutVars>
      </dgm:prSet>
      <dgm:spPr/>
    </dgm:pt>
    <dgm:pt modelId="{C877E9CF-B268-4B5A-BDB7-76F85113AF9B}" type="pres">
      <dgm:prSet presAssocID="{7607A553-F981-414C-9CDE-973741CE6F6D}" presName="spaceBetweenRectangles" presStyleCnt="0"/>
      <dgm:spPr/>
    </dgm:pt>
    <dgm:pt modelId="{751E5FA4-C0AD-486D-8CEF-53D58EE73573}" type="pres">
      <dgm:prSet presAssocID="{EFA121E8-9CB4-4DCD-AAEE-E5EAF4E6A6A0}" presName="parentLin" presStyleCnt="0"/>
      <dgm:spPr/>
    </dgm:pt>
    <dgm:pt modelId="{48271328-82FB-4C21-BA41-5400A3B74BEA}" type="pres">
      <dgm:prSet presAssocID="{EFA121E8-9CB4-4DCD-AAEE-E5EAF4E6A6A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E5C04DD-F064-42AD-B64E-A4E1E869FEC9}" type="pres">
      <dgm:prSet presAssocID="{EFA121E8-9CB4-4DCD-AAEE-E5EAF4E6A6A0}" presName="parentText" presStyleLbl="node1" presStyleIdx="1" presStyleCnt="3" custScaleX="142857" custLinFactNeighborX="-9409" custLinFactNeighborY="34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0D2637-5F15-45B3-B3BB-770509D05049}" type="pres">
      <dgm:prSet presAssocID="{EFA121E8-9CB4-4DCD-AAEE-E5EAF4E6A6A0}" presName="negativeSpace" presStyleCnt="0"/>
      <dgm:spPr/>
    </dgm:pt>
    <dgm:pt modelId="{8D9269ED-1E57-490B-B842-5772650018B2}" type="pres">
      <dgm:prSet presAssocID="{EFA121E8-9CB4-4DCD-AAEE-E5EAF4E6A6A0}" presName="childText" presStyleLbl="conFgAcc1" presStyleIdx="1" presStyleCnt="3">
        <dgm:presLayoutVars>
          <dgm:bulletEnabled val="1"/>
        </dgm:presLayoutVars>
      </dgm:prSet>
      <dgm:spPr/>
    </dgm:pt>
    <dgm:pt modelId="{A35578EB-1611-4C10-9280-DE811F214B23}" type="pres">
      <dgm:prSet presAssocID="{2B5B0F1F-F75C-41EB-91BE-49CF3432573E}" presName="spaceBetweenRectangles" presStyleCnt="0"/>
      <dgm:spPr/>
    </dgm:pt>
    <dgm:pt modelId="{CAF3905B-421E-45B8-8169-3BF0E79F5307}" type="pres">
      <dgm:prSet presAssocID="{6628281E-107C-4F60-9FAB-A9FDB41A140B}" presName="parentLin" presStyleCnt="0"/>
      <dgm:spPr/>
    </dgm:pt>
    <dgm:pt modelId="{BE9F547D-1C45-4027-907E-6A5125346E9B}" type="pres">
      <dgm:prSet presAssocID="{6628281E-107C-4F60-9FAB-A9FDB41A140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FE260422-7988-47DF-A604-AA6E953534D1}" type="pres">
      <dgm:prSet presAssocID="{6628281E-107C-4F60-9FAB-A9FDB41A140B}" presName="parentText" presStyleLbl="node1" presStyleIdx="2" presStyleCnt="3" custScaleX="142673" custScaleY="93708" custLinFactNeighborX="-15955" custLinFactNeighborY="20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E860C-890A-482D-B772-785E8EA043CC}" type="pres">
      <dgm:prSet presAssocID="{6628281E-107C-4F60-9FAB-A9FDB41A140B}" presName="negativeSpace" presStyleCnt="0"/>
      <dgm:spPr/>
    </dgm:pt>
    <dgm:pt modelId="{70E82F01-0EBE-4896-9C1D-7622C9ED7512}" type="pres">
      <dgm:prSet presAssocID="{6628281E-107C-4F60-9FAB-A9FDB41A140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A8C8A2B-9378-4F16-BD57-6E16802BE9E1}" type="presOf" srcId="{6628281E-107C-4F60-9FAB-A9FDB41A140B}" destId="{FE260422-7988-47DF-A604-AA6E953534D1}" srcOrd="1" destOrd="0" presId="urn:microsoft.com/office/officeart/2005/8/layout/list1"/>
    <dgm:cxn modelId="{891340D6-2A3C-4AE8-910B-7C010849E6A4}" type="presOf" srcId="{EFA121E8-9CB4-4DCD-AAEE-E5EAF4E6A6A0}" destId="{48271328-82FB-4C21-BA41-5400A3B74BEA}" srcOrd="0" destOrd="0" presId="urn:microsoft.com/office/officeart/2005/8/layout/list1"/>
    <dgm:cxn modelId="{B7BF0D61-D6B6-41CB-8FFC-07E5C7F4BFE5}" type="presOf" srcId="{6628281E-107C-4F60-9FAB-A9FDB41A140B}" destId="{BE9F547D-1C45-4027-907E-6A5125346E9B}" srcOrd="0" destOrd="0" presId="urn:microsoft.com/office/officeart/2005/8/layout/list1"/>
    <dgm:cxn modelId="{6EE5F683-837C-4F3C-A59C-B0E078DC99BA}" type="presOf" srcId="{EFA121E8-9CB4-4DCD-AAEE-E5EAF4E6A6A0}" destId="{BE5C04DD-F064-42AD-B64E-A4E1E869FEC9}" srcOrd="1" destOrd="0" presId="urn:microsoft.com/office/officeart/2005/8/layout/list1"/>
    <dgm:cxn modelId="{C16FD04C-226C-42B1-B842-8E54B4BFAA5B}" type="presOf" srcId="{963D1DCC-699A-493F-A8EE-DD93DC32A89E}" destId="{EF68D3E9-8C7A-44C8-B1F2-66BB5745AAD3}" srcOrd="0" destOrd="0" presId="urn:microsoft.com/office/officeart/2005/8/layout/list1"/>
    <dgm:cxn modelId="{9C469702-A3C0-4703-B793-1AD2074891DE}" type="presOf" srcId="{848C3CA7-3071-4E83-A640-CE439EA07EA0}" destId="{CFAE00D6-9C32-44F7-8977-AE1A63F97201}" srcOrd="0" destOrd="0" presId="urn:microsoft.com/office/officeart/2005/8/layout/list1"/>
    <dgm:cxn modelId="{2B14755D-2256-493A-A42A-36E2FF364E9C}" srcId="{963D1DCC-699A-493F-A8EE-DD93DC32A89E}" destId="{6628281E-107C-4F60-9FAB-A9FDB41A140B}" srcOrd="2" destOrd="0" parTransId="{03FC0BE7-EDD8-4B48-B49C-56209DEAE6F7}" sibTransId="{B668B9D9-928D-4DA3-B3CA-D3A0DBD32035}"/>
    <dgm:cxn modelId="{502A4F0D-CA36-4AF9-B3CA-8274D36470A9}" srcId="{963D1DCC-699A-493F-A8EE-DD93DC32A89E}" destId="{EFA121E8-9CB4-4DCD-AAEE-E5EAF4E6A6A0}" srcOrd="1" destOrd="0" parTransId="{16EB1E6C-A4F5-429B-A456-082D7ACA058D}" sibTransId="{2B5B0F1F-F75C-41EB-91BE-49CF3432573E}"/>
    <dgm:cxn modelId="{AD3074A3-8A99-40D3-97EB-5D6E779292C5}" srcId="{963D1DCC-699A-493F-A8EE-DD93DC32A89E}" destId="{848C3CA7-3071-4E83-A640-CE439EA07EA0}" srcOrd="0" destOrd="0" parTransId="{689E7B86-D694-4C3B-96B2-4FD16B21F8BD}" sibTransId="{7607A553-F981-414C-9CDE-973741CE6F6D}"/>
    <dgm:cxn modelId="{1598C41C-9E2A-40D5-A4BA-2677B45630E6}" type="presOf" srcId="{848C3CA7-3071-4E83-A640-CE439EA07EA0}" destId="{90FFD026-720A-4071-9FEC-2711D912822D}" srcOrd="1" destOrd="0" presId="urn:microsoft.com/office/officeart/2005/8/layout/list1"/>
    <dgm:cxn modelId="{FD1E2978-1806-48B0-B180-7D692EFD4AD8}" type="presParOf" srcId="{EF68D3E9-8C7A-44C8-B1F2-66BB5745AAD3}" destId="{D43A7860-A7F2-4C51-A04C-91E4608DE4B9}" srcOrd="0" destOrd="0" presId="urn:microsoft.com/office/officeart/2005/8/layout/list1"/>
    <dgm:cxn modelId="{79F58868-8584-40B2-9093-9F29100CE2EA}" type="presParOf" srcId="{D43A7860-A7F2-4C51-A04C-91E4608DE4B9}" destId="{CFAE00D6-9C32-44F7-8977-AE1A63F97201}" srcOrd="0" destOrd="0" presId="urn:microsoft.com/office/officeart/2005/8/layout/list1"/>
    <dgm:cxn modelId="{E296375F-CE86-45AA-AD37-3B7DC23159B0}" type="presParOf" srcId="{D43A7860-A7F2-4C51-A04C-91E4608DE4B9}" destId="{90FFD026-720A-4071-9FEC-2711D912822D}" srcOrd="1" destOrd="0" presId="urn:microsoft.com/office/officeart/2005/8/layout/list1"/>
    <dgm:cxn modelId="{6F406091-B9DE-4072-8C04-ECD8CBD9E089}" type="presParOf" srcId="{EF68D3E9-8C7A-44C8-B1F2-66BB5745AAD3}" destId="{F0AFD3AD-243D-4B81-98C9-5945D15E01D5}" srcOrd="1" destOrd="0" presId="urn:microsoft.com/office/officeart/2005/8/layout/list1"/>
    <dgm:cxn modelId="{53BD24DA-42B6-4300-8ED6-67C17E323F76}" type="presParOf" srcId="{EF68D3E9-8C7A-44C8-B1F2-66BB5745AAD3}" destId="{3679FE15-44E4-4AD2-8270-22B5F04B4A12}" srcOrd="2" destOrd="0" presId="urn:microsoft.com/office/officeart/2005/8/layout/list1"/>
    <dgm:cxn modelId="{7C0BFDCE-C092-42E9-81C0-58AE5DD2F59D}" type="presParOf" srcId="{EF68D3E9-8C7A-44C8-B1F2-66BB5745AAD3}" destId="{C877E9CF-B268-4B5A-BDB7-76F85113AF9B}" srcOrd="3" destOrd="0" presId="urn:microsoft.com/office/officeart/2005/8/layout/list1"/>
    <dgm:cxn modelId="{D0EDB58A-8BB1-4397-A557-F1A264893CB0}" type="presParOf" srcId="{EF68D3E9-8C7A-44C8-B1F2-66BB5745AAD3}" destId="{751E5FA4-C0AD-486D-8CEF-53D58EE73573}" srcOrd="4" destOrd="0" presId="urn:microsoft.com/office/officeart/2005/8/layout/list1"/>
    <dgm:cxn modelId="{5220409E-B302-420A-A1D4-6A28FA932F2A}" type="presParOf" srcId="{751E5FA4-C0AD-486D-8CEF-53D58EE73573}" destId="{48271328-82FB-4C21-BA41-5400A3B74BEA}" srcOrd="0" destOrd="0" presId="urn:microsoft.com/office/officeart/2005/8/layout/list1"/>
    <dgm:cxn modelId="{773BFA4A-D856-4875-8740-9F090FF635CE}" type="presParOf" srcId="{751E5FA4-C0AD-486D-8CEF-53D58EE73573}" destId="{BE5C04DD-F064-42AD-B64E-A4E1E869FEC9}" srcOrd="1" destOrd="0" presId="urn:microsoft.com/office/officeart/2005/8/layout/list1"/>
    <dgm:cxn modelId="{B0F89571-2292-4D7D-B16A-D72A9CFF2DB3}" type="presParOf" srcId="{EF68D3E9-8C7A-44C8-B1F2-66BB5745AAD3}" destId="{180D2637-5F15-45B3-B3BB-770509D05049}" srcOrd="5" destOrd="0" presId="urn:microsoft.com/office/officeart/2005/8/layout/list1"/>
    <dgm:cxn modelId="{4E250000-49FD-496B-A474-054478771B9E}" type="presParOf" srcId="{EF68D3E9-8C7A-44C8-B1F2-66BB5745AAD3}" destId="{8D9269ED-1E57-490B-B842-5772650018B2}" srcOrd="6" destOrd="0" presId="urn:microsoft.com/office/officeart/2005/8/layout/list1"/>
    <dgm:cxn modelId="{A8281492-5CD5-457D-A7DB-6819094912BC}" type="presParOf" srcId="{EF68D3E9-8C7A-44C8-B1F2-66BB5745AAD3}" destId="{A35578EB-1611-4C10-9280-DE811F214B23}" srcOrd="7" destOrd="0" presId="urn:microsoft.com/office/officeart/2005/8/layout/list1"/>
    <dgm:cxn modelId="{9CF12FCC-DCA4-4499-8B90-E01840B5BFBD}" type="presParOf" srcId="{EF68D3E9-8C7A-44C8-B1F2-66BB5745AAD3}" destId="{CAF3905B-421E-45B8-8169-3BF0E79F5307}" srcOrd="8" destOrd="0" presId="urn:microsoft.com/office/officeart/2005/8/layout/list1"/>
    <dgm:cxn modelId="{534A43A5-04E9-4324-8229-1B8402BCA72A}" type="presParOf" srcId="{CAF3905B-421E-45B8-8169-3BF0E79F5307}" destId="{BE9F547D-1C45-4027-907E-6A5125346E9B}" srcOrd="0" destOrd="0" presId="urn:microsoft.com/office/officeart/2005/8/layout/list1"/>
    <dgm:cxn modelId="{2D3F69CD-07E6-4314-AE7F-CF5AF9333178}" type="presParOf" srcId="{CAF3905B-421E-45B8-8169-3BF0E79F5307}" destId="{FE260422-7988-47DF-A604-AA6E953534D1}" srcOrd="1" destOrd="0" presId="urn:microsoft.com/office/officeart/2005/8/layout/list1"/>
    <dgm:cxn modelId="{EA685597-ADCE-424F-889E-2D83CC8F49C6}" type="presParOf" srcId="{EF68D3E9-8C7A-44C8-B1F2-66BB5745AAD3}" destId="{80EE860C-890A-482D-B772-785E8EA043CC}" srcOrd="9" destOrd="0" presId="urn:microsoft.com/office/officeart/2005/8/layout/list1"/>
    <dgm:cxn modelId="{233AEC20-CBAD-4370-842B-5FEB19B9120C}" type="presParOf" srcId="{EF68D3E9-8C7A-44C8-B1F2-66BB5745AAD3}" destId="{70E82F01-0EBE-4896-9C1D-7622C9ED751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E43F3E-4581-4C11-A3EF-07ED36D5B1C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AB5653-B25C-4BA1-BFDE-9F272BED4824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সুস্থ</a:t>
          </a:r>
          <a:r>
            <a:rPr lang="en-US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সুন্দর</a:t>
          </a:r>
          <a:r>
            <a:rPr lang="en-US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সমাজ</a:t>
          </a:r>
          <a:r>
            <a:rPr lang="en-US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গঠনে</a:t>
          </a:r>
          <a:endParaRPr lang="en-US" sz="32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C6BD611-20CF-446D-BE23-C476BFCEE1A2}" type="parTrans" cxnId="{976F00EF-9326-4662-B15B-76901150CF5E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CF5147A-2D93-4D1D-A0E3-788987C1120B}" type="sibTrans" cxnId="{976F00EF-9326-4662-B15B-76901150CF5E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E8B181C-7DDC-4C66-86A8-49D239BA8F24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নাগরিক</a:t>
          </a:r>
          <a:r>
            <a:rPr lang="en-US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চেতনা</a:t>
          </a:r>
          <a:r>
            <a:rPr lang="en-US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বৃদ্ধি</a:t>
          </a:r>
          <a:endParaRPr lang="en-US" sz="32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A4D1B11-7C94-46EA-AEE5-0B6A9E520282}" type="parTrans" cxnId="{3ABA6BA2-643F-4277-9C54-21368148E0D9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259F806-E596-4E78-8C9E-9F7D4AE899FF}" type="sibTrans" cxnId="{3ABA6BA2-643F-4277-9C54-21368148E0D9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8E99C7F-11C2-4DE4-A0A6-F2F99434D630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বিশ্ব</a:t>
          </a:r>
          <a:r>
            <a:rPr lang="en-US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শান্তি</a:t>
          </a:r>
          <a:r>
            <a:rPr lang="en-US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প্রতিষ্ঠায়</a:t>
          </a:r>
          <a:r>
            <a:rPr lang="en-US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2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D6DDD73-CB07-4E5B-A6DF-11B5090A2598}" type="parTrans" cxnId="{568E919A-35AC-4872-A75F-B48298E0EA70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607F726-60E0-4C2E-990F-23365AF83CDC}" type="sibTrans" cxnId="{568E919A-35AC-4872-A75F-B48298E0EA70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C594619-44C2-48C7-A7F5-8C1F29273354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দেশ</a:t>
          </a:r>
          <a:r>
            <a:rPr lang="en-US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প্রেম</a:t>
          </a:r>
          <a:r>
            <a:rPr lang="en-US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বৃদ্ধি</a:t>
          </a:r>
          <a:r>
            <a:rPr lang="en-US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2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8F47466-7747-4CA2-AA4E-32903D8BE18B}" type="parTrans" cxnId="{0C381D36-04A3-4958-888C-3A29C21EB328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C366307-98CA-47BE-80F4-8ED54FCD02EB}" type="sibTrans" cxnId="{0C381D36-04A3-4958-888C-3A29C21EB328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E01AF4C-E1ED-479B-B606-217C75F4495E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নাগরিকের</a:t>
          </a:r>
          <a:r>
            <a:rPr lang="en-US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কর্তব্যবোধ</a:t>
          </a:r>
          <a:r>
            <a:rPr lang="en-US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জাগ্রত</a:t>
          </a:r>
          <a:r>
            <a:rPr lang="en-US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2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D7A2FC1-0E6D-4442-9CDB-733DE94C3639}" type="parTrans" cxnId="{95D2B28C-7F7F-41F2-9F02-419F80A1A1BA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7145978-7AAE-4C20-8008-E33D6BAC061C}" type="sibTrans" cxnId="{95D2B28C-7F7F-41F2-9F02-419F80A1A1BA}">
      <dgm:prSet/>
      <dgm:spPr/>
      <dgm:t>
        <a:bodyPr/>
        <a:lstStyle/>
        <a:p>
          <a:endParaRPr lang="en-US" sz="32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1D1C50-55B1-45AF-BFFB-CFC184D78C4F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সুনাগরিকতার</a:t>
          </a:r>
          <a:r>
            <a:rPr lang="en-US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শিক্ষা</a:t>
          </a:r>
          <a:r>
            <a:rPr lang="en-US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দান</a:t>
          </a:r>
          <a:endParaRPr lang="en-US" sz="32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6C7C189-F159-46BF-A87F-B035F31732B0}" type="parTrans" cxnId="{0990EEEF-D092-479A-8E58-6DF6E619C4D9}">
      <dgm:prSet/>
      <dgm:spPr/>
      <dgm:t>
        <a:bodyPr/>
        <a:lstStyle/>
        <a:p>
          <a:endParaRPr lang="en-US" sz="3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FDB6D4D-3CCD-4139-9129-56A3CB85ECD1}" type="sibTrans" cxnId="{0990EEEF-D092-479A-8E58-6DF6E619C4D9}">
      <dgm:prSet/>
      <dgm:spPr/>
      <dgm:t>
        <a:bodyPr/>
        <a:lstStyle/>
        <a:p>
          <a:endParaRPr lang="en-US" sz="3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383EAAF-45E5-4252-A01A-192A5A301D28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নাগরিকের</a:t>
          </a:r>
          <a:r>
            <a:rPr lang="en-US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অধিকার</a:t>
          </a:r>
          <a:r>
            <a:rPr lang="en-US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রক্ষায়</a:t>
          </a:r>
          <a:endParaRPr lang="en-US" sz="32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7F4D0A1-AA58-4E04-BC89-49E0BDF789A5}" type="parTrans" cxnId="{816C8D69-D405-4F88-A207-A7CC1E8C6631}">
      <dgm:prSet/>
      <dgm:spPr/>
      <dgm:t>
        <a:bodyPr/>
        <a:lstStyle/>
        <a:p>
          <a:endParaRPr lang="en-US" sz="3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C1AF1B2-1D11-47D9-8A69-4C7FE45DAD10}" type="sibTrans" cxnId="{816C8D69-D405-4F88-A207-A7CC1E8C6631}">
      <dgm:prSet/>
      <dgm:spPr/>
      <dgm:t>
        <a:bodyPr/>
        <a:lstStyle/>
        <a:p>
          <a:endParaRPr lang="en-US" sz="3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F74DAA8-271E-41F7-8ED3-FD3BCE8A5797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সুযোগ্য</a:t>
          </a:r>
          <a:r>
            <a:rPr lang="en-US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নেতৃত্ব</a:t>
          </a:r>
          <a:r>
            <a:rPr lang="en-US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গঠনে</a:t>
          </a:r>
          <a:endParaRPr lang="en-US" sz="32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F63105C-52BA-401F-80A6-4C1625F52FFA}" type="parTrans" cxnId="{E2D41029-9FEC-4111-9AE7-6E4C8465E903}">
      <dgm:prSet/>
      <dgm:spPr/>
      <dgm:t>
        <a:bodyPr/>
        <a:lstStyle/>
        <a:p>
          <a:endParaRPr lang="en-US" sz="3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DED4234-0090-4022-8253-D3AE92A7B6B6}" type="sibTrans" cxnId="{E2D41029-9FEC-4111-9AE7-6E4C8465E903}">
      <dgm:prSet/>
      <dgm:spPr/>
      <dgm:t>
        <a:bodyPr/>
        <a:lstStyle/>
        <a:p>
          <a:endParaRPr lang="en-US" sz="3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F83A0BD-49E8-4E2E-9297-33BA9702CAF4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গণতান্ত্রিক</a:t>
          </a:r>
          <a:r>
            <a:rPr lang="en-US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চেতনা</a:t>
          </a:r>
          <a:r>
            <a:rPr lang="en-US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বৃদ্ধিতে</a:t>
          </a:r>
          <a:endParaRPr lang="en-US" sz="32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96EF552-DC8E-418A-B94E-7C0C26D5E8C5}" type="parTrans" cxnId="{EC32E58D-8C6A-48F8-B30B-574A9BCF7420}">
      <dgm:prSet/>
      <dgm:spPr/>
      <dgm:t>
        <a:bodyPr/>
        <a:lstStyle/>
        <a:p>
          <a:endParaRPr lang="en-US" sz="3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148713D-37C7-472C-A406-BE8DB33D54FA}" type="sibTrans" cxnId="{EC32E58D-8C6A-48F8-B30B-574A9BCF7420}">
      <dgm:prSet/>
      <dgm:spPr/>
      <dgm:t>
        <a:bodyPr/>
        <a:lstStyle/>
        <a:p>
          <a:endParaRPr lang="en-US" sz="3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EB83AB-71EB-4104-A4CB-19B95881B195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জ্ঞানের</a:t>
          </a:r>
          <a:r>
            <a:rPr lang="en-US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পরিধি</a:t>
          </a:r>
          <a:r>
            <a:rPr lang="en-US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বিস্তৃতিতে</a:t>
          </a:r>
          <a:endParaRPr lang="en-US" sz="32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8DB2570-3ED5-46B8-87A3-CF824F453EF0}" type="parTrans" cxnId="{ACD49BB9-A42B-4521-A9D7-8A2E702C8E1E}">
      <dgm:prSet/>
      <dgm:spPr/>
      <dgm:t>
        <a:bodyPr/>
        <a:lstStyle/>
        <a:p>
          <a:endParaRPr lang="en-US" sz="3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08F837B-DC1C-45FD-A3DA-463929AA843B}" type="sibTrans" cxnId="{ACD49BB9-A42B-4521-A9D7-8A2E702C8E1E}">
      <dgm:prSet/>
      <dgm:spPr/>
      <dgm:t>
        <a:bodyPr/>
        <a:lstStyle/>
        <a:p>
          <a:endParaRPr lang="en-US" sz="3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506B5D-50EC-4FAA-A61D-107E8BB7F9E4}" type="pres">
      <dgm:prSet presAssocID="{73E43F3E-4581-4C11-A3EF-07ED36D5B1C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9AE1B7-7188-4F9D-85F0-328990705495}" type="pres">
      <dgm:prSet presAssocID="{21AB5653-B25C-4BA1-BFDE-9F272BED4824}" presName="node" presStyleLbl="node1" presStyleIdx="0" presStyleCnt="10" custScaleX="59421" custScaleY="138414" custLinFactNeighborX="3318" custLinFactNeighborY="127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06E0E1-E240-4B41-A29F-9A3E9687B225}" type="pres">
      <dgm:prSet presAssocID="{0CF5147A-2D93-4D1D-A0E3-788987C1120B}" presName="sibTrans" presStyleCnt="0"/>
      <dgm:spPr/>
    </dgm:pt>
    <dgm:pt modelId="{B3E2FED6-96DB-4D7E-9C4B-65AC4F51F262}" type="pres">
      <dgm:prSet presAssocID="{A41D1C50-55B1-45AF-BFFB-CFC184D78C4F}" presName="node" presStyleLbl="node1" presStyleIdx="1" presStyleCnt="10" custScaleX="60922" custScaleY="141692" custLinFactNeighborX="3613" custLinFactNeighborY="15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40D62C-A511-48F8-A4B2-D35DB4D0E075}" type="pres">
      <dgm:prSet presAssocID="{FFDB6D4D-3CCD-4139-9129-56A3CB85ECD1}" presName="sibTrans" presStyleCnt="0"/>
      <dgm:spPr/>
    </dgm:pt>
    <dgm:pt modelId="{FFFACB2F-0524-45B2-9776-024C800AD039}" type="pres">
      <dgm:prSet presAssocID="{7E8B181C-7DDC-4C66-86A8-49D239BA8F24}" presName="node" presStyleLbl="node1" presStyleIdx="2" presStyleCnt="10" custScaleX="62525" custScaleY="133730" custLinFactNeighborX="4262" custLinFactNeighborY="122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DA45A1-32D6-4B7C-A94F-6A32F86F1693}" type="pres">
      <dgm:prSet presAssocID="{C259F806-E596-4E78-8C9E-9F7D4AE899FF}" presName="sibTrans" presStyleCnt="0"/>
      <dgm:spPr/>
    </dgm:pt>
    <dgm:pt modelId="{53175988-9009-40F6-9ABA-B2A9FEB161AE}" type="pres">
      <dgm:prSet presAssocID="{78E99C7F-11C2-4DE4-A0A6-F2F99434D630}" presName="node" presStyleLbl="node1" presStyleIdx="3" presStyleCnt="10" custScaleX="70734" custScaleY="134380" custLinFactNeighborX="2732" custLinFactNeighborY="112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FF35D1-A6FA-48C5-B2F3-CEB29046E48B}" type="pres">
      <dgm:prSet presAssocID="{6607F726-60E0-4C2E-990F-23365AF83CDC}" presName="sibTrans" presStyleCnt="0"/>
      <dgm:spPr/>
    </dgm:pt>
    <dgm:pt modelId="{82AA5AA5-5174-4A95-94E4-64200BC09C7C}" type="pres">
      <dgm:prSet presAssocID="{4C594619-44C2-48C7-A7F5-8C1F29273354}" presName="node" presStyleLbl="node1" presStyleIdx="4" presStyleCnt="10" custScaleX="73352" custScaleY="137171" custLinFactNeighborX="-923" custLinFactNeighborY="114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B692B-584E-407A-BDB8-FF4FB5F89B74}" type="pres">
      <dgm:prSet presAssocID="{CC366307-98CA-47BE-80F4-8ED54FCD02EB}" presName="sibTrans" presStyleCnt="0"/>
      <dgm:spPr/>
    </dgm:pt>
    <dgm:pt modelId="{EA456ACB-5068-42CD-9BEF-80527D68CACE}" type="pres">
      <dgm:prSet presAssocID="{7383EAAF-45E5-4252-A01A-192A5A301D28}" presName="node" presStyleLbl="node1" presStyleIdx="5" presStyleCnt="10" custScaleX="62169" custScaleY="111948" custLinFactNeighborX="873" custLinFactNeighborY="44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44E461-ACF1-4DDE-9E2E-0FD17E9D284A}" type="pres">
      <dgm:prSet presAssocID="{3C1AF1B2-1D11-47D9-8A69-4C7FE45DAD10}" presName="sibTrans" presStyleCnt="0"/>
      <dgm:spPr/>
    </dgm:pt>
    <dgm:pt modelId="{32C943C4-3E31-44F4-8EB2-8DBABFF02013}" type="pres">
      <dgm:prSet presAssocID="{8E01AF4C-E1ED-479B-B606-217C75F4495E}" presName="node" presStyleLbl="node1" presStyleIdx="6" presStyleCnt="10" custScaleX="69109" custScaleY="119881" custLinFactX="100000" custLinFactNeighborX="120392" custLinFactNeighborY="98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BEAE6-E34A-49FC-9281-E0CDBF15C341}" type="pres">
      <dgm:prSet presAssocID="{87145978-7AAE-4C20-8008-E33D6BAC061C}" presName="sibTrans" presStyleCnt="0"/>
      <dgm:spPr/>
    </dgm:pt>
    <dgm:pt modelId="{CF09CBF8-A58F-4A12-A5B3-EFA9C7A8AD34}" type="pres">
      <dgm:prSet presAssocID="{1F74DAA8-271E-41F7-8ED3-FD3BCE8A5797}" presName="node" presStyleLbl="node1" presStyleIdx="7" presStyleCnt="10" custScaleX="64353" custScaleY="115892" custLinFactNeighborX="-80205" custLinFactNeighborY="5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22A01-72EA-449A-B94D-B9BC7B25C44A}" type="pres">
      <dgm:prSet presAssocID="{CDED4234-0090-4022-8253-D3AE92A7B6B6}" presName="sibTrans" presStyleCnt="0"/>
      <dgm:spPr/>
    </dgm:pt>
    <dgm:pt modelId="{60554AD8-5C2B-4D83-8967-768468EDE268}" type="pres">
      <dgm:prSet presAssocID="{8F83A0BD-49E8-4E2E-9297-33BA9702CAF4}" presName="node" presStyleLbl="node1" presStyleIdx="8" presStyleCnt="10" custScaleX="67988" custScaleY="118834" custLinFactNeighborX="-80276" custLinFactNeighborY="87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E7862D-BAFB-4D56-B287-10FA011CEE65}" type="pres">
      <dgm:prSet presAssocID="{6148713D-37C7-472C-A406-BE8DB33D54FA}" presName="sibTrans" presStyleCnt="0"/>
      <dgm:spPr/>
    </dgm:pt>
    <dgm:pt modelId="{CE4C042A-B2A8-418B-AF7F-3F153C44452A}" type="pres">
      <dgm:prSet presAssocID="{71EB83AB-71EB-4104-A4CB-19B95881B195}" presName="node" presStyleLbl="node1" presStyleIdx="9" presStyleCnt="10" custScaleX="61319" custScaleY="118706" custLinFactNeighborX="-81181" custLinFactNeighborY="104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726B7D-8E8A-441E-8F19-90B020992D39}" type="presOf" srcId="{8E01AF4C-E1ED-479B-B606-217C75F4495E}" destId="{32C943C4-3E31-44F4-8EB2-8DBABFF02013}" srcOrd="0" destOrd="0" presId="urn:microsoft.com/office/officeart/2005/8/layout/default"/>
    <dgm:cxn modelId="{568E919A-35AC-4872-A75F-B48298E0EA70}" srcId="{73E43F3E-4581-4C11-A3EF-07ED36D5B1CE}" destId="{78E99C7F-11C2-4DE4-A0A6-F2F99434D630}" srcOrd="3" destOrd="0" parTransId="{7D6DDD73-CB07-4E5B-A6DF-11B5090A2598}" sibTransId="{6607F726-60E0-4C2E-990F-23365AF83CDC}"/>
    <dgm:cxn modelId="{38D4B3DE-1227-499C-8A2C-0082041A07FA}" type="presOf" srcId="{A41D1C50-55B1-45AF-BFFB-CFC184D78C4F}" destId="{B3E2FED6-96DB-4D7E-9C4B-65AC4F51F262}" srcOrd="0" destOrd="0" presId="urn:microsoft.com/office/officeart/2005/8/layout/default"/>
    <dgm:cxn modelId="{0990EEEF-D092-479A-8E58-6DF6E619C4D9}" srcId="{73E43F3E-4581-4C11-A3EF-07ED36D5B1CE}" destId="{A41D1C50-55B1-45AF-BFFB-CFC184D78C4F}" srcOrd="1" destOrd="0" parTransId="{E6C7C189-F159-46BF-A87F-B035F31732B0}" sibTransId="{FFDB6D4D-3CCD-4139-9129-56A3CB85ECD1}"/>
    <dgm:cxn modelId="{0E0B6540-BC40-4653-A091-F7015F569186}" type="presOf" srcId="{1F74DAA8-271E-41F7-8ED3-FD3BCE8A5797}" destId="{CF09CBF8-A58F-4A12-A5B3-EFA9C7A8AD34}" srcOrd="0" destOrd="0" presId="urn:microsoft.com/office/officeart/2005/8/layout/default"/>
    <dgm:cxn modelId="{981A5786-0D11-44A3-B170-8C1D942FEE6A}" type="presOf" srcId="{7E8B181C-7DDC-4C66-86A8-49D239BA8F24}" destId="{FFFACB2F-0524-45B2-9776-024C800AD039}" srcOrd="0" destOrd="0" presId="urn:microsoft.com/office/officeart/2005/8/layout/default"/>
    <dgm:cxn modelId="{089ADB9A-D4C7-4AB2-8741-B449D92A9E19}" type="presOf" srcId="{71EB83AB-71EB-4104-A4CB-19B95881B195}" destId="{CE4C042A-B2A8-418B-AF7F-3F153C44452A}" srcOrd="0" destOrd="0" presId="urn:microsoft.com/office/officeart/2005/8/layout/default"/>
    <dgm:cxn modelId="{3ABA6BA2-643F-4277-9C54-21368148E0D9}" srcId="{73E43F3E-4581-4C11-A3EF-07ED36D5B1CE}" destId="{7E8B181C-7DDC-4C66-86A8-49D239BA8F24}" srcOrd="2" destOrd="0" parTransId="{DA4D1B11-7C94-46EA-AEE5-0B6A9E520282}" sibTransId="{C259F806-E596-4E78-8C9E-9F7D4AE899FF}"/>
    <dgm:cxn modelId="{C2FD6FD9-7BAA-4CC3-91AD-F457C1C788A3}" type="presOf" srcId="{8F83A0BD-49E8-4E2E-9297-33BA9702CAF4}" destId="{60554AD8-5C2B-4D83-8967-768468EDE268}" srcOrd="0" destOrd="0" presId="urn:microsoft.com/office/officeart/2005/8/layout/default"/>
    <dgm:cxn modelId="{EC32E58D-8C6A-48F8-B30B-574A9BCF7420}" srcId="{73E43F3E-4581-4C11-A3EF-07ED36D5B1CE}" destId="{8F83A0BD-49E8-4E2E-9297-33BA9702CAF4}" srcOrd="8" destOrd="0" parTransId="{096EF552-DC8E-418A-B94E-7C0C26D5E8C5}" sibTransId="{6148713D-37C7-472C-A406-BE8DB33D54FA}"/>
    <dgm:cxn modelId="{595404E6-B659-4A9C-97B8-98FD9DB99D15}" type="presOf" srcId="{78E99C7F-11C2-4DE4-A0A6-F2F99434D630}" destId="{53175988-9009-40F6-9ABA-B2A9FEB161AE}" srcOrd="0" destOrd="0" presId="urn:microsoft.com/office/officeart/2005/8/layout/default"/>
    <dgm:cxn modelId="{F511A93F-35F9-4022-8F0A-23E67B9384DC}" type="presOf" srcId="{4C594619-44C2-48C7-A7F5-8C1F29273354}" destId="{82AA5AA5-5174-4A95-94E4-64200BC09C7C}" srcOrd="0" destOrd="0" presId="urn:microsoft.com/office/officeart/2005/8/layout/default"/>
    <dgm:cxn modelId="{C3A954DF-69A7-475A-BDF5-8C33CB4327F8}" type="presOf" srcId="{7383EAAF-45E5-4252-A01A-192A5A301D28}" destId="{EA456ACB-5068-42CD-9BEF-80527D68CACE}" srcOrd="0" destOrd="0" presId="urn:microsoft.com/office/officeart/2005/8/layout/default"/>
    <dgm:cxn modelId="{976F00EF-9326-4662-B15B-76901150CF5E}" srcId="{73E43F3E-4581-4C11-A3EF-07ED36D5B1CE}" destId="{21AB5653-B25C-4BA1-BFDE-9F272BED4824}" srcOrd="0" destOrd="0" parTransId="{BC6BD611-20CF-446D-BE23-C476BFCEE1A2}" sibTransId="{0CF5147A-2D93-4D1D-A0E3-788987C1120B}"/>
    <dgm:cxn modelId="{95D2B28C-7F7F-41F2-9F02-419F80A1A1BA}" srcId="{73E43F3E-4581-4C11-A3EF-07ED36D5B1CE}" destId="{8E01AF4C-E1ED-479B-B606-217C75F4495E}" srcOrd="6" destOrd="0" parTransId="{6D7A2FC1-0E6D-4442-9CDB-733DE94C3639}" sibTransId="{87145978-7AAE-4C20-8008-E33D6BAC061C}"/>
    <dgm:cxn modelId="{ACD49BB9-A42B-4521-A9D7-8A2E702C8E1E}" srcId="{73E43F3E-4581-4C11-A3EF-07ED36D5B1CE}" destId="{71EB83AB-71EB-4104-A4CB-19B95881B195}" srcOrd="9" destOrd="0" parTransId="{38DB2570-3ED5-46B8-87A3-CF824F453EF0}" sibTransId="{A08F837B-DC1C-45FD-A3DA-463929AA843B}"/>
    <dgm:cxn modelId="{E2D41029-9FEC-4111-9AE7-6E4C8465E903}" srcId="{73E43F3E-4581-4C11-A3EF-07ED36D5B1CE}" destId="{1F74DAA8-271E-41F7-8ED3-FD3BCE8A5797}" srcOrd="7" destOrd="0" parTransId="{6F63105C-52BA-401F-80A6-4C1625F52FFA}" sibTransId="{CDED4234-0090-4022-8253-D3AE92A7B6B6}"/>
    <dgm:cxn modelId="{0C381D36-04A3-4958-888C-3A29C21EB328}" srcId="{73E43F3E-4581-4C11-A3EF-07ED36D5B1CE}" destId="{4C594619-44C2-48C7-A7F5-8C1F29273354}" srcOrd="4" destOrd="0" parTransId="{88F47466-7747-4CA2-AA4E-32903D8BE18B}" sibTransId="{CC366307-98CA-47BE-80F4-8ED54FCD02EB}"/>
    <dgm:cxn modelId="{47C1D0D0-6F3B-4441-B4BC-4DCFFB0588F2}" type="presOf" srcId="{73E43F3E-4581-4C11-A3EF-07ED36D5B1CE}" destId="{AF506B5D-50EC-4FAA-A61D-107E8BB7F9E4}" srcOrd="0" destOrd="0" presId="urn:microsoft.com/office/officeart/2005/8/layout/default"/>
    <dgm:cxn modelId="{996C2C11-D751-432F-B87B-F90E5321975F}" type="presOf" srcId="{21AB5653-B25C-4BA1-BFDE-9F272BED4824}" destId="{EF9AE1B7-7188-4F9D-85F0-328990705495}" srcOrd="0" destOrd="0" presId="urn:microsoft.com/office/officeart/2005/8/layout/default"/>
    <dgm:cxn modelId="{816C8D69-D405-4F88-A207-A7CC1E8C6631}" srcId="{73E43F3E-4581-4C11-A3EF-07ED36D5B1CE}" destId="{7383EAAF-45E5-4252-A01A-192A5A301D28}" srcOrd="5" destOrd="0" parTransId="{B7F4D0A1-AA58-4E04-BC89-49E0BDF789A5}" sibTransId="{3C1AF1B2-1D11-47D9-8A69-4C7FE45DAD10}"/>
    <dgm:cxn modelId="{EA3AE800-EE1F-4A2E-AB35-9A4996AE887D}" type="presParOf" srcId="{AF506B5D-50EC-4FAA-A61D-107E8BB7F9E4}" destId="{EF9AE1B7-7188-4F9D-85F0-328990705495}" srcOrd="0" destOrd="0" presId="urn:microsoft.com/office/officeart/2005/8/layout/default"/>
    <dgm:cxn modelId="{D7540A73-39D2-42FA-8ABE-BA7F2132776C}" type="presParOf" srcId="{AF506B5D-50EC-4FAA-A61D-107E8BB7F9E4}" destId="{2A06E0E1-E240-4B41-A29F-9A3E9687B225}" srcOrd="1" destOrd="0" presId="urn:microsoft.com/office/officeart/2005/8/layout/default"/>
    <dgm:cxn modelId="{F6CE988F-AA01-4DA6-84A3-4B8F5CEFF530}" type="presParOf" srcId="{AF506B5D-50EC-4FAA-A61D-107E8BB7F9E4}" destId="{B3E2FED6-96DB-4D7E-9C4B-65AC4F51F262}" srcOrd="2" destOrd="0" presId="urn:microsoft.com/office/officeart/2005/8/layout/default"/>
    <dgm:cxn modelId="{F937C37C-C515-4A1F-AA8A-548768733A2A}" type="presParOf" srcId="{AF506B5D-50EC-4FAA-A61D-107E8BB7F9E4}" destId="{1040D62C-A511-48F8-A4B2-D35DB4D0E075}" srcOrd="3" destOrd="0" presId="urn:microsoft.com/office/officeart/2005/8/layout/default"/>
    <dgm:cxn modelId="{AA20A5A6-80A8-44DA-B187-BD1FA2AE9E67}" type="presParOf" srcId="{AF506B5D-50EC-4FAA-A61D-107E8BB7F9E4}" destId="{FFFACB2F-0524-45B2-9776-024C800AD039}" srcOrd="4" destOrd="0" presId="urn:microsoft.com/office/officeart/2005/8/layout/default"/>
    <dgm:cxn modelId="{3A0283C4-073B-4F74-BEBB-E4BBEBC9FAF8}" type="presParOf" srcId="{AF506B5D-50EC-4FAA-A61D-107E8BB7F9E4}" destId="{B2DA45A1-32D6-4B7C-A94F-6A32F86F1693}" srcOrd="5" destOrd="0" presId="urn:microsoft.com/office/officeart/2005/8/layout/default"/>
    <dgm:cxn modelId="{97A2934A-3942-4682-80DD-D1A63B019DFA}" type="presParOf" srcId="{AF506B5D-50EC-4FAA-A61D-107E8BB7F9E4}" destId="{53175988-9009-40F6-9ABA-B2A9FEB161AE}" srcOrd="6" destOrd="0" presId="urn:microsoft.com/office/officeart/2005/8/layout/default"/>
    <dgm:cxn modelId="{7DFAC4CF-3969-4EBF-A900-7F688CED8D76}" type="presParOf" srcId="{AF506B5D-50EC-4FAA-A61D-107E8BB7F9E4}" destId="{78FF35D1-A6FA-48C5-B2F3-CEB29046E48B}" srcOrd="7" destOrd="0" presId="urn:microsoft.com/office/officeart/2005/8/layout/default"/>
    <dgm:cxn modelId="{F71EB501-A4CC-46C4-95C7-4F8DAC439DB6}" type="presParOf" srcId="{AF506B5D-50EC-4FAA-A61D-107E8BB7F9E4}" destId="{82AA5AA5-5174-4A95-94E4-64200BC09C7C}" srcOrd="8" destOrd="0" presId="urn:microsoft.com/office/officeart/2005/8/layout/default"/>
    <dgm:cxn modelId="{7A015614-E36A-4789-9F8A-5316216EBC6F}" type="presParOf" srcId="{AF506B5D-50EC-4FAA-A61D-107E8BB7F9E4}" destId="{A60B692B-584E-407A-BDB8-FF4FB5F89B74}" srcOrd="9" destOrd="0" presId="urn:microsoft.com/office/officeart/2005/8/layout/default"/>
    <dgm:cxn modelId="{8979ABE1-D46F-49D0-BB72-7BE238114DA4}" type="presParOf" srcId="{AF506B5D-50EC-4FAA-A61D-107E8BB7F9E4}" destId="{EA456ACB-5068-42CD-9BEF-80527D68CACE}" srcOrd="10" destOrd="0" presId="urn:microsoft.com/office/officeart/2005/8/layout/default"/>
    <dgm:cxn modelId="{31E4DC9B-1642-4DB6-9F40-D281D4A34DC1}" type="presParOf" srcId="{AF506B5D-50EC-4FAA-A61D-107E8BB7F9E4}" destId="{4B44E461-ACF1-4DDE-9E2E-0FD17E9D284A}" srcOrd="11" destOrd="0" presId="urn:microsoft.com/office/officeart/2005/8/layout/default"/>
    <dgm:cxn modelId="{A2683502-D3FE-47E3-9403-C29F47A6FE23}" type="presParOf" srcId="{AF506B5D-50EC-4FAA-A61D-107E8BB7F9E4}" destId="{32C943C4-3E31-44F4-8EB2-8DBABFF02013}" srcOrd="12" destOrd="0" presId="urn:microsoft.com/office/officeart/2005/8/layout/default"/>
    <dgm:cxn modelId="{A441A4DB-8BB3-41A8-B3BD-FE880AF67D34}" type="presParOf" srcId="{AF506B5D-50EC-4FAA-A61D-107E8BB7F9E4}" destId="{2DBBEAE6-E34A-49FC-9281-E0CDBF15C341}" srcOrd="13" destOrd="0" presId="urn:microsoft.com/office/officeart/2005/8/layout/default"/>
    <dgm:cxn modelId="{9B7CE85D-DCB9-4DC0-A4BE-6BFAC549FF38}" type="presParOf" srcId="{AF506B5D-50EC-4FAA-A61D-107E8BB7F9E4}" destId="{CF09CBF8-A58F-4A12-A5B3-EFA9C7A8AD34}" srcOrd="14" destOrd="0" presId="urn:microsoft.com/office/officeart/2005/8/layout/default"/>
    <dgm:cxn modelId="{19AD6B55-26B3-49C4-A156-5ED1A9A164C2}" type="presParOf" srcId="{AF506B5D-50EC-4FAA-A61D-107E8BB7F9E4}" destId="{5AE22A01-72EA-449A-B94D-B9BC7B25C44A}" srcOrd="15" destOrd="0" presId="urn:microsoft.com/office/officeart/2005/8/layout/default"/>
    <dgm:cxn modelId="{E45778E8-98CF-43A5-AB47-ABD8FF27F596}" type="presParOf" srcId="{AF506B5D-50EC-4FAA-A61D-107E8BB7F9E4}" destId="{60554AD8-5C2B-4D83-8967-768468EDE268}" srcOrd="16" destOrd="0" presId="urn:microsoft.com/office/officeart/2005/8/layout/default"/>
    <dgm:cxn modelId="{1C0B58B3-2A48-4992-84C0-840CC15E9DD3}" type="presParOf" srcId="{AF506B5D-50EC-4FAA-A61D-107E8BB7F9E4}" destId="{03E7862D-BAFB-4D56-B287-10FA011CEE65}" srcOrd="17" destOrd="0" presId="urn:microsoft.com/office/officeart/2005/8/layout/default"/>
    <dgm:cxn modelId="{AE4E44D3-9CA1-478C-8D6B-B3EE7E883D99}" type="presParOf" srcId="{AF506B5D-50EC-4FAA-A61D-107E8BB7F9E4}" destId="{CE4C042A-B2A8-418B-AF7F-3F153C44452A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01B05C-E5B0-4414-96CD-D17A9E3159DE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1EC3B2-11B5-4176-8588-39A7ABB87D68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সুশাসন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প্রতিষ্ঠা</a:t>
          </a:r>
          <a:endParaRPr lang="en-US" sz="3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D7A277-3738-4E54-A6BC-BD811CCDF717}" type="parTrans" cxnId="{435C7F4A-4BFA-4F4A-AD02-E3F47F2D67CA}">
      <dgm:prSet/>
      <dgm:spPr/>
      <dgm:t>
        <a:bodyPr/>
        <a:lstStyle/>
        <a:p>
          <a:endParaRPr lang="en-US"/>
        </a:p>
      </dgm:t>
    </dgm:pt>
    <dgm:pt modelId="{72B3BDEF-3279-4624-B8F2-F0BAA43B110B}" type="sibTrans" cxnId="{435C7F4A-4BFA-4F4A-AD02-E3F47F2D67CA}">
      <dgm:prSet/>
      <dgm:spPr/>
      <dgm:t>
        <a:bodyPr/>
        <a:lstStyle/>
        <a:p>
          <a:endParaRPr lang="en-US"/>
        </a:p>
      </dgm:t>
    </dgm:pt>
    <dgm:pt modelId="{F6971132-E341-4B6A-AB64-04443D0173D3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রাজনৈতিক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সচেতনতা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বৃদ্ধি</a:t>
          </a:r>
          <a:endParaRPr lang="en-US" sz="3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0B6EC03-D23D-429F-BEFE-5A869ABC347B}" type="parTrans" cxnId="{887D2419-B3AA-473D-8F31-DF5D6C9C5437}">
      <dgm:prSet/>
      <dgm:spPr/>
      <dgm:t>
        <a:bodyPr/>
        <a:lstStyle/>
        <a:p>
          <a:endParaRPr lang="en-US"/>
        </a:p>
      </dgm:t>
    </dgm:pt>
    <dgm:pt modelId="{59D489C6-F900-455A-ACC2-2919AC50A25F}" type="sibTrans" cxnId="{887D2419-B3AA-473D-8F31-DF5D6C9C5437}">
      <dgm:prSet/>
      <dgm:spPr/>
      <dgm:t>
        <a:bodyPr/>
        <a:lstStyle/>
        <a:p>
          <a:endParaRPr lang="en-US"/>
        </a:p>
      </dgm:t>
    </dgm:pt>
    <dgm:pt modelId="{CFB51F20-612B-410B-8F45-36DA47FFC9B4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গণতান্ত্রিক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চেতনা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সৃষ্টি</a:t>
          </a:r>
          <a:endParaRPr lang="en-US" sz="3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0225505-40B4-4C8D-A51C-D562EB822609}" type="parTrans" cxnId="{8753718C-B406-43D0-932B-8D77B4022CCF}">
      <dgm:prSet/>
      <dgm:spPr/>
      <dgm:t>
        <a:bodyPr/>
        <a:lstStyle/>
        <a:p>
          <a:endParaRPr lang="en-US"/>
        </a:p>
      </dgm:t>
    </dgm:pt>
    <dgm:pt modelId="{9EED58C5-7DC5-47A5-8829-2C9554AE63D1}" type="sibTrans" cxnId="{8753718C-B406-43D0-932B-8D77B4022CCF}">
      <dgm:prSet/>
      <dgm:spPr/>
      <dgm:t>
        <a:bodyPr/>
        <a:lstStyle/>
        <a:p>
          <a:endParaRPr lang="en-US"/>
        </a:p>
      </dgm:t>
    </dgm:pt>
    <dgm:pt modelId="{21061D8F-4140-4427-8929-2BB244F585C9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দেশপ্রেম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সৃষ্টি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CC4D3A2-2A50-46AF-AB59-DA367D6FE650}" type="parTrans" cxnId="{46686258-66D4-420F-BD18-447C461AF127}">
      <dgm:prSet/>
      <dgm:spPr/>
      <dgm:t>
        <a:bodyPr/>
        <a:lstStyle/>
        <a:p>
          <a:endParaRPr lang="en-US"/>
        </a:p>
      </dgm:t>
    </dgm:pt>
    <dgm:pt modelId="{771D8846-44B1-4D02-B411-898984C56DD4}" type="sibTrans" cxnId="{46686258-66D4-420F-BD18-447C461AF127}">
      <dgm:prSet/>
      <dgm:spPr/>
      <dgm:t>
        <a:bodyPr/>
        <a:lstStyle/>
        <a:p>
          <a:endParaRPr lang="en-US"/>
        </a:p>
      </dgm:t>
    </dgm:pt>
    <dgm:pt modelId="{00EC5752-CDC7-46A5-999A-6FE1A7789126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3600" dirty="0" smtClean="0">
              <a:solidFill>
                <a:schemeClr val="tx1"/>
              </a:solidFill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সঠিক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ইতিহাস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জানতে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solidFill>
              <a:schemeClr val="tx1"/>
            </a:solidFill>
          </a:endParaRPr>
        </a:p>
      </dgm:t>
    </dgm:pt>
    <dgm:pt modelId="{CCE6C38A-F3F5-47F2-9177-64BC5ABE9F55}" type="parTrans" cxnId="{0A609190-A10C-4C6C-A983-B91D4BF9AA69}">
      <dgm:prSet/>
      <dgm:spPr/>
      <dgm:t>
        <a:bodyPr/>
        <a:lstStyle/>
        <a:p>
          <a:endParaRPr lang="en-US"/>
        </a:p>
      </dgm:t>
    </dgm:pt>
    <dgm:pt modelId="{393DC593-7E77-498E-8DF2-9B3A958E13D1}" type="sibTrans" cxnId="{0A609190-A10C-4C6C-A983-B91D4BF9AA69}">
      <dgm:prSet/>
      <dgm:spPr/>
      <dgm:t>
        <a:bodyPr/>
        <a:lstStyle/>
        <a:p>
          <a:endParaRPr lang="en-US"/>
        </a:p>
      </dgm:t>
    </dgm:pt>
    <dgm:pt modelId="{C6EE3A53-3597-4C88-8472-E57C881A930B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জাতীয়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সমস্যা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সমাধান</a:t>
          </a:r>
          <a:endParaRPr lang="en-US" sz="3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AAB0523-281E-41A9-91D0-9F5CECE5025F}" type="parTrans" cxnId="{BA13F18A-6702-4DAE-9116-9634B4E2C8CD}">
      <dgm:prSet/>
      <dgm:spPr/>
      <dgm:t>
        <a:bodyPr/>
        <a:lstStyle/>
        <a:p>
          <a:endParaRPr lang="en-US"/>
        </a:p>
      </dgm:t>
    </dgm:pt>
    <dgm:pt modelId="{A4FB2B8B-1DDA-4AF8-92CE-20A812D9BA74}" type="sibTrans" cxnId="{BA13F18A-6702-4DAE-9116-9634B4E2C8CD}">
      <dgm:prSet/>
      <dgm:spPr/>
      <dgm:t>
        <a:bodyPr/>
        <a:lstStyle/>
        <a:p>
          <a:endParaRPr lang="en-US"/>
        </a:p>
      </dgm:t>
    </dgm:pt>
    <dgm:pt modelId="{3196080C-3809-4790-B4AE-F48F13ADCE8B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রাষ্ট্রীয়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মূলনীতি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সম্পর্কে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জ্ঞানার্জন</a:t>
          </a:r>
          <a:endParaRPr lang="en-US" sz="3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FC51C14-D0F3-470C-B65A-4C6A9A0FFF16}" type="parTrans" cxnId="{A113BE73-5A69-4D83-8CCD-41365F22A361}">
      <dgm:prSet/>
      <dgm:spPr/>
      <dgm:t>
        <a:bodyPr/>
        <a:lstStyle/>
        <a:p>
          <a:endParaRPr lang="en-US"/>
        </a:p>
      </dgm:t>
    </dgm:pt>
    <dgm:pt modelId="{9843E4F5-BCF3-46C5-99DE-B07224538C0D}" type="sibTrans" cxnId="{A113BE73-5A69-4D83-8CCD-41365F22A361}">
      <dgm:prSet/>
      <dgm:spPr/>
      <dgm:t>
        <a:bodyPr/>
        <a:lstStyle/>
        <a:p>
          <a:endParaRPr lang="en-US"/>
        </a:p>
      </dgm:t>
    </dgm:pt>
    <dgm:pt modelId="{D73D1732-62CF-455E-819B-D64481DBB3EE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সুনাগরিকতার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শিক্ষা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লাভ</a:t>
          </a:r>
          <a:endParaRPr lang="en-US" sz="3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6AA4E45-42A0-4F61-B1C2-E1AF69CB1072}" type="parTrans" cxnId="{101B0560-A657-47FA-9057-31F6FEE36599}">
      <dgm:prSet/>
      <dgm:spPr/>
      <dgm:t>
        <a:bodyPr/>
        <a:lstStyle/>
        <a:p>
          <a:endParaRPr lang="en-US"/>
        </a:p>
      </dgm:t>
    </dgm:pt>
    <dgm:pt modelId="{18752C46-9EB6-4D72-A505-93F89A94423E}" type="sibTrans" cxnId="{101B0560-A657-47FA-9057-31F6FEE36599}">
      <dgm:prSet/>
      <dgm:spPr/>
      <dgm:t>
        <a:bodyPr/>
        <a:lstStyle/>
        <a:p>
          <a:endParaRPr lang="en-US"/>
        </a:p>
      </dgm:t>
    </dgm:pt>
    <dgm:pt modelId="{DCA0504E-BBCA-4BD2-A7EC-6B638BB39AD4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জাতীয়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ইতিহাস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জানা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7AC0819-575C-45E9-992D-9213E1663B6A}" type="parTrans" cxnId="{9C6DA557-92B0-425A-B987-7EFBC36C35D3}">
      <dgm:prSet/>
      <dgm:spPr/>
      <dgm:t>
        <a:bodyPr/>
        <a:lstStyle/>
        <a:p>
          <a:endParaRPr lang="en-US"/>
        </a:p>
      </dgm:t>
    </dgm:pt>
    <dgm:pt modelId="{3078FD63-5CB8-44EC-B74B-19B0A039B881}" type="sibTrans" cxnId="{9C6DA557-92B0-425A-B987-7EFBC36C35D3}">
      <dgm:prSet/>
      <dgm:spPr/>
      <dgm:t>
        <a:bodyPr/>
        <a:lstStyle/>
        <a:p>
          <a:endParaRPr lang="en-US"/>
        </a:p>
      </dgm:t>
    </dgm:pt>
    <dgm:pt modelId="{41E46C92-659E-434B-88DA-32B84F06F196}" type="pres">
      <dgm:prSet presAssocID="{4801B05C-E5B0-4414-96CD-D17A9E3159DE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9113215B-F054-41D3-8B99-375868B46271}" type="pres">
      <dgm:prSet presAssocID="{C51EC3B2-11B5-4176-8588-39A7ABB87D68}" presName="compNode" presStyleCnt="0"/>
      <dgm:spPr/>
    </dgm:pt>
    <dgm:pt modelId="{DED4ADB4-7D36-4AB5-9071-43F4DC62CBFA}" type="pres">
      <dgm:prSet presAssocID="{C51EC3B2-11B5-4176-8588-39A7ABB87D68}" presName="dummyConnPt" presStyleCnt="0"/>
      <dgm:spPr/>
    </dgm:pt>
    <dgm:pt modelId="{850116A7-1F3B-4D20-B72D-E84F93FD58E3}" type="pres">
      <dgm:prSet presAssocID="{C51EC3B2-11B5-4176-8588-39A7ABB87D6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B12B8-3654-4055-B75F-1DCDFB7A9A71}" type="pres">
      <dgm:prSet presAssocID="{72B3BDEF-3279-4624-B8F2-F0BAA43B110B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0F575C64-4E95-4124-8DD0-712C77108B2C}" type="pres">
      <dgm:prSet presAssocID="{F6971132-E341-4B6A-AB64-04443D0173D3}" presName="compNode" presStyleCnt="0"/>
      <dgm:spPr/>
    </dgm:pt>
    <dgm:pt modelId="{91D2F203-C663-4412-9D8B-93A28B2A2578}" type="pres">
      <dgm:prSet presAssocID="{F6971132-E341-4B6A-AB64-04443D0173D3}" presName="dummyConnPt" presStyleCnt="0"/>
      <dgm:spPr/>
    </dgm:pt>
    <dgm:pt modelId="{398E8AB0-1503-4CCE-AECB-284A31D8FEBC}" type="pres">
      <dgm:prSet presAssocID="{F6971132-E341-4B6A-AB64-04443D0173D3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363B5-A2F5-4600-8A2A-084DE2EAF5C3}" type="pres">
      <dgm:prSet presAssocID="{59D489C6-F900-455A-ACC2-2919AC50A25F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832BAF62-F9DE-498C-BECD-01A75673A794}" type="pres">
      <dgm:prSet presAssocID="{CFB51F20-612B-410B-8F45-36DA47FFC9B4}" presName="compNode" presStyleCnt="0"/>
      <dgm:spPr/>
    </dgm:pt>
    <dgm:pt modelId="{DF2264C1-2257-48B3-8745-3A52B8E48C4F}" type="pres">
      <dgm:prSet presAssocID="{CFB51F20-612B-410B-8F45-36DA47FFC9B4}" presName="dummyConnPt" presStyleCnt="0"/>
      <dgm:spPr/>
    </dgm:pt>
    <dgm:pt modelId="{D66C0990-82F5-44D1-BC8F-5493C0D1B462}" type="pres">
      <dgm:prSet presAssocID="{CFB51F20-612B-410B-8F45-36DA47FFC9B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EC5E1A-1D34-4E9D-BA82-6BB12404CE96}" type="pres">
      <dgm:prSet presAssocID="{9EED58C5-7DC5-47A5-8829-2C9554AE63D1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0FC0CE46-A943-4975-957C-134B897B3EA4}" type="pres">
      <dgm:prSet presAssocID="{21061D8F-4140-4427-8929-2BB244F585C9}" presName="compNode" presStyleCnt="0"/>
      <dgm:spPr/>
    </dgm:pt>
    <dgm:pt modelId="{87D2F975-2BBF-408F-BF65-5A6F6080B6A8}" type="pres">
      <dgm:prSet presAssocID="{21061D8F-4140-4427-8929-2BB244F585C9}" presName="dummyConnPt" presStyleCnt="0"/>
      <dgm:spPr/>
    </dgm:pt>
    <dgm:pt modelId="{4B299BC6-93DE-4758-A202-A9DC9223F6FB}" type="pres">
      <dgm:prSet presAssocID="{21061D8F-4140-4427-8929-2BB244F585C9}" presName="node" presStyleLbl="node1" presStyleIdx="3" presStyleCnt="9" custLinFactNeighborX="1664" custLinFactNeighborY="46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45A549-EC72-4760-B57E-B16AC5BCD19B}" type="pres">
      <dgm:prSet presAssocID="{771D8846-44B1-4D02-B411-898984C56DD4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207D82D1-CDCC-47AB-A31D-F4D7843A4212}" type="pres">
      <dgm:prSet presAssocID="{00EC5752-CDC7-46A5-999A-6FE1A7789126}" presName="compNode" presStyleCnt="0"/>
      <dgm:spPr/>
    </dgm:pt>
    <dgm:pt modelId="{3F15E73C-D093-4392-B9D5-B00E8190B15B}" type="pres">
      <dgm:prSet presAssocID="{00EC5752-CDC7-46A5-999A-6FE1A7789126}" presName="dummyConnPt" presStyleCnt="0"/>
      <dgm:spPr/>
    </dgm:pt>
    <dgm:pt modelId="{4B3AF380-3B12-4A3F-8ED5-65E45AEA3FF7}" type="pres">
      <dgm:prSet presAssocID="{00EC5752-CDC7-46A5-999A-6FE1A7789126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3B6170-11E8-41B7-8056-EA1037BFC36D}" type="pres">
      <dgm:prSet presAssocID="{393DC593-7E77-498E-8DF2-9B3A958E13D1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79810A75-C9EA-47D8-9AEC-494DA14589AC}" type="pres">
      <dgm:prSet presAssocID="{C6EE3A53-3597-4C88-8472-E57C881A930B}" presName="compNode" presStyleCnt="0"/>
      <dgm:spPr/>
    </dgm:pt>
    <dgm:pt modelId="{B62A1F6A-74F5-44FC-84CD-AA223D56FDF7}" type="pres">
      <dgm:prSet presAssocID="{C6EE3A53-3597-4C88-8472-E57C881A930B}" presName="dummyConnPt" presStyleCnt="0"/>
      <dgm:spPr/>
    </dgm:pt>
    <dgm:pt modelId="{04609017-3F93-4E6A-B730-AA5378C681B7}" type="pres">
      <dgm:prSet presAssocID="{C6EE3A53-3597-4C88-8472-E57C881A930B}" presName="node" presStyleLbl="node1" presStyleIdx="5" presStyleCnt="9" custScaleY="1083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D6C2BA-4090-4495-8766-A7550794E030}" type="pres">
      <dgm:prSet presAssocID="{A4FB2B8B-1DDA-4AF8-92CE-20A812D9BA74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F8090AD1-4C02-48DD-B7EA-A885121F4516}" type="pres">
      <dgm:prSet presAssocID="{3196080C-3809-4790-B4AE-F48F13ADCE8B}" presName="compNode" presStyleCnt="0"/>
      <dgm:spPr/>
    </dgm:pt>
    <dgm:pt modelId="{8F278A67-7BC4-4808-A707-1D495C85F42A}" type="pres">
      <dgm:prSet presAssocID="{3196080C-3809-4790-B4AE-F48F13ADCE8B}" presName="dummyConnPt" presStyleCnt="0"/>
      <dgm:spPr/>
    </dgm:pt>
    <dgm:pt modelId="{57614473-16F5-460A-A31E-E1559A8F70FD}" type="pres">
      <dgm:prSet presAssocID="{3196080C-3809-4790-B4AE-F48F13ADCE8B}" presName="node" presStyleLbl="node1" presStyleIdx="6" presStyleCnt="9" custScaleX="114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095211-12D3-47B8-A2A0-EBBFEB9FE81B}" type="pres">
      <dgm:prSet presAssocID="{9843E4F5-BCF3-46C5-99DE-B07224538C0D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1E2B373F-BE81-49B8-A30F-DD63039B000C}" type="pres">
      <dgm:prSet presAssocID="{D73D1732-62CF-455E-819B-D64481DBB3EE}" presName="compNode" presStyleCnt="0"/>
      <dgm:spPr/>
    </dgm:pt>
    <dgm:pt modelId="{9F167196-DB6E-4B48-9F82-E70BD3BB7F1B}" type="pres">
      <dgm:prSet presAssocID="{D73D1732-62CF-455E-819B-D64481DBB3EE}" presName="dummyConnPt" presStyleCnt="0"/>
      <dgm:spPr/>
    </dgm:pt>
    <dgm:pt modelId="{4EAFD3F0-C4DB-48AB-8957-2A537F362D06}" type="pres">
      <dgm:prSet presAssocID="{D73D1732-62CF-455E-819B-D64481DBB3EE}" presName="node" presStyleLbl="node1" presStyleIdx="7" presStyleCnt="9" custScaleX="1187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C52DA7-67E5-4ADB-841D-09EFED48578C}" type="pres">
      <dgm:prSet presAssocID="{18752C46-9EB6-4D72-A505-93F89A94423E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B6F3D5E0-EE76-4317-B210-F7C1273C7D20}" type="pres">
      <dgm:prSet presAssocID="{DCA0504E-BBCA-4BD2-A7EC-6B638BB39AD4}" presName="compNode" presStyleCnt="0"/>
      <dgm:spPr/>
    </dgm:pt>
    <dgm:pt modelId="{A1EC34B7-EC68-4ED0-9A1C-EDA7B646D849}" type="pres">
      <dgm:prSet presAssocID="{DCA0504E-BBCA-4BD2-A7EC-6B638BB39AD4}" presName="dummyConnPt" presStyleCnt="0"/>
      <dgm:spPr/>
    </dgm:pt>
    <dgm:pt modelId="{1C84611D-09B1-4FFD-96F3-DAA1A225CE3B}" type="pres">
      <dgm:prSet presAssocID="{DCA0504E-BBCA-4BD2-A7EC-6B638BB39AD4}" presName="node" presStyleLbl="node1" presStyleIdx="8" presStyleCnt="9" custScaleX="1187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13BE73-5A69-4D83-8CCD-41365F22A361}" srcId="{4801B05C-E5B0-4414-96CD-D17A9E3159DE}" destId="{3196080C-3809-4790-B4AE-F48F13ADCE8B}" srcOrd="6" destOrd="0" parTransId="{CFC51C14-D0F3-470C-B65A-4C6A9A0FFF16}" sibTransId="{9843E4F5-BCF3-46C5-99DE-B07224538C0D}"/>
    <dgm:cxn modelId="{4D0D52D1-FE98-455F-9240-E9AD7080C7EF}" type="presOf" srcId="{18752C46-9EB6-4D72-A505-93F89A94423E}" destId="{3BC52DA7-67E5-4ADB-841D-09EFED48578C}" srcOrd="0" destOrd="0" presId="urn:microsoft.com/office/officeart/2005/8/layout/bProcess4"/>
    <dgm:cxn modelId="{0A609190-A10C-4C6C-A983-B91D4BF9AA69}" srcId="{4801B05C-E5B0-4414-96CD-D17A9E3159DE}" destId="{00EC5752-CDC7-46A5-999A-6FE1A7789126}" srcOrd="4" destOrd="0" parTransId="{CCE6C38A-F3F5-47F2-9177-64BC5ABE9F55}" sibTransId="{393DC593-7E77-498E-8DF2-9B3A958E13D1}"/>
    <dgm:cxn modelId="{DC59A2B2-1B4D-4BC0-92F9-32DEC2F74528}" type="presOf" srcId="{72B3BDEF-3279-4624-B8F2-F0BAA43B110B}" destId="{0F1B12B8-3654-4055-B75F-1DCDFB7A9A71}" srcOrd="0" destOrd="0" presId="urn:microsoft.com/office/officeart/2005/8/layout/bProcess4"/>
    <dgm:cxn modelId="{C752CDD4-B4A9-4E7C-A6E2-CF4AB46C8E83}" type="presOf" srcId="{00EC5752-CDC7-46A5-999A-6FE1A7789126}" destId="{4B3AF380-3B12-4A3F-8ED5-65E45AEA3FF7}" srcOrd="0" destOrd="0" presId="urn:microsoft.com/office/officeart/2005/8/layout/bProcess4"/>
    <dgm:cxn modelId="{8D520FF4-9803-4417-A1D2-5A603DA43D42}" type="presOf" srcId="{D73D1732-62CF-455E-819B-D64481DBB3EE}" destId="{4EAFD3F0-C4DB-48AB-8957-2A537F362D06}" srcOrd="0" destOrd="0" presId="urn:microsoft.com/office/officeart/2005/8/layout/bProcess4"/>
    <dgm:cxn modelId="{3F8F559B-CB43-40F1-9288-F1EF57D72758}" type="presOf" srcId="{3196080C-3809-4790-B4AE-F48F13ADCE8B}" destId="{57614473-16F5-460A-A31E-E1559A8F70FD}" srcOrd="0" destOrd="0" presId="urn:microsoft.com/office/officeart/2005/8/layout/bProcess4"/>
    <dgm:cxn modelId="{46686258-66D4-420F-BD18-447C461AF127}" srcId="{4801B05C-E5B0-4414-96CD-D17A9E3159DE}" destId="{21061D8F-4140-4427-8929-2BB244F585C9}" srcOrd="3" destOrd="0" parTransId="{8CC4D3A2-2A50-46AF-AB59-DA367D6FE650}" sibTransId="{771D8846-44B1-4D02-B411-898984C56DD4}"/>
    <dgm:cxn modelId="{9C6DA557-92B0-425A-B987-7EFBC36C35D3}" srcId="{4801B05C-E5B0-4414-96CD-D17A9E3159DE}" destId="{DCA0504E-BBCA-4BD2-A7EC-6B638BB39AD4}" srcOrd="8" destOrd="0" parTransId="{17AC0819-575C-45E9-992D-9213E1663B6A}" sibTransId="{3078FD63-5CB8-44EC-B74B-19B0A039B881}"/>
    <dgm:cxn modelId="{8753718C-B406-43D0-932B-8D77B4022CCF}" srcId="{4801B05C-E5B0-4414-96CD-D17A9E3159DE}" destId="{CFB51F20-612B-410B-8F45-36DA47FFC9B4}" srcOrd="2" destOrd="0" parTransId="{40225505-40B4-4C8D-A51C-D562EB822609}" sibTransId="{9EED58C5-7DC5-47A5-8829-2C9554AE63D1}"/>
    <dgm:cxn modelId="{861BCE83-FD5C-47D2-9E6C-1D80D087D726}" type="presOf" srcId="{C6EE3A53-3597-4C88-8472-E57C881A930B}" destId="{04609017-3F93-4E6A-B730-AA5378C681B7}" srcOrd="0" destOrd="0" presId="urn:microsoft.com/office/officeart/2005/8/layout/bProcess4"/>
    <dgm:cxn modelId="{50D10E2E-A2FD-4748-92C0-752446C166D1}" type="presOf" srcId="{CFB51F20-612B-410B-8F45-36DA47FFC9B4}" destId="{D66C0990-82F5-44D1-BC8F-5493C0D1B462}" srcOrd="0" destOrd="0" presId="urn:microsoft.com/office/officeart/2005/8/layout/bProcess4"/>
    <dgm:cxn modelId="{662C8190-091B-4782-8EDB-5752658E974E}" type="presOf" srcId="{A4FB2B8B-1DDA-4AF8-92CE-20A812D9BA74}" destId="{11D6C2BA-4090-4495-8766-A7550794E030}" srcOrd="0" destOrd="0" presId="urn:microsoft.com/office/officeart/2005/8/layout/bProcess4"/>
    <dgm:cxn modelId="{D27BF62F-F2D0-410A-BA6B-E374F461C2D4}" type="presOf" srcId="{4801B05C-E5B0-4414-96CD-D17A9E3159DE}" destId="{41E46C92-659E-434B-88DA-32B84F06F196}" srcOrd="0" destOrd="0" presId="urn:microsoft.com/office/officeart/2005/8/layout/bProcess4"/>
    <dgm:cxn modelId="{1FD0B727-7C1D-4DB8-9921-A3AA6B1958C9}" type="presOf" srcId="{DCA0504E-BBCA-4BD2-A7EC-6B638BB39AD4}" destId="{1C84611D-09B1-4FFD-96F3-DAA1A225CE3B}" srcOrd="0" destOrd="0" presId="urn:microsoft.com/office/officeart/2005/8/layout/bProcess4"/>
    <dgm:cxn modelId="{6283C074-5D9A-4E18-8A37-EA7D5BBE0964}" type="presOf" srcId="{393DC593-7E77-498E-8DF2-9B3A958E13D1}" destId="{523B6170-11E8-41B7-8056-EA1037BFC36D}" srcOrd="0" destOrd="0" presId="urn:microsoft.com/office/officeart/2005/8/layout/bProcess4"/>
    <dgm:cxn modelId="{887D2419-B3AA-473D-8F31-DF5D6C9C5437}" srcId="{4801B05C-E5B0-4414-96CD-D17A9E3159DE}" destId="{F6971132-E341-4B6A-AB64-04443D0173D3}" srcOrd="1" destOrd="0" parTransId="{60B6EC03-D23D-429F-BEFE-5A869ABC347B}" sibTransId="{59D489C6-F900-455A-ACC2-2919AC50A25F}"/>
    <dgm:cxn modelId="{435C7F4A-4BFA-4F4A-AD02-E3F47F2D67CA}" srcId="{4801B05C-E5B0-4414-96CD-D17A9E3159DE}" destId="{C51EC3B2-11B5-4176-8588-39A7ABB87D68}" srcOrd="0" destOrd="0" parTransId="{24D7A277-3738-4E54-A6BC-BD811CCDF717}" sibTransId="{72B3BDEF-3279-4624-B8F2-F0BAA43B110B}"/>
    <dgm:cxn modelId="{3B32EB44-6860-4B28-B3C6-3241C8F09C3E}" type="presOf" srcId="{59D489C6-F900-455A-ACC2-2919AC50A25F}" destId="{99E363B5-A2F5-4600-8A2A-084DE2EAF5C3}" srcOrd="0" destOrd="0" presId="urn:microsoft.com/office/officeart/2005/8/layout/bProcess4"/>
    <dgm:cxn modelId="{101B0560-A657-47FA-9057-31F6FEE36599}" srcId="{4801B05C-E5B0-4414-96CD-D17A9E3159DE}" destId="{D73D1732-62CF-455E-819B-D64481DBB3EE}" srcOrd="7" destOrd="0" parTransId="{16AA4E45-42A0-4F61-B1C2-E1AF69CB1072}" sibTransId="{18752C46-9EB6-4D72-A505-93F89A94423E}"/>
    <dgm:cxn modelId="{A78106DD-842C-4CF5-AC9F-9F21C355A00B}" type="presOf" srcId="{21061D8F-4140-4427-8929-2BB244F585C9}" destId="{4B299BC6-93DE-4758-A202-A9DC9223F6FB}" srcOrd="0" destOrd="0" presId="urn:microsoft.com/office/officeart/2005/8/layout/bProcess4"/>
    <dgm:cxn modelId="{BA13F18A-6702-4DAE-9116-9634B4E2C8CD}" srcId="{4801B05C-E5B0-4414-96CD-D17A9E3159DE}" destId="{C6EE3A53-3597-4C88-8472-E57C881A930B}" srcOrd="5" destOrd="0" parTransId="{9AAB0523-281E-41A9-91D0-9F5CECE5025F}" sibTransId="{A4FB2B8B-1DDA-4AF8-92CE-20A812D9BA74}"/>
    <dgm:cxn modelId="{25357DFE-BFB3-4B57-B08C-344C06009A84}" type="presOf" srcId="{771D8846-44B1-4D02-B411-898984C56DD4}" destId="{8F45A549-EC72-4760-B57E-B16AC5BCD19B}" srcOrd="0" destOrd="0" presId="urn:microsoft.com/office/officeart/2005/8/layout/bProcess4"/>
    <dgm:cxn modelId="{D0B28229-5380-4202-8832-02CBBE1B6E87}" type="presOf" srcId="{C51EC3B2-11B5-4176-8588-39A7ABB87D68}" destId="{850116A7-1F3B-4D20-B72D-E84F93FD58E3}" srcOrd="0" destOrd="0" presId="urn:microsoft.com/office/officeart/2005/8/layout/bProcess4"/>
    <dgm:cxn modelId="{2BCF5B43-0053-403C-8D10-45345D2E1741}" type="presOf" srcId="{9EED58C5-7DC5-47A5-8829-2C9554AE63D1}" destId="{BFEC5E1A-1D34-4E9D-BA82-6BB12404CE96}" srcOrd="0" destOrd="0" presId="urn:microsoft.com/office/officeart/2005/8/layout/bProcess4"/>
    <dgm:cxn modelId="{D3A01817-9B02-4B57-A0EF-EA6CC4C2141C}" type="presOf" srcId="{F6971132-E341-4B6A-AB64-04443D0173D3}" destId="{398E8AB0-1503-4CCE-AECB-284A31D8FEBC}" srcOrd="0" destOrd="0" presId="urn:microsoft.com/office/officeart/2005/8/layout/bProcess4"/>
    <dgm:cxn modelId="{9A9AB1B0-4A9F-4FB1-9A38-A41381E77DD7}" type="presOf" srcId="{9843E4F5-BCF3-46C5-99DE-B07224538C0D}" destId="{B3095211-12D3-47B8-A2A0-EBBFEB9FE81B}" srcOrd="0" destOrd="0" presId="urn:microsoft.com/office/officeart/2005/8/layout/bProcess4"/>
    <dgm:cxn modelId="{A0FAF209-B359-4921-9189-1EC0D8677B51}" type="presParOf" srcId="{41E46C92-659E-434B-88DA-32B84F06F196}" destId="{9113215B-F054-41D3-8B99-375868B46271}" srcOrd="0" destOrd="0" presId="urn:microsoft.com/office/officeart/2005/8/layout/bProcess4"/>
    <dgm:cxn modelId="{C939E4D8-FCC0-4D67-89C8-7FC5C1DDFB78}" type="presParOf" srcId="{9113215B-F054-41D3-8B99-375868B46271}" destId="{DED4ADB4-7D36-4AB5-9071-43F4DC62CBFA}" srcOrd="0" destOrd="0" presId="urn:microsoft.com/office/officeart/2005/8/layout/bProcess4"/>
    <dgm:cxn modelId="{42984CE6-2054-4A19-9D66-021188896E49}" type="presParOf" srcId="{9113215B-F054-41D3-8B99-375868B46271}" destId="{850116A7-1F3B-4D20-B72D-E84F93FD58E3}" srcOrd="1" destOrd="0" presId="urn:microsoft.com/office/officeart/2005/8/layout/bProcess4"/>
    <dgm:cxn modelId="{F60E6F6A-7948-4E6D-A8C9-62282B67E97C}" type="presParOf" srcId="{41E46C92-659E-434B-88DA-32B84F06F196}" destId="{0F1B12B8-3654-4055-B75F-1DCDFB7A9A71}" srcOrd="1" destOrd="0" presId="urn:microsoft.com/office/officeart/2005/8/layout/bProcess4"/>
    <dgm:cxn modelId="{1848841F-8EE7-4CB6-A4E4-C347E61C0995}" type="presParOf" srcId="{41E46C92-659E-434B-88DA-32B84F06F196}" destId="{0F575C64-4E95-4124-8DD0-712C77108B2C}" srcOrd="2" destOrd="0" presId="urn:microsoft.com/office/officeart/2005/8/layout/bProcess4"/>
    <dgm:cxn modelId="{445EDB36-8050-4599-BD8E-9FF70C1CF45B}" type="presParOf" srcId="{0F575C64-4E95-4124-8DD0-712C77108B2C}" destId="{91D2F203-C663-4412-9D8B-93A28B2A2578}" srcOrd="0" destOrd="0" presId="urn:microsoft.com/office/officeart/2005/8/layout/bProcess4"/>
    <dgm:cxn modelId="{A7821B0F-9375-4551-9427-E4342FED24CD}" type="presParOf" srcId="{0F575C64-4E95-4124-8DD0-712C77108B2C}" destId="{398E8AB0-1503-4CCE-AECB-284A31D8FEBC}" srcOrd="1" destOrd="0" presId="urn:microsoft.com/office/officeart/2005/8/layout/bProcess4"/>
    <dgm:cxn modelId="{9488A289-7E49-4864-A6E8-E8C41620F292}" type="presParOf" srcId="{41E46C92-659E-434B-88DA-32B84F06F196}" destId="{99E363B5-A2F5-4600-8A2A-084DE2EAF5C3}" srcOrd="3" destOrd="0" presId="urn:microsoft.com/office/officeart/2005/8/layout/bProcess4"/>
    <dgm:cxn modelId="{8522F417-D69A-4BB0-88A8-D4E58D70100B}" type="presParOf" srcId="{41E46C92-659E-434B-88DA-32B84F06F196}" destId="{832BAF62-F9DE-498C-BECD-01A75673A794}" srcOrd="4" destOrd="0" presId="urn:microsoft.com/office/officeart/2005/8/layout/bProcess4"/>
    <dgm:cxn modelId="{49D8D924-68EE-45B1-B513-337CF4CE570A}" type="presParOf" srcId="{832BAF62-F9DE-498C-BECD-01A75673A794}" destId="{DF2264C1-2257-48B3-8745-3A52B8E48C4F}" srcOrd="0" destOrd="0" presId="urn:microsoft.com/office/officeart/2005/8/layout/bProcess4"/>
    <dgm:cxn modelId="{2C9F255C-1075-4458-8D2F-0268AF81DD65}" type="presParOf" srcId="{832BAF62-F9DE-498C-BECD-01A75673A794}" destId="{D66C0990-82F5-44D1-BC8F-5493C0D1B462}" srcOrd="1" destOrd="0" presId="urn:microsoft.com/office/officeart/2005/8/layout/bProcess4"/>
    <dgm:cxn modelId="{C568A751-971C-417C-9CBB-3AEAAC0B5CDA}" type="presParOf" srcId="{41E46C92-659E-434B-88DA-32B84F06F196}" destId="{BFEC5E1A-1D34-4E9D-BA82-6BB12404CE96}" srcOrd="5" destOrd="0" presId="urn:microsoft.com/office/officeart/2005/8/layout/bProcess4"/>
    <dgm:cxn modelId="{29EC61B6-35EA-4B35-BC07-317E8A6213D1}" type="presParOf" srcId="{41E46C92-659E-434B-88DA-32B84F06F196}" destId="{0FC0CE46-A943-4975-957C-134B897B3EA4}" srcOrd="6" destOrd="0" presId="urn:microsoft.com/office/officeart/2005/8/layout/bProcess4"/>
    <dgm:cxn modelId="{8EA70D44-0D5C-4E33-ABC6-827C80995FCC}" type="presParOf" srcId="{0FC0CE46-A943-4975-957C-134B897B3EA4}" destId="{87D2F975-2BBF-408F-BF65-5A6F6080B6A8}" srcOrd="0" destOrd="0" presId="urn:microsoft.com/office/officeart/2005/8/layout/bProcess4"/>
    <dgm:cxn modelId="{26B4766D-FF6D-4256-96F5-AF9361FEC162}" type="presParOf" srcId="{0FC0CE46-A943-4975-957C-134B897B3EA4}" destId="{4B299BC6-93DE-4758-A202-A9DC9223F6FB}" srcOrd="1" destOrd="0" presId="urn:microsoft.com/office/officeart/2005/8/layout/bProcess4"/>
    <dgm:cxn modelId="{BEB0AFB7-D025-4ED0-8FBC-4606182F951B}" type="presParOf" srcId="{41E46C92-659E-434B-88DA-32B84F06F196}" destId="{8F45A549-EC72-4760-B57E-B16AC5BCD19B}" srcOrd="7" destOrd="0" presId="urn:microsoft.com/office/officeart/2005/8/layout/bProcess4"/>
    <dgm:cxn modelId="{FE6E3ABB-1CCB-42E8-808A-27ACEC6EA161}" type="presParOf" srcId="{41E46C92-659E-434B-88DA-32B84F06F196}" destId="{207D82D1-CDCC-47AB-A31D-F4D7843A4212}" srcOrd="8" destOrd="0" presId="urn:microsoft.com/office/officeart/2005/8/layout/bProcess4"/>
    <dgm:cxn modelId="{8D4C50EF-C983-4763-BBA3-52078B6D5FE3}" type="presParOf" srcId="{207D82D1-CDCC-47AB-A31D-F4D7843A4212}" destId="{3F15E73C-D093-4392-B9D5-B00E8190B15B}" srcOrd="0" destOrd="0" presId="urn:microsoft.com/office/officeart/2005/8/layout/bProcess4"/>
    <dgm:cxn modelId="{4A1E3B55-0F8E-4FAC-95C4-F4A9CC2DD56F}" type="presParOf" srcId="{207D82D1-CDCC-47AB-A31D-F4D7843A4212}" destId="{4B3AF380-3B12-4A3F-8ED5-65E45AEA3FF7}" srcOrd="1" destOrd="0" presId="urn:microsoft.com/office/officeart/2005/8/layout/bProcess4"/>
    <dgm:cxn modelId="{09A1F0C1-5633-4F14-9824-62907EB26F57}" type="presParOf" srcId="{41E46C92-659E-434B-88DA-32B84F06F196}" destId="{523B6170-11E8-41B7-8056-EA1037BFC36D}" srcOrd="9" destOrd="0" presId="urn:microsoft.com/office/officeart/2005/8/layout/bProcess4"/>
    <dgm:cxn modelId="{A978EE01-E5E2-4183-B74E-27A72F41EEF8}" type="presParOf" srcId="{41E46C92-659E-434B-88DA-32B84F06F196}" destId="{79810A75-C9EA-47D8-9AEC-494DA14589AC}" srcOrd="10" destOrd="0" presId="urn:microsoft.com/office/officeart/2005/8/layout/bProcess4"/>
    <dgm:cxn modelId="{09D79FD5-3865-45F3-A720-32F39D01FB49}" type="presParOf" srcId="{79810A75-C9EA-47D8-9AEC-494DA14589AC}" destId="{B62A1F6A-74F5-44FC-84CD-AA223D56FDF7}" srcOrd="0" destOrd="0" presId="urn:microsoft.com/office/officeart/2005/8/layout/bProcess4"/>
    <dgm:cxn modelId="{DEE7BDDC-0C10-4E03-9D20-2BE3E17DCB8E}" type="presParOf" srcId="{79810A75-C9EA-47D8-9AEC-494DA14589AC}" destId="{04609017-3F93-4E6A-B730-AA5378C681B7}" srcOrd="1" destOrd="0" presId="urn:microsoft.com/office/officeart/2005/8/layout/bProcess4"/>
    <dgm:cxn modelId="{9CBA32C6-03AC-471D-80E6-888AB41D3CCE}" type="presParOf" srcId="{41E46C92-659E-434B-88DA-32B84F06F196}" destId="{11D6C2BA-4090-4495-8766-A7550794E030}" srcOrd="11" destOrd="0" presId="urn:microsoft.com/office/officeart/2005/8/layout/bProcess4"/>
    <dgm:cxn modelId="{554BE0A8-92DC-46A8-9BF5-3697A2179ACB}" type="presParOf" srcId="{41E46C92-659E-434B-88DA-32B84F06F196}" destId="{F8090AD1-4C02-48DD-B7EA-A885121F4516}" srcOrd="12" destOrd="0" presId="urn:microsoft.com/office/officeart/2005/8/layout/bProcess4"/>
    <dgm:cxn modelId="{5F3AF15D-2BB3-4822-978D-B39BC03AC0B3}" type="presParOf" srcId="{F8090AD1-4C02-48DD-B7EA-A885121F4516}" destId="{8F278A67-7BC4-4808-A707-1D495C85F42A}" srcOrd="0" destOrd="0" presId="urn:microsoft.com/office/officeart/2005/8/layout/bProcess4"/>
    <dgm:cxn modelId="{44CA053A-84CF-4FD0-96BF-5402850E767C}" type="presParOf" srcId="{F8090AD1-4C02-48DD-B7EA-A885121F4516}" destId="{57614473-16F5-460A-A31E-E1559A8F70FD}" srcOrd="1" destOrd="0" presId="urn:microsoft.com/office/officeart/2005/8/layout/bProcess4"/>
    <dgm:cxn modelId="{D41E1E12-071F-45BB-B95D-CF60CA356E38}" type="presParOf" srcId="{41E46C92-659E-434B-88DA-32B84F06F196}" destId="{B3095211-12D3-47B8-A2A0-EBBFEB9FE81B}" srcOrd="13" destOrd="0" presId="urn:microsoft.com/office/officeart/2005/8/layout/bProcess4"/>
    <dgm:cxn modelId="{BD1E8A32-106D-48BD-B0D8-25F7C32D0958}" type="presParOf" srcId="{41E46C92-659E-434B-88DA-32B84F06F196}" destId="{1E2B373F-BE81-49B8-A30F-DD63039B000C}" srcOrd="14" destOrd="0" presId="urn:microsoft.com/office/officeart/2005/8/layout/bProcess4"/>
    <dgm:cxn modelId="{4C68F2AF-FCBA-4B2B-8CA3-4420EA1894F6}" type="presParOf" srcId="{1E2B373F-BE81-49B8-A30F-DD63039B000C}" destId="{9F167196-DB6E-4B48-9F82-E70BD3BB7F1B}" srcOrd="0" destOrd="0" presId="urn:microsoft.com/office/officeart/2005/8/layout/bProcess4"/>
    <dgm:cxn modelId="{278CB274-A316-44FC-A146-A8215C83AFF6}" type="presParOf" srcId="{1E2B373F-BE81-49B8-A30F-DD63039B000C}" destId="{4EAFD3F0-C4DB-48AB-8957-2A537F362D06}" srcOrd="1" destOrd="0" presId="urn:microsoft.com/office/officeart/2005/8/layout/bProcess4"/>
    <dgm:cxn modelId="{27B0510C-56F3-4071-94DB-762383CE2CE9}" type="presParOf" srcId="{41E46C92-659E-434B-88DA-32B84F06F196}" destId="{3BC52DA7-67E5-4ADB-841D-09EFED48578C}" srcOrd="15" destOrd="0" presId="urn:microsoft.com/office/officeart/2005/8/layout/bProcess4"/>
    <dgm:cxn modelId="{D1B4F135-77B0-4568-9B3D-CB76CFC42E37}" type="presParOf" srcId="{41E46C92-659E-434B-88DA-32B84F06F196}" destId="{B6F3D5E0-EE76-4317-B210-F7C1273C7D20}" srcOrd="16" destOrd="0" presId="urn:microsoft.com/office/officeart/2005/8/layout/bProcess4"/>
    <dgm:cxn modelId="{ED16AF5D-3941-456E-B6C6-4E9AB9E06077}" type="presParOf" srcId="{B6F3D5E0-EE76-4317-B210-F7C1273C7D20}" destId="{A1EC34B7-EC68-4ED0-9A1C-EDA7B646D849}" srcOrd="0" destOrd="0" presId="urn:microsoft.com/office/officeart/2005/8/layout/bProcess4"/>
    <dgm:cxn modelId="{3A268918-DD11-4535-98AE-C8F8733AB9DC}" type="presParOf" srcId="{B6F3D5E0-EE76-4317-B210-F7C1273C7D20}" destId="{1C84611D-09B1-4FFD-96F3-DAA1A225CE3B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9FE15-44E4-4AD2-8270-22B5F04B4A12}">
      <dsp:nvSpPr>
        <dsp:cNvPr id="0" name=""/>
        <dsp:cNvSpPr/>
      </dsp:nvSpPr>
      <dsp:spPr>
        <a:xfrm>
          <a:off x="0" y="415764"/>
          <a:ext cx="11665132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FFD026-720A-4071-9FEC-2711D912822D}">
      <dsp:nvSpPr>
        <dsp:cNvPr id="0" name=""/>
        <dsp:cNvSpPr/>
      </dsp:nvSpPr>
      <dsp:spPr>
        <a:xfrm>
          <a:off x="538363" y="0"/>
          <a:ext cx="11126768" cy="797040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640" tIns="0" rIns="308640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পৌরনীতি</a:t>
          </a:r>
          <a:r>
            <a:rPr lang="en-US" sz="40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40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সুশাসন</a:t>
          </a:r>
          <a:r>
            <a:rPr lang="en-US" sz="40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40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তা</a:t>
          </a:r>
          <a:r>
            <a:rPr lang="en-US" sz="40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বলতে</a:t>
          </a:r>
          <a:r>
            <a:rPr lang="en-US" sz="40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40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4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7271" y="38908"/>
        <a:ext cx="11048952" cy="719224"/>
      </dsp:txXfrm>
    </dsp:sp>
    <dsp:sp modelId="{8D9269ED-1E57-490B-B842-5772650018B2}">
      <dsp:nvSpPr>
        <dsp:cNvPr id="0" name=""/>
        <dsp:cNvSpPr/>
      </dsp:nvSpPr>
      <dsp:spPr>
        <a:xfrm>
          <a:off x="0" y="1640484"/>
          <a:ext cx="11665132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5C04DD-F064-42AD-B64E-A4E1E869FEC9}">
      <dsp:nvSpPr>
        <dsp:cNvPr id="0" name=""/>
        <dsp:cNvSpPr/>
      </dsp:nvSpPr>
      <dsp:spPr>
        <a:xfrm>
          <a:off x="503094" y="1269095"/>
          <a:ext cx="11106926" cy="797040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640" tIns="0" rIns="30864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solidFill>
                <a:schemeClr val="tx1"/>
              </a:solidFill>
            </a:rPr>
            <a:t>পৌরনীতি</a:t>
          </a:r>
          <a:r>
            <a:rPr lang="en-US" sz="2700" kern="1200" dirty="0" smtClean="0">
              <a:solidFill>
                <a:schemeClr val="tx1"/>
              </a:solidFill>
            </a:rPr>
            <a:t>  ও </a:t>
          </a:r>
          <a:r>
            <a:rPr lang="en-US" sz="2700" kern="1200" dirty="0" err="1" smtClean="0">
              <a:solidFill>
                <a:schemeClr val="tx1"/>
              </a:solidFill>
            </a:rPr>
            <a:t>সুশাসন</a:t>
          </a:r>
          <a:r>
            <a:rPr lang="en-US" sz="2700" kern="1200" dirty="0" smtClean="0">
              <a:solidFill>
                <a:schemeClr val="tx1"/>
              </a:solidFill>
            </a:rPr>
            <a:t> </a:t>
          </a:r>
          <a:r>
            <a:rPr lang="en-US" sz="2700" kern="1200" dirty="0" err="1" smtClean="0">
              <a:solidFill>
                <a:schemeClr val="tx1"/>
              </a:solidFill>
            </a:rPr>
            <a:t>পাঠের</a:t>
          </a:r>
          <a:r>
            <a:rPr lang="en-US" sz="2700" kern="1200" dirty="0" smtClean="0">
              <a:solidFill>
                <a:schemeClr val="tx1"/>
              </a:solidFill>
            </a:rPr>
            <a:t> </a:t>
          </a:r>
          <a:r>
            <a:rPr lang="en-US" sz="2700" kern="1200" dirty="0" err="1" smtClean="0">
              <a:solidFill>
                <a:schemeClr val="tx1"/>
              </a:solidFill>
            </a:rPr>
            <a:t>প্রয়োজনীয়তা</a:t>
          </a:r>
          <a:r>
            <a:rPr lang="en-US" sz="2700" kern="1200" dirty="0" smtClean="0">
              <a:solidFill>
                <a:schemeClr val="tx1"/>
              </a:solidFill>
            </a:rPr>
            <a:t> </a:t>
          </a:r>
          <a:r>
            <a:rPr lang="en-US" sz="2700" kern="1200" dirty="0" err="1" smtClean="0">
              <a:solidFill>
                <a:schemeClr val="tx1"/>
              </a:solidFill>
            </a:rPr>
            <a:t>আলোচনা</a:t>
          </a:r>
          <a:r>
            <a:rPr lang="en-US" sz="2700" kern="1200" dirty="0" smtClean="0">
              <a:solidFill>
                <a:schemeClr val="tx1"/>
              </a:solidFill>
            </a:rPr>
            <a:t> </a:t>
          </a:r>
          <a:r>
            <a:rPr lang="en-US" sz="2700" kern="1200" dirty="0" err="1" smtClean="0">
              <a:solidFill>
                <a:schemeClr val="tx1"/>
              </a:solidFill>
            </a:rPr>
            <a:t>করতে</a:t>
          </a:r>
          <a:r>
            <a:rPr lang="en-US" sz="2700" kern="1200" dirty="0" smtClean="0">
              <a:solidFill>
                <a:schemeClr val="tx1"/>
              </a:solidFill>
            </a:rPr>
            <a:t> </a:t>
          </a:r>
          <a:r>
            <a:rPr lang="en-US" sz="2700" kern="1200" dirty="0" err="1" smtClean="0">
              <a:solidFill>
                <a:schemeClr val="tx1"/>
              </a:solidFill>
            </a:rPr>
            <a:t>পারবে</a:t>
          </a:r>
          <a:r>
            <a:rPr lang="en-US" sz="2700" kern="1200" dirty="0" smtClean="0">
              <a:solidFill>
                <a:schemeClr val="tx1"/>
              </a:solidFill>
            </a:rPr>
            <a:t> ।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542002" y="1308003"/>
        <a:ext cx="11029110" cy="719224"/>
      </dsp:txXfrm>
    </dsp:sp>
    <dsp:sp modelId="{70E82F01-0EBE-4896-9C1D-7622C9ED7512}">
      <dsp:nvSpPr>
        <dsp:cNvPr id="0" name=""/>
        <dsp:cNvSpPr/>
      </dsp:nvSpPr>
      <dsp:spPr>
        <a:xfrm>
          <a:off x="0" y="2815054"/>
          <a:ext cx="11665132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260422-7988-47DF-A604-AA6E953534D1}">
      <dsp:nvSpPr>
        <dsp:cNvPr id="0" name=""/>
        <dsp:cNvSpPr/>
      </dsp:nvSpPr>
      <dsp:spPr>
        <a:xfrm>
          <a:off x="467219" y="2482720"/>
          <a:ext cx="11103997" cy="746890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640" tIns="0" rIns="308640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পৌরনীতি</a:t>
          </a:r>
          <a:r>
            <a:rPr lang="en-US" sz="40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40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সুশাসন</a:t>
          </a:r>
          <a:r>
            <a:rPr lang="en-US" sz="40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–</a:t>
          </a:r>
          <a:r>
            <a:rPr lang="en-US" sz="40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40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গুরুত্ব</a:t>
          </a:r>
          <a:r>
            <a:rPr lang="en-US" sz="40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ব্যাখ্যা</a:t>
          </a:r>
          <a:r>
            <a:rPr lang="en-US" sz="40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40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40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4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3679" y="2519180"/>
        <a:ext cx="11031077" cy="6739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AE1B7-7188-4F9D-85F0-328990705495}">
      <dsp:nvSpPr>
        <dsp:cNvPr id="0" name=""/>
        <dsp:cNvSpPr/>
      </dsp:nvSpPr>
      <dsp:spPr>
        <a:xfrm>
          <a:off x="91427" y="369868"/>
          <a:ext cx="1619985" cy="2264135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সুস্থ</a:t>
          </a:r>
          <a:r>
            <a:rPr lang="en-US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সুন্দর</a:t>
          </a:r>
          <a:r>
            <a:rPr lang="en-US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সমাজ</a:t>
          </a:r>
          <a:r>
            <a:rPr lang="en-US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গঠনে</a:t>
          </a:r>
          <a:endParaRPr lang="en-US" sz="32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1427" y="369868"/>
        <a:ext cx="1619985" cy="2264135"/>
      </dsp:txXfrm>
    </dsp:sp>
    <dsp:sp modelId="{B3E2FED6-96DB-4D7E-9C4B-65AC4F51F262}">
      <dsp:nvSpPr>
        <dsp:cNvPr id="0" name=""/>
        <dsp:cNvSpPr/>
      </dsp:nvSpPr>
      <dsp:spPr>
        <a:xfrm>
          <a:off x="1992083" y="391886"/>
          <a:ext cx="1660906" cy="2317755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সুনাগরিকতার</a:t>
          </a:r>
          <a:r>
            <a:rPr lang="en-US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শিক্ষা</a:t>
          </a:r>
          <a:r>
            <a:rPr lang="en-US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দান</a:t>
          </a:r>
          <a:endParaRPr lang="en-US" sz="32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92083" y="391886"/>
        <a:ext cx="1660906" cy="2317755"/>
      </dsp:txXfrm>
    </dsp:sp>
    <dsp:sp modelId="{FFFACB2F-0524-45B2-9776-024C800AD039}">
      <dsp:nvSpPr>
        <dsp:cNvPr id="0" name=""/>
        <dsp:cNvSpPr/>
      </dsp:nvSpPr>
      <dsp:spPr>
        <a:xfrm>
          <a:off x="3943312" y="399459"/>
          <a:ext cx="1704609" cy="2187515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নাগরিক</a:t>
          </a:r>
          <a:r>
            <a:rPr lang="en-US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চেতনা</a:t>
          </a:r>
          <a:r>
            <a:rPr lang="en-US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বৃদ্ধি</a:t>
          </a:r>
          <a:endParaRPr lang="en-US" sz="32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43312" y="399459"/>
        <a:ext cx="1704609" cy="2187515"/>
      </dsp:txXfrm>
    </dsp:sp>
    <dsp:sp modelId="{53175988-9009-40F6-9ABA-B2A9FEB161AE}">
      <dsp:nvSpPr>
        <dsp:cNvPr id="0" name=""/>
        <dsp:cNvSpPr/>
      </dsp:nvSpPr>
      <dsp:spPr>
        <a:xfrm>
          <a:off x="5878837" y="377311"/>
          <a:ext cx="1928409" cy="219814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বিশ্ব</a:t>
          </a:r>
          <a:r>
            <a:rPr lang="en-US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শান্তি</a:t>
          </a:r>
          <a:r>
            <a:rPr lang="en-US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প্রতিষ্ঠায়</a:t>
          </a:r>
          <a:r>
            <a:rPr lang="en-US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2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878837" y="377311"/>
        <a:ext cx="1928409" cy="2198148"/>
      </dsp:txXfrm>
    </dsp:sp>
    <dsp:sp modelId="{82AA5AA5-5174-4A95-94E4-64200BC09C7C}">
      <dsp:nvSpPr>
        <dsp:cNvPr id="0" name=""/>
        <dsp:cNvSpPr/>
      </dsp:nvSpPr>
      <dsp:spPr>
        <a:xfrm>
          <a:off x="7980230" y="357265"/>
          <a:ext cx="1999783" cy="2243802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দেশ</a:t>
          </a:r>
          <a:r>
            <a:rPr lang="en-US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প্রেম</a:t>
          </a:r>
          <a:r>
            <a:rPr lang="en-US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বৃদ্ধি</a:t>
          </a:r>
          <a:r>
            <a:rPr lang="en-US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2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980230" y="357265"/>
        <a:ext cx="1999783" cy="2243802"/>
      </dsp:txXfrm>
    </dsp:sp>
    <dsp:sp modelId="{EA456ACB-5068-42CD-9BEF-80527D68CACE}">
      <dsp:nvSpPr>
        <dsp:cNvPr id="0" name=""/>
        <dsp:cNvSpPr/>
      </dsp:nvSpPr>
      <dsp:spPr>
        <a:xfrm>
          <a:off x="52250" y="2862475"/>
          <a:ext cx="1694903" cy="1831212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নাগরিকের</a:t>
          </a:r>
          <a:r>
            <a:rPr lang="en-US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অধিকার</a:t>
          </a:r>
          <a:r>
            <a:rPr lang="en-US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রক্ষায়</a:t>
          </a:r>
          <a:endParaRPr lang="en-US" sz="32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250" y="2862475"/>
        <a:ext cx="1694903" cy="1831212"/>
      </dsp:txXfrm>
    </dsp:sp>
    <dsp:sp modelId="{32C943C4-3E31-44F4-8EB2-8DBABFF02013}">
      <dsp:nvSpPr>
        <dsp:cNvPr id="0" name=""/>
        <dsp:cNvSpPr/>
      </dsp:nvSpPr>
      <dsp:spPr>
        <a:xfrm>
          <a:off x="8004494" y="2858005"/>
          <a:ext cx="1884107" cy="196097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নাগরিকের</a:t>
          </a:r>
          <a:r>
            <a:rPr lang="en-US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কর্তব্যবোধ</a:t>
          </a:r>
          <a:r>
            <a:rPr lang="en-US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জাগ্রত</a:t>
          </a:r>
          <a:r>
            <a:rPr lang="en-US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2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004494" y="2858005"/>
        <a:ext cx="1884107" cy="1960978"/>
      </dsp:txXfrm>
    </dsp:sp>
    <dsp:sp modelId="{CF09CBF8-A58F-4A12-A5B3-EFA9C7A8AD34}">
      <dsp:nvSpPr>
        <dsp:cNvPr id="0" name=""/>
        <dsp:cNvSpPr/>
      </dsp:nvSpPr>
      <dsp:spPr>
        <a:xfrm>
          <a:off x="1966101" y="2847769"/>
          <a:ext cx="1754445" cy="189572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সুযোগ্য</a:t>
          </a:r>
          <a:r>
            <a:rPr lang="en-US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নেতৃত্ব</a:t>
          </a:r>
          <a:r>
            <a:rPr lang="en-US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গঠনে</a:t>
          </a:r>
          <a:endParaRPr lang="en-US" sz="32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66101" y="2847769"/>
        <a:ext cx="1754445" cy="1895727"/>
      </dsp:txXfrm>
    </dsp:sp>
    <dsp:sp modelId="{60554AD8-5C2B-4D83-8967-768468EDE268}">
      <dsp:nvSpPr>
        <dsp:cNvPr id="0" name=""/>
        <dsp:cNvSpPr/>
      </dsp:nvSpPr>
      <dsp:spPr>
        <a:xfrm>
          <a:off x="3991240" y="2875132"/>
          <a:ext cx="1853546" cy="1943851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গণতান্ত্রিক</a:t>
          </a:r>
          <a:r>
            <a:rPr lang="en-US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চেতনা</a:t>
          </a:r>
          <a:r>
            <a:rPr lang="en-US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বৃদ্ধিতে</a:t>
          </a:r>
          <a:endParaRPr lang="en-US" sz="32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91240" y="2875132"/>
        <a:ext cx="1853546" cy="1943851"/>
      </dsp:txXfrm>
    </dsp:sp>
    <dsp:sp modelId="{CE4C042A-B2A8-418B-AF7F-3F153C44452A}">
      <dsp:nvSpPr>
        <dsp:cNvPr id="0" name=""/>
        <dsp:cNvSpPr/>
      </dsp:nvSpPr>
      <dsp:spPr>
        <a:xfrm>
          <a:off x="6092742" y="2877226"/>
          <a:ext cx="1671730" cy="194175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জ্ঞানের</a:t>
          </a:r>
          <a:r>
            <a:rPr lang="en-US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পরিধি</a:t>
          </a:r>
          <a:r>
            <a:rPr lang="en-US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বিস্তৃতিতে</a:t>
          </a:r>
          <a:endParaRPr lang="en-US" sz="32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092742" y="2877226"/>
        <a:ext cx="1671730" cy="19417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B12B8-3654-4055-B75F-1DCDFB7A9A71}">
      <dsp:nvSpPr>
        <dsp:cNvPr id="0" name=""/>
        <dsp:cNvSpPr/>
      </dsp:nvSpPr>
      <dsp:spPr>
        <a:xfrm rot="5400000">
          <a:off x="1585756" y="1302376"/>
          <a:ext cx="1846961" cy="2224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0116A7-1F3B-4D20-B72D-E84F93FD58E3}">
      <dsp:nvSpPr>
        <dsp:cNvPr id="0" name=""/>
        <dsp:cNvSpPr/>
      </dsp:nvSpPr>
      <dsp:spPr>
        <a:xfrm>
          <a:off x="2011673" y="125183"/>
          <a:ext cx="2471380" cy="1482828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সুশাসন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প্রতিষ্ঠা</a:t>
          </a:r>
          <a:endParaRPr lang="en-US" sz="3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55104" y="168614"/>
        <a:ext cx="2384518" cy="1395966"/>
      </dsp:txXfrm>
    </dsp:sp>
    <dsp:sp modelId="{99E363B5-A2F5-4600-8A2A-084DE2EAF5C3}">
      <dsp:nvSpPr>
        <dsp:cNvPr id="0" name=""/>
        <dsp:cNvSpPr/>
      </dsp:nvSpPr>
      <dsp:spPr>
        <a:xfrm rot="5400000">
          <a:off x="1585756" y="3155911"/>
          <a:ext cx="1846961" cy="2224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E8AB0-1503-4CCE-AECB-284A31D8FEBC}">
      <dsp:nvSpPr>
        <dsp:cNvPr id="0" name=""/>
        <dsp:cNvSpPr/>
      </dsp:nvSpPr>
      <dsp:spPr>
        <a:xfrm>
          <a:off x="2011673" y="1978718"/>
          <a:ext cx="2471380" cy="1482828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রাজনৈতিক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সচেতনতা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বৃদ্ধি</a:t>
          </a:r>
          <a:endParaRPr lang="en-US" sz="3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55104" y="2022149"/>
        <a:ext cx="2384518" cy="1395966"/>
      </dsp:txXfrm>
    </dsp:sp>
    <dsp:sp modelId="{BFEC5E1A-1D34-4E9D-BA82-6BB12404CE96}">
      <dsp:nvSpPr>
        <dsp:cNvPr id="0" name=""/>
        <dsp:cNvSpPr/>
      </dsp:nvSpPr>
      <dsp:spPr>
        <a:xfrm rot="1553">
          <a:off x="2512523" y="4083429"/>
          <a:ext cx="3321485" cy="2224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6C0990-82F5-44D1-BC8F-5493C0D1B462}">
      <dsp:nvSpPr>
        <dsp:cNvPr id="0" name=""/>
        <dsp:cNvSpPr/>
      </dsp:nvSpPr>
      <dsp:spPr>
        <a:xfrm>
          <a:off x="2011673" y="3832253"/>
          <a:ext cx="2471380" cy="1482828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গণতান্ত্রিক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চেতনা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সৃষ্টি</a:t>
          </a:r>
          <a:endParaRPr lang="en-US" sz="3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55104" y="3875684"/>
        <a:ext cx="2384518" cy="1395966"/>
      </dsp:txXfrm>
    </dsp:sp>
    <dsp:sp modelId="{8F45A549-EC72-4760-B57E-B16AC5BCD19B}">
      <dsp:nvSpPr>
        <dsp:cNvPr id="0" name=""/>
        <dsp:cNvSpPr/>
      </dsp:nvSpPr>
      <dsp:spPr>
        <a:xfrm rot="16123531">
          <a:off x="4892274" y="3156661"/>
          <a:ext cx="1848919" cy="2224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299BC6-93DE-4758-A202-A9DC9223F6FB}">
      <dsp:nvSpPr>
        <dsp:cNvPr id="0" name=""/>
        <dsp:cNvSpPr/>
      </dsp:nvSpPr>
      <dsp:spPr>
        <a:xfrm>
          <a:off x="5339733" y="3833754"/>
          <a:ext cx="2471380" cy="1482828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দেশপ্রেম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সৃষ্টি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83164" y="3877185"/>
        <a:ext cx="2384518" cy="1395966"/>
      </dsp:txXfrm>
    </dsp:sp>
    <dsp:sp modelId="{523B6170-11E8-41B7-8056-EA1037BFC36D}">
      <dsp:nvSpPr>
        <dsp:cNvPr id="0" name=""/>
        <dsp:cNvSpPr/>
      </dsp:nvSpPr>
      <dsp:spPr>
        <a:xfrm rot="16200000">
          <a:off x="4841908" y="1271592"/>
          <a:ext cx="1908528" cy="2224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3AF380-3B12-4A3F-8ED5-65E45AEA3FF7}">
      <dsp:nvSpPr>
        <dsp:cNvPr id="0" name=""/>
        <dsp:cNvSpPr/>
      </dsp:nvSpPr>
      <dsp:spPr>
        <a:xfrm>
          <a:off x="5298609" y="1978718"/>
          <a:ext cx="2471380" cy="1482828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সঠিক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ইতিহাস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জানতে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5342040" y="2022149"/>
        <a:ext cx="2384518" cy="1395966"/>
      </dsp:txXfrm>
    </dsp:sp>
    <dsp:sp modelId="{11D6C2BA-4090-4495-8766-A7550794E030}">
      <dsp:nvSpPr>
        <dsp:cNvPr id="0" name=""/>
        <dsp:cNvSpPr/>
      </dsp:nvSpPr>
      <dsp:spPr>
        <a:xfrm rot="21543013">
          <a:off x="5795931" y="281065"/>
          <a:ext cx="3515913" cy="2224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09017-3F93-4E6A-B730-AA5378C681B7}">
      <dsp:nvSpPr>
        <dsp:cNvPr id="0" name=""/>
        <dsp:cNvSpPr/>
      </dsp:nvSpPr>
      <dsp:spPr>
        <a:xfrm>
          <a:off x="5298609" y="1500"/>
          <a:ext cx="2471380" cy="1606510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জাতীয়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সমস্যা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সমাধান</a:t>
          </a:r>
          <a:endParaRPr lang="en-US" sz="3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45662" y="48553"/>
        <a:ext cx="2377274" cy="1512404"/>
      </dsp:txXfrm>
    </dsp:sp>
    <dsp:sp modelId="{B3095211-12D3-47B8-A2A0-EBBFEB9FE81B}">
      <dsp:nvSpPr>
        <dsp:cNvPr id="0" name=""/>
        <dsp:cNvSpPr/>
      </dsp:nvSpPr>
      <dsp:spPr>
        <a:xfrm rot="5400000">
          <a:off x="8391888" y="1178693"/>
          <a:ext cx="1846961" cy="2224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614473-16F5-460A-A31E-E1559A8F70FD}">
      <dsp:nvSpPr>
        <dsp:cNvPr id="0" name=""/>
        <dsp:cNvSpPr/>
      </dsp:nvSpPr>
      <dsp:spPr>
        <a:xfrm>
          <a:off x="8637802" y="1500"/>
          <a:ext cx="2831386" cy="1482828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রাষ্ট্রীয়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মূলনীতি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সম্পর্কে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জ্ঞানার্জন</a:t>
          </a:r>
          <a:endParaRPr lang="en-US" sz="3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681233" y="44931"/>
        <a:ext cx="2744524" cy="1395966"/>
      </dsp:txXfrm>
    </dsp:sp>
    <dsp:sp modelId="{3BC52DA7-67E5-4ADB-841D-09EFED48578C}">
      <dsp:nvSpPr>
        <dsp:cNvPr id="0" name=""/>
        <dsp:cNvSpPr/>
      </dsp:nvSpPr>
      <dsp:spPr>
        <a:xfrm rot="5400000">
          <a:off x="8391888" y="3032228"/>
          <a:ext cx="1846961" cy="2224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AFD3F0-C4DB-48AB-8957-2A537F362D06}">
      <dsp:nvSpPr>
        <dsp:cNvPr id="0" name=""/>
        <dsp:cNvSpPr/>
      </dsp:nvSpPr>
      <dsp:spPr>
        <a:xfrm>
          <a:off x="8585545" y="1855036"/>
          <a:ext cx="2935900" cy="1482828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সুনাগরিকতার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শিক্ষা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লাভ</a:t>
          </a:r>
          <a:endParaRPr lang="en-US" sz="3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628976" y="1898467"/>
        <a:ext cx="2849038" cy="1395966"/>
      </dsp:txXfrm>
    </dsp:sp>
    <dsp:sp modelId="{1C84611D-09B1-4FFD-96F3-DAA1A225CE3B}">
      <dsp:nvSpPr>
        <dsp:cNvPr id="0" name=""/>
        <dsp:cNvSpPr/>
      </dsp:nvSpPr>
      <dsp:spPr>
        <a:xfrm>
          <a:off x="8585545" y="3708571"/>
          <a:ext cx="2935900" cy="1482828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জাতীয়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ইতিহাস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জানা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628976" y="3752002"/>
        <a:ext cx="2849038" cy="13959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8C72-66D9-443B-B8CD-45D40CCCE2BB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BE43-4449-4545-8A1B-1DD6EDB9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4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8C72-66D9-443B-B8CD-45D40CCCE2BB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BE43-4449-4545-8A1B-1DD6EDB9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86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8C72-66D9-443B-B8CD-45D40CCCE2BB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BE43-4449-4545-8A1B-1DD6EDB9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3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8C72-66D9-443B-B8CD-45D40CCCE2BB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BE43-4449-4545-8A1B-1DD6EDB9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8C72-66D9-443B-B8CD-45D40CCCE2BB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BE43-4449-4545-8A1B-1DD6EDB9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6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8C72-66D9-443B-B8CD-45D40CCCE2BB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BE43-4449-4545-8A1B-1DD6EDB9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62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8C72-66D9-443B-B8CD-45D40CCCE2BB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BE43-4449-4545-8A1B-1DD6EDB9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73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8C72-66D9-443B-B8CD-45D40CCCE2BB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BE43-4449-4545-8A1B-1DD6EDB9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8C72-66D9-443B-B8CD-45D40CCCE2BB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BE43-4449-4545-8A1B-1DD6EDB9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1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8C72-66D9-443B-B8CD-45D40CCCE2BB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BE43-4449-4545-8A1B-1DD6EDB9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3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8C72-66D9-443B-B8CD-45D40CCCE2BB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BE43-4449-4545-8A1B-1DD6EDB9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8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B8C72-66D9-443B-B8CD-45D40CCCE2BB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1BE43-4449-4545-8A1B-1DD6EDB9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fi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5305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767943" y="901335"/>
            <a:ext cx="3383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97726" y="4049487"/>
            <a:ext cx="92223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799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2109" y="365125"/>
            <a:ext cx="3655423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599" y="5159828"/>
            <a:ext cx="9379132" cy="14891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4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sz="4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</a:t>
            </a:r>
            <a:r>
              <a:rPr lang="en-US" sz="4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303" y="1776549"/>
            <a:ext cx="8072846" cy="338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06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9750" y="261253"/>
            <a:ext cx="2690947" cy="88827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6600" dirty="0" smtClean="0"/>
              <a:t> </a:t>
            </a:r>
            <a:endParaRPr lang="en-US" sz="6600" dirty="0"/>
          </a:p>
        </p:txBody>
      </p:sp>
      <p:sp>
        <p:nvSpPr>
          <p:cNvPr id="6" name="Rectangle 5"/>
          <p:cNvSpPr/>
          <p:nvPr/>
        </p:nvSpPr>
        <p:spPr>
          <a:xfrm>
            <a:off x="992776" y="1619789"/>
            <a:ext cx="7053944" cy="6008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বিষয়ক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?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2774" y="2292528"/>
            <a:ext cx="8229603" cy="13911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ক.অর্থনীতি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	খ. 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</a:p>
          <a:p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গ.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		ঘ. 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8904" y="4284616"/>
            <a:ext cx="6270171" cy="6662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উঠেছে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যুগে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2776" y="4976943"/>
            <a:ext cx="10267405" cy="8752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ক.প্রাচীন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যুগে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খ.মধ্য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যুগে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গ .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প্রাক-মধ্যযুগে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ঘ.আধুনিক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যুগে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 rot="10800000" flipV="1">
            <a:off x="8673738" y="3709852"/>
            <a:ext cx="2743200" cy="849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-ঘ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 rot="10800000" flipV="1">
            <a:off x="8817429" y="5943597"/>
            <a:ext cx="2743200" cy="849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-ঘ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54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4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9240" y="0"/>
            <a:ext cx="2923903" cy="906917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92138" y="5238207"/>
            <a:ext cx="8699862" cy="16197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81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40" y="-326571"/>
            <a:ext cx="12283440" cy="736745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579223" y="3226526"/>
            <a:ext cx="5512526" cy="107115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01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594463" y="143691"/>
            <a:ext cx="4347754" cy="10450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864" y="1410789"/>
            <a:ext cx="2941320" cy="263869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94560" y="4180114"/>
            <a:ext cx="7419703" cy="24035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নাজনীন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 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পদবিঃ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রাষ্ট্রবিজ্ঞান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		 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ইসলামপুর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কালিপুর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.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ভৈরব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		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10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0800000" flipV="1">
            <a:off x="613954" y="5368834"/>
            <a:ext cx="10541726" cy="10580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পেলে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012475" y="548639"/>
            <a:ext cx="3668486" cy="9405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6" y="1771920"/>
            <a:ext cx="2585901" cy="332259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27" y="1828800"/>
            <a:ext cx="2668701" cy="330490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411" y="1815737"/>
            <a:ext cx="3135086" cy="330490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457" y="1778724"/>
            <a:ext cx="2743200" cy="334191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02722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40481" y="1345476"/>
            <a:ext cx="3866604" cy="82296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ঘোষনা</a:t>
            </a:r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 flipH="1">
            <a:off x="1293225" y="3161209"/>
            <a:ext cx="9300754" cy="24950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3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58937" y="574766"/>
            <a:ext cx="2704012" cy="8621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518" y="1593667"/>
            <a:ext cx="6505303" cy="67926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48902329"/>
              </p:ext>
            </p:extLst>
          </p:nvPr>
        </p:nvGraphicFramePr>
        <p:xfrm>
          <a:off x="391886" y="2651760"/>
          <a:ext cx="11665132" cy="3512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505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68880" y="313510"/>
            <a:ext cx="7093132" cy="7707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61" y="1188722"/>
            <a:ext cx="11748889" cy="23905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ল্যাটিন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civis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civitas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civics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এসেছে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বিজ্ঞানকে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আচার-আচরণ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কার্যকলাপ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 flipH="1">
            <a:off x="222067" y="4833257"/>
            <a:ext cx="11782698" cy="18549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পরিচালনায়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সাংবিধানিক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আইনগত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বিধিমালার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অধীনে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সততা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নিষ্ঠার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করে,নাগরিক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জনকল্যাণে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সফলতার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86446" y="3762104"/>
            <a:ext cx="7249884" cy="9144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3731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7709" y="666210"/>
            <a:ext cx="6450874" cy="671785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15379539"/>
              </p:ext>
            </p:extLst>
          </p:nvPr>
        </p:nvGraphicFramePr>
        <p:xfrm>
          <a:off x="561703" y="1293223"/>
          <a:ext cx="10006147" cy="4818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009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076509" cy="90197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25251616"/>
              </p:ext>
            </p:extLst>
          </p:nvPr>
        </p:nvGraphicFramePr>
        <p:xfrm>
          <a:off x="-822960" y="1384663"/>
          <a:ext cx="13533120" cy="531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407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863" y="300445"/>
            <a:ext cx="3459480" cy="74458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94118" y="1528354"/>
            <a:ext cx="8386354" cy="129322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40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60318" y="3735977"/>
            <a:ext cx="7197635" cy="11887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75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265</Words>
  <Application>Microsoft Office PowerPoint</Application>
  <PresentationFormat>Widescreen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পৌরনীতি পাঠের প্রয়োজনীয়তা-</vt:lpstr>
      <vt:lpstr>পৌরনীতি ও সুশাসন পাঠের গুরুত্ব- </vt:lpstr>
      <vt:lpstr>একক কাজ-</vt:lpstr>
      <vt:lpstr>দলীয় কাজ </vt:lpstr>
      <vt:lpstr>মূল্যায়ন </vt:lpstr>
      <vt:lpstr>বাড়ির কাজ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93</cp:revision>
  <dcterms:created xsi:type="dcterms:W3CDTF">2020-08-10T05:37:36Z</dcterms:created>
  <dcterms:modified xsi:type="dcterms:W3CDTF">2020-08-13T05:56:24Z</dcterms:modified>
</cp:coreProperties>
</file>