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7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0" autoAdjust="0"/>
    <p:restoredTop sz="94660"/>
  </p:normalViewPr>
  <p:slideViewPr>
    <p:cSldViewPr>
      <p:cViewPr varScale="1">
        <p:scale>
          <a:sx n="52" d="100"/>
          <a:sy n="52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FED3-DE9A-4889-B4DA-6147F0E50A13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92AB-7322-4573-9F60-68BA208FD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6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3886200"/>
            <a:ext cx="3189817" cy="2392363"/>
          </a:xfrm>
        </p:spPr>
      </p:pic>
      <p:pic>
        <p:nvPicPr>
          <p:cNvPr id="3" name="Content Placeholder 3" descr="Slid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685800"/>
            <a:ext cx="39878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4713817" cy="3535363"/>
          </a:xfrm>
        </p:spPr>
      </p:pic>
      <p:pic>
        <p:nvPicPr>
          <p:cNvPr id="3" name="Content Placeholder 3" descr="Slid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90800"/>
            <a:ext cx="4612217" cy="3459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4</cp:revision>
  <dcterms:created xsi:type="dcterms:W3CDTF">2020-08-14T06:15:36Z</dcterms:created>
  <dcterms:modified xsi:type="dcterms:W3CDTF">2020-08-14T06:28:56Z</dcterms:modified>
</cp:coreProperties>
</file>