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26"/>
  </p:notesMasterIdLst>
  <p:sldIdLst>
    <p:sldId id="282" r:id="rId2"/>
    <p:sldId id="256" r:id="rId3"/>
    <p:sldId id="281" r:id="rId4"/>
    <p:sldId id="299" r:id="rId5"/>
    <p:sldId id="274" r:id="rId6"/>
    <p:sldId id="269" r:id="rId7"/>
    <p:sldId id="313" r:id="rId8"/>
    <p:sldId id="279" r:id="rId9"/>
    <p:sldId id="320" r:id="rId10"/>
    <p:sldId id="302" r:id="rId11"/>
    <p:sldId id="300" r:id="rId12"/>
    <p:sldId id="321" r:id="rId13"/>
    <p:sldId id="322" r:id="rId14"/>
    <p:sldId id="314" r:id="rId15"/>
    <p:sldId id="323" r:id="rId16"/>
    <p:sldId id="324" r:id="rId17"/>
    <p:sldId id="315" r:id="rId18"/>
    <p:sldId id="316" r:id="rId19"/>
    <p:sldId id="276" r:id="rId20"/>
    <p:sldId id="298" r:id="rId21"/>
    <p:sldId id="325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C"/>
    <a:srgbClr val="CCFFFF"/>
    <a:srgbClr val="3333FF"/>
    <a:srgbClr val="C2FFA3"/>
    <a:srgbClr val="CCFF66"/>
    <a:srgbClr val="99FF66"/>
    <a:srgbClr val="CCFF33"/>
    <a:srgbClr val="B3F1FF"/>
    <a:srgbClr val="00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296" y="72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7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0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32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7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10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46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4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72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031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0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AA23E5C-C145-4F31-BE6A-2D92A64C1C17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60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383966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9324" y="3746630"/>
            <a:ext cx="473253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১৪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০৮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২০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   সময়ঃ  ৫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79DE79-86AD-469F-B641-3C978F39F9D9}"/>
              </a:ext>
            </a:extLst>
          </p:cNvPr>
          <p:cNvSpPr/>
          <p:nvPr/>
        </p:nvSpPr>
        <p:spPr>
          <a:xfrm>
            <a:off x="2493819" y="315987"/>
            <a:ext cx="2190724" cy="586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ক্যাটায়ন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A424C6-AD4B-483A-8E97-C9CB3936BEA8}"/>
              </a:ext>
            </a:extLst>
          </p:cNvPr>
          <p:cNvSpPr/>
          <p:nvPr/>
        </p:nvSpPr>
        <p:spPr>
          <a:xfrm>
            <a:off x="119575" y="1202252"/>
            <a:ext cx="7308167" cy="586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ধনাত্নক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পজিটিভ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633CF2A-3F4C-4F6D-AD0E-AE2B55F24845}"/>
              </a:ext>
            </a:extLst>
          </p:cNvPr>
          <p:cNvSpPr/>
          <p:nvPr/>
        </p:nvSpPr>
        <p:spPr>
          <a:xfrm>
            <a:off x="752924" y="2340854"/>
            <a:ext cx="1080654" cy="94210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947EB23-B6CC-4247-A474-C4D8FD20B86B}"/>
              </a:ext>
            </a:extLst>
          </p:cNvPr>
          <p:cNvSpPr/>
          <p:nvPr/>
        </p:nvSpPr>
        <p:spPr>
          <a:xfrm>
            <a:off x="364997" y="1952927"/>
            <a:ext cx="1911927" cy="167639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2311F88-9D5B-40FE-AFD5-B9B5F6026B7B}"/>
              </a:ext>
            </a:extLst>
          </p:cNvPr>
          <p:cNvSpPr/>
          <p:nvPr/>
        </p:nvSpPr>
        <p:spPr>
          <a:xfrm>
            <a:off x="1184149" y="2248742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ED50E80-9EA1-498B-B58A-9C4B3EEFF39E}"/>
              </a:ext>
            </a:extLst>
          </p:cNvPr>
          <p:cNvSpPr/>
          <p:nvPr/>
        </p:nvSpPr>
        <p:spPr>
          <a:xfrm>
            <a:off x="2209385" y="2577897"/>
            <a:ext cx="170518" cy="173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2571EC1-FA5A-4BE7-8579-8D8366194245}"/>
              </a:ext>
            </a:extLst>
          </p:cNvPr>
          <p:cNvSpPr/>
          <p:nvPr/>
        </p:nvSpPr>
        <p:spPr>
          <a:xfrm>
            <a:off x="1224926" y="3146195"/>
            <a:ext cx="195533" cy="166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5E3AA8-5E61-4A0A-B86D-46D4FE7A619F}"/>
              </a:ext>
            </a:extLst>
          </p:cNvPr>
          <p:cNvSpPr/>
          <p:nvPr/>
        </p:nvSpPr>
        <p:spPr>
          <a:xfrm>
            <a:off x="1055077" y="2593746"/>
            <a:ext cx="534572" cy="52296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676620-1D9A-4D00-84DE-48A7CCC07A6E}"/>
              </a:ext>
            </a:extLst>
          </p:cNvPr>
          <p:cNvCxnSpPr>
            <a:cxnSpLocks/>
          </p:cNvCxnSpPr>
          <p:nvPr/>
        </p:nvCxnSpPr>
        <p:spPr>
          <a:xfrm>
            <a:off x="2493819" y="2751824"/>
            <a:ext cx="119191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51C4E73-6421-4EB1-880E-AC9493E9E7B8}"/>
              </a:ext>
            </a:extLst>
          </p:cNvPr>
          <p:cNvSpPr/>
          <p:nvPr/>
        </p:nvSpPr>
        <p:spPr>
          <a:xfrm>
            <a:off x="4705946" y="2340854"/>
            <a:ext cx="1080654" cy="94210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6EF7DF5-5201-4EC5-B146-E72D612838AF}"/>
              </a:ext>
            </a:extLst>
          </p:cNvPr>
          <p:cNvSpPr/>
          <p:nvPr/>
        </p:nvSpPr>
        <p:spPr>
          <a:xfrm>
            <a:off x="5137171" y="2248742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E3F9B25-1857-490B-8C1F-83CBFC374E35}"/>
              </a:ext>
            </a:extLst>
          </p:cNvPr>
          <p:cNvSpPr/>
          <p:nvPr/>
        </p:nvSpPr>
        <p:spPr>
          <a:xfrm>
            <a:off x="5177948" y="3146195"/>
            <a:ext cx="195533" cy="166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0FAA51B-FA74-474D-B19D-33C3B0E2ACAB}"/>
              </a:ext>
            </a:extLst>
          </p:cNvPr>
          <p:cNvSpPr/>
          <p:nvPr/>
        </p:nvSpPr>
        <p:spPr>
          <a:xfrm>
            <a:off x="5016361" y="2537545"/>
            <a:ext cx="447703" cy="524361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D4432F-22EF-4D88-BA0B-205C0F2D9E32}"/>
                  </a:ext>
                </a:extLst>
              </p:cNvPr>
              <p:cNvSpPr txBox="1"/>
              <p:nvPr/>
            </p:nvSpPr>
            <p:spPr>
              <a:xfrm>
                <a:off x="6114757" y="2537545"/>
                <a:ext cx="13129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D4432F-22EF-4D88-BA0B-205C0F2D9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757" y="2537545"/>
                <a:ext cx="1312985" cy="523220"/>
              </a:xfrm>
              <a:prstGeom prst="rect">
                <a:avLst/>
              </a:prstGeom>
              <a:blipFill>
                <a:blip r:embed="rId2"/>
                <a:stretch>
                  <a:fillRect l="-3721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F0E6EF-8E4D-4033-836A-16DC704B16DF}"/>
                  </a:ext>
                </a:extLst>
              </p:cNvPr>
              <p:cNvSpPr/>
              <p:nvPr/>
            </p:nvSpPr>
            <p:spPr>
              <a:xfrm>
                <a:off x="0" y="3660229"/>
                <a:ext cx="9208903" cy="586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লিথিয়াম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পরমাণু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সর্বশক্তিস্তরের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ছেড়ে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নিস্ক্রিয়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গ্যাস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হিলিয়ামের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অর্জনের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লিথিয়াম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ক্যাটায়ন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𝐿𝑖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তৈরি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7F0E6EF-8E4D-4033-836A-16DC704B1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60229"/>
                <a:ext cx="9208903" cy="586153"/>
              </a:xfrm>
              <a:prstGeom prst="rect">
                <a:avLst/>
              </a:prstGeom>
              <a:blipFill>
                <a:blip r:embed="rId3"/>
                <a:stretch>
                  <a:fillRect l="-860" t="-39175" r="-794" b="-60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84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20" grpId="0" animBg="1"/>
      <p:bldP spid="21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55648"/>
                <a:ext cx="9284677" cy="1760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পরমাণু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সর্বশক্তিস্তরের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ছেড়ে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দিয়ে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নিস্ক্রিয়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গ্যাস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লাভের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সোডিয়াম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ক্যাটায়ন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তৈরি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5648"/>
                <a:ext cx="9284677" cy="1760269"/>
              </a:xfrm>
              <a:prstGeom prst="rect">
                <a:avLst/>
              </a:prstGeom>
              <a:blipFill>
                <a:blip r:embed="rId2"/>
                <a:stretch>
                  <a:fillRect l="-657" t="-346" r="-657" b="-55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BB50BA8E-B3EB-4775-B441-92A71D8F2D57}"/>
              </a:ext>
            </a:extLst>
          </p:cNvPr>
          <p:cNvSpPr/>
          <p:nvPr/>
        </p:nvSpPr>
        <p:spPr>
          <a:xfrm>
            <a:off x="731520" y="1266092"/>
            <a:ext cx="2621493" cy="2321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1AE35513-DC20-40B4-B4FF-4E8BDCB3C23B}"/>
              </a:ext>
            </a:extLst>
          </p:cNvPr>
          <p:cNvSpPr/>
          <p:nvPr/>
        </p:nvSpPr>
        <p:spPr>
          <a:xfrm>
            <a:off x="1441086" y="1933682"/>
            <a:ext cx="1080654" cy="99655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18AB6C4F-8667-45B7-AF65-E3F579089C02}"/>
              </a:ext>
            </a:extLst>
          </p:cNvPr>
          <p:cNvSpPr/>
          <p:nvPr/>
        </p:nvSpPr>
        <p:spPr>
          <a:xfrm>
            <a:off x="1053159" y="1600199"/>
            <a:ext cx="1911927" cy="167639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509F667-DC18-4D5F-AE1F-AC007433D765}"/>
              </a:ext>
            </a:extLst>
          </p:cNvPr>
          <p:cNvSpPr/>
          <p:nvPr/>
        </p:nvSpPr>
        <p:spPr>
          <a:xfrm>
            <a:off x="1842869" y="1825330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C35BE5F7-324E-442B-8232-B989B623196A}"/>
              </a:ext>
            </a:extLst>
          </p:cNvPr>
          <p:cNvSpPr/>
          <p:nvPr/>
        </p:nvSpPr>
        <p:spPr>
          <a:xfrm>
            <a:off x="1793348" y="1553256"/>
            <a:ext cx="222702" cy="1577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991E133B-23BF-4745-A2F6-C330E222C797}"/>
              </a:ext>
            </a:extLst>
          </p:cNvPr>
          <p:cNvSpPr/>
          <p:nvPr/>
        </p:nvSpPr>
        <p:spPr>
          <a:xfrm>
            <a:off x="2048954" y="1505242"/>
            <a:ext cx="173741" cy="2057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BA2E83C6-E904-4DEC-A2FC-AC70362D5571}"/>
              </a:ext>
            </a:extLst>
          </p:cNvPr>
          <p:cNvSpPr/>
          <p:nvPr/>
        </p:nvSpPr>
        <p:spPr>
          <a:xfrm>
            <a:off x="2868104" y="2236763"/>
            <a:ext cx="170518" cy="173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5856FDA1-9A32-4BDF-B265-9C31C2618412}"/>
              </a:ext>
            </a:extLst>
          </p:cNvPr>
          <p:cNvSpPr/>
          <p:nvPr/>
        </p:nvSpPr>
        <p:spPr>
          <a:xfrm>
            <a:off x="2868104" y="2438398"/>
            <a:ext cx="170518" cy="1739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6219D664-A599-488B-A8B1-5BBB965DE41D}"/>
              </a:ext>
            </a:extLst>
          </p:cNvPr>
          <p:cNvSpPr/>
          <p:nvPr/>
        </p:nvSpPr>
        <p:spPr>
          <a:xfrm>
            <a:off x="2230794" y="3165764"/>
            <a:ext cx="249381" cy="1523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644FE54A-2B80-4307-A54B-C1FECF70EC25}"/>
              </a:ext>
            </a:extLst>
          </p:cNvPr>
          <p:cNvSpPr/>
          <p:nvPr/>
        </p:nvSpPr>
        <p:spPr>
          <a:xfrm>
            <a:off x="928468" y="2299852"/>
            <a:ext cx="166255" cy="232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1A4547F-BE9D-4BF8-A967-BE6EA0896FAB}"/>
              </a:ext>
            </a:extLst>
          </p:cNvPr>
          <p:cNvSpPr/>
          <p:nvPr/>
        </p:nvSpPr>
        <p:spPr>
          <a:xfrm>
            <a:off x="1981412" y="3165764"/>
            <a:ext cx="249381" cy="1610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7FBE8B38-DEAD-4649-98CA-7D86152DFC0E}"/>
              </a:ext>
            </a:extLst>
          </p:cNvPr>
          <p:cNvSpPr/>
          <p:nvPr/>
        </p:nvSpPr>
        <p:spPr>
          <a:xfrm>
            <a:off x="1023716" y="2531919"/>
            <a:ext cx="167987" cy="232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94121AE6-414B-4CF8-8712-70E5685C03FE}"/>
              </a:ext>
            </a:extLst>
          </p:cNvPr>
          <p:cNvSpPr/>
          <p:nvPr/>
        </p:nvSpPr>
        <p:spPr>
          <a:xfrm>
            <a:off x="1883645" y="2805061"/>
            <a:ext cx="195533" cy="166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8AFE91D-848A-47A1-A8F3-0E0C6710129A}"/>
              </a:ext>
            </a:extLst>
          </p:cNvPr>
          <p:cNvSpPr/>
          <p:nvPr/>
        </p:nvSpPr>
        <p:spPr>
          <a:xfrm>
            <a:off x="1652342" y="2098962"/>
            <a:ext cx="713494" cy="6027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9011D5C-12CE-44B6-991D-2F59537DAE94}"/>
              </a:ext>
            </a:extLst>
          </p:cNvPr>
          <p:cNvSpPr/>
          <p:nvPr/>
        </p:nvSpPr>
        <p:spPr>
          <a:xfrm>
            <a:off x="2234312" y="1265909"/>
            <a:ext cx="222702" cy="15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1010E277-BA2F-4DBC-A84D-CB233E82191F}"/>
              </a:ext>
            </a:extLst>
          </p:cNvPr>
          <p:cNvSpPr/>
          <p:nvPr/>
        </p:nvSpPr>
        <p:spPr>
          <a:xfrm>
            <a:off x="6789762" y="1676433"/>
            <a:ext cx="1080654" cy="94210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FCDD2385-631F-4FA4-9C9D-7EFF26FDB7B0}"/>
              </a:ext>
            </a:extLst>
          </p:cNvPr>
          <p:cNvSpPr/>
          <p:nvPr/>
        </p:nvSpPr>
        <p:spPr>
          <a:xfrm>
            <a:off x="6401835" y="1288506"/>
            <a:ext cx="1911927" cy="167639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3D1AF775-B31D-4D9E-AFB5-9DBA0D24072A}"/>
              </a:ext>
            </a:extLst>
          </p:cNvPr>
          <p:cNvSpPr/>
          <p:nvPr/>
        </p:nvSpPr>
        <p:spPr>
          <a:xfrm>
            <a:off x="7220987" y="1584321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02D9AEE6-3B24-4A19-80AD-9583E2B8A34F}"/>
              </a:ext>
            </a:extLst>
          </p:cNvPr>
          <p:cNvSpPr/>
          <p:nvPr/>
        </p:nvSpPr>
        <p:spPr>
          <a:xfrm>
            <a:off x="7171467" y="1229969"/>
            <a:ext cx="222702" cy="1577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9F243CA0-C50E-4F6C-9C26-B9CC19F99852}"/>
              </a:ext>
            </a:extLst>
          </p:cNvPr>
          <p:cNvSpPr/>
          <p:nvPr/>
        </p:nvSpPr>
        <p:spPr>
          <a:xfrm>
            <a:off x="7427073" y="1181955"/>
            <a:ext cx="173741" cy="2057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51197A2B-D9FE-47C7-B4FB-23EB5E562AED}"/>
              </a:ext>
            </a:extLst>
          </p:cNvPr>
          <p:cNvSpPr/>
          <p:nvPr/>
        </p:nvSpPr>
        <p:spPr>
          <a:xfrm>
            <a:off x="8246223" y="1913476"/>
            <a:ext cx="170518" cy="173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9EB7CDB5-5E21-4865-BF0C-60D229D3EE81}"/>
              </a:ext>
            </a:extLst>
          </p:cNvPr>
          <p:cNvSpPr/>
          <p:nvPr/>
        </p:nvSpPr>
        <p:spPr>
          <a:xfrm>
            <a:off x="8246223" y="2115111"/>
            <a:ext cx="170518" cy="1739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2EF7235E-4C25-48AD-B8F0-50F1D194F453}"/>
              </a:ext>
            </a:extLst>
          </p:cNvPr>
          <p:cNvSpPr/>
          <p:nvPr/>
        </p:nvSpPr>
        <p:spPr>
          <a:xfrm>
            <a:off x="7608913" y="2842477"/>
            <a:ext cx="249381" cy="1523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1DB4952B-22C8-4B52-8572-6F8E2CF7C534}"/>
              </a:ext>
            </a:extLst>
          </p:cNvPr>
          <p:cNvSpPr/>
          <p:nvPr/>
        </p:nvSpPr>
        <p:spPr>
          <a:xfrm>
            <a:off x="6306587" y="1976565"/>
            <a:ext cx="166255" cy="232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D4F54604-ECE4-497B-BBC8-C6A49D90F1A2}"/>
              </a:ext>
            </a:extLst>
          </p:cNvPr>
          <p:cNvSpPr/>
          <p:nvPr/>
        </p:nvSpPr>
        <p:spPr>
          <a:xfrm>
            <a:off x="6401835" y="2208632"/>
            <a:ext cx="167987" cy="232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4B48C3C6-E337-4266-93D1-58BB6DC73FD9}"/>
              </a:ext>
            </a:extLst>
          </p:cNvPr>
          <p:cNvSpPr/>
          <p:nvPr/>
        </p:nvSpPr>
        <p:spPr>
          <a:xfrm>
            <a:off x="7261764" y="2481774"/>
            <a:ext cx="195533" cy="166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9F1F24-1B10-4531-97D8-CA88EB4E7795}"/>
              </a:ext>
            </a:extLst>
          </p:cNvPr>
          <p:cNvCxnSpPr>
            <a:cxnSpLocks/>
          </p:cNvCxnSpPr>
          <p:nvPr/>
        </p:nvCxnSpPr>
        <p:spPr>
          <a:xfrm flipV="1">
            <a:off x="3784209" y="2399096"/>
            <a:ext cx="1913206" cy="115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98188528-F2D8-42D8-A541-8D7D267418FC}"/>
              </a:ext>
            </a:extLst>
          </p:cNvPr>
          <p:cNvSpPr/>
          <p:nvPr/>
        </p:nvSpPr>
        <p:spPr>
          <a:xfrm>
            <a:off x="7171467" y="1907609"/>
            <a:ext cx="429347" cy="392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54B59FAB-867B-4874-BDB2-5009ABCF2A01}"/>
              </a:ext>
            </a:extLst>
          </p:cNvPr>
          <p:cNvSpPr/>
          <p:nvPr/>
        </p:nvSpPr>
        <p:spPr>
          <a:xfrm>
            <a:off x="7359531" y="2842477"/>
            <a:ext cx="249381" cy="1610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27AB1FB-995B-4234-9D50-EB34478A4B68}"/>
              </a:ext>
            </a:extLst>
          </p:cNvPr>
          <p:cNvSpPr txBox="1"/>
          <p:nvPr/>
        </p:nvSpPr>
        <p:spPr>
          <a:xfrm>
            <a:off x="928468" y="3475681"/>
            <a:ext cx="723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8AD5387-7BCE-44E1-8795-9A13F337BA92}"/>
                  </a:ext>
                </a:extLst>
              </p:cNvPr>
              <p:cNvSpPr txBox="1"/>
              <p:nvPr/>
            </p:nvSpPr>
            <p:spPr>
              <a:xfrm>
                <a:off x="6828860" y="3071456"/>
                <a:ext cx="9566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8AD5387-7BCE-44E1-8795-9A13F337B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860" y="3071456"/>
                <a:ext cx="9566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53E4F00-CC5C-4340-8F98-B3BAF8D6A448}"/>
                  </a:ext>
                </a:extLst>
              </p:cNvPr>
              <p:cNvSpPr txBox="1"/>
              <p:nvPr/>
            </p:nvSpPr>
            <p:spPr>
              <a:xfrm>
                <a:off x="8278275" y="1949025"/>
                <a:ext cx="5143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𝑂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53E4F00-CC5C-4340-8F98-B3BAF8D6A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275" y="1949025"/>
                <a:ext cx="514321" cy="461665"/>
              </a:xfrm>
              <a:prstGeom prst="rect">
                <a:avLst/>
              </a:prstGeom>
              <a:blipFill>
                <a:blip r:embed="rId4"/>
                <a:stretch>
                  <a:fillRect l="-1190" r="-6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5E91E7-A894-4E32-9965-4FAE8FA9B22A}"/>
                  </a:ext>
                </a:extLst>
              </p:cNvPr>
              <p:cNvSpPr txBox="1"/>
              <p:nvPr/>
            </p:nvSpPr>
            <p:spPr>
              <a:xfrm>
                <a:off x="3064200" y="3328335"/>
                <a:ext cx="3531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+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85E91E7-A894-4E32-9965-4FAE8FA9B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200" y="3328335"/>
                <a:ext cx="3531200" cy="523220"/>
              </a:xfrm>
              <a:prstGeom prst="rect">
                <a:avLst/>
              </a:prstGeom>
              <a:blipFill>
                <a:blip r:embed="rId5"/>
                <a:stretch>
                  <a:fillRect l="-3627" t="-16279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7C6318FF-FBE7-4DBF-9E5C-16C7114382BA}"/>
              </a:ext>
            </a:extLst>
          </p:cNvPr>
          <p:cNvSpPr/>
          <p:nvPr/>
        </p:nvSpPr>
        <p:spPr>
          <a:xfrm>
            <a:off x="3700371" y="3526713"/>
            <a:ext cx="594638" cy="1210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F1B96EA-EEF9-42C7-A394-25C4E61149B4}"/>
              </a:ext>
            </a:extLst>
          </p:cNvPr>
          <p:cNvSpPr/>
          <p:nvPr/>
        </p:nvSpPr>
        <p:spPr>
          <a:xfrm>
            <a:off x="8575719" y="2062835"/>
            <a:ext cx="170518" cy="173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2" grpId="0"/>
      <p:bldP spid="64" grpId="0"/>
      <p:bldP spid="66" grpId="0"/>
      <p:bldP spid="2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AA75D1-81FE-4028-BFA9-59E311EC1D62}"/>
              </a:ext>
            </a:extLst>
          </p:cNvPr>
          <p:cNvSpPr/>
          <p:nvPr/>
        </p:nvSpPr>
        <p:spPr>
          <a:xfrm>
            <a:off x="2479537" y="131348"/>
            <a:ext cx="2190724" cy="586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DA6FF9-78F1-43EF-AD4D-4B9D92C0BF42}"/>
              </a:ext>
            </a:extLst>
          </p:cNvPr>
          <p:cNvSpPr/>
          <p:nvPr/>
        </p:nvSpPr>
        <p:spPr>
          <a:xfrm>
            <a:off x="381321" y="695764"/>
            <a:ext cx="8031159" cy="586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ঋণাত্নক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আধানবিশিষ্ট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পরমাণুকে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FCECC-54E5-4D6B-8F59-9DCF3191541D}"/>
              </a:ext>
            </a:extLst>
          </p:cNvPr>
          <p:cNvSpPr/>
          <p:nvPr/>
        </p:nvSpPr>
        <p:spPr>
          <a:xfrm>
            <a:off x="731520" y="1266092"/>
            <a:ext cx="2621493" cy="2321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C6305FE-4FC8-4AEE-98DB-0EB7E5D12BE0}"/>
              </a:ext>
            </a:extLst>
          </p:cNvPr>
          <p:cNvSpPr/>
          <p:nvPr/>
        </p:nvSpPr>
        <p:spPr>
          <a:xfrm>
            <a:off x="1441086" y="1933682"/>
            <a:ext cx="1080654" cy="99655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674010B-9BFA-4835-98C4-00139276BB6D}"/>
              </a:ext>
            </a:extLst>
          </p:cNvPr>
          <p:cNvSpPr/>
          <p:nvPr/>
        </p:nvSpPr>
        <p:spPr>
          <a:xfrm>
            <a:off x="1053159" y="1600199"/>
            <a:ext cx="1911927" cy="167639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8E542EE-749F-4EDF-AA42-2C26E8EDB4E0}"/>
              </a:ext>
            </a:extLst>
          </p:cNvPr>
          <p:cNvSpPr/>
          <p:nvPr/>
        </p:nvSpPr>
        <p:spPr>
          <a:xfrm>
            <a:off x="1842869" y="1825330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D98CB1F-D708-4025-9CF4-0221076EEA73}"/>
              </a:ext>
            </a:extLst>
          </p:cNvPr>
          <p:cNvSpPr/>
          <p:nvPr/>
        </p:nvSpPr>
        <p:spPr>
          <a:xfrm>
            <a:off x="2868104" y="2236763"/>
            <a:ext cx="170518" cy="173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87CCDEA9-4EDF-4EF9-A608-A16C3D76A5F5}"/>
              </a:ext>
            </a:extLst>
          </p:cNvPr>
          <p:cNvSpPr/>
          <p:nvPr/>
        </p:nvSpPr>
        <p:spPr>
          <a:xfrm>
            <a:off x="2868104" y="2438398"/>
            <a:ext cx="170518" cy="1739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E07A436-8B4B-45D2-82EF-8207D790FFD2}"/>
              </a:ext>
            </a:extLst>
          </p:cNvPr>
          <p:cNvSpPr/>
          <p:nvPr/>
        </p:nvSpPr>
        <p:spPr>
          <a:xfrm>
            <a:off x="2230794" y="3165764"/>
            <a:ext cx="249381" cy="1523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17ACC13-A302-4596-8C10-DA6FCF021D10}"/>
              </a:ext>
            </a:extLst>
          </p:cNvPr>
          <p:cNvSpPr/>
          <p:nvPr/>
        </p:nvSpPr>
        <p:spPr>
          <a:xfrm>
            <a:off x="928468" y="2299852"/>
            <a:ext cx="166255" cy="232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3CD3B4A-8D81-4FF9-9592-4808A17D4BB1}"/>
              </a:ext>
            </a:extLst>
          </p:cNvPr>
          <p:cNvSpPr/>
          <p:nvPr/>
        </p:nvSpPr>
        <p:spPr>
          <a:xfrm>
            <a:off x="1981412" y="3165764"/>
            <a:ext cx="249381" cy="1610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F1C2354B-0766-4F94-AF92-7C61EF0BBBBA}"/>
              </a:ext>
            </a:extLst>
          </p:cNvPr>
          <p:cNvSpPr/>
          <p:nvPr/>
        </p:nvSpPr>
        <p:spPr>
          <a:xfrm>
            <a:off x="1023716" y="2531919"/>
            <a:ext cx="167987" cy="232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6105C81C-1BD3-407A-817E-FF2406230A84}"/>
              </a:ext>
            </a:extLst>
          </p:cNvPr>
          <p:cNvSpPr/>
          <p:nvPr/>
        </p:nvSpPr>
        <p:spPr>
          <a:xfrm>
            <a:off x="1883645" y="2805061"/>
            <a:ext cx="195533" cy="166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3E6AF5-0BA2-4A44-BA36-8D621DD1EFE3}"/>
              </a:ext>
            </a:extLst>
          </p:cNvPr>
          <p:cNvSpPr/>
          <p:nvPr/>
        </p:nvSpPr>
        <p:spPr>
          <a:xfrm>
            <a:off x="1652342" y="2098962"/>
            <a:ext cx="713494" cy="6027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3136717-97CD-4CB7-987C-C819D1B65740}"/>
              </a:ext>
            </a:extLst>
          </p:cNvPr>
          <p:cNvSpPr/>
          <p:nvPr/>
        </p:nvSpPr>
        <p:spPr>
          <a:xfrm>
            <a:off x="2106102" y="1214666"/>
            <a:ext cx="173741" cy="1161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6252F68F-D556-4E6F-B56B-C3128689273E}"/>
              </a:ext>
            </a:extLst>
          </p:cNvPr>
          <p:cNvSpPr/>
          <p:nvPr/>
        </p:nvSpPr>
        <p:spPr>
          <a:xfrm>
            <a:off x="1793348" y="1553256"/>
            <a:ext cx="222702" cy="1577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98EAF91-326D-4465-B0D3-C31C3D7B80A4}"/>
              </a:ext>
            </a:extLst>
          </p:cNvPr>
          <p:cNvSpPr/>
          <p:nvPr/>
        </p:nvSpPr>
        <p:spPr>
          <a:xfrm>
            <a:off x="2048954" y="1505242"/>
            <a:ext cx="173741" cy="2057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0C7A98-BF58-48C5-A9FC-2EFC58543569}"/>
              </a:ext>
            </a:extLst>
          </p:cNvPr>
          <p:cNvSpPr/>
          <p:nvPr/>
        </p:nvSpPr>
        <p:spPr>
          <a:xfrm>
            <a:off x="3232662" y="2551583"/>
            <a:ext cx="170518" cy="15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4F1CBA-BCBC-4164-A4E4-763C9D53CAFE}"/>
              </a:ext>
            </a:extLst>
          </p:cNvPr>
          <p:cNvSpPr/>
          <p:nvPr/>
        </p:nvSpPr>
        <p:spPr>
          <a:xfrm>
            <a:off x="3196322" y="2707255"/>
            <a:ext cx="170518" cy="125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1DC127-B4FE-43D8-ABE1-55E134EC85CC}"/>
              </a:ext>
            </a:extLst>
          </p:cNvPr>
          <p:cNvSpPr/>
          <p:nvPr/>
        </p:nvSpPr>
        <p:spPr>
          <a:xfrm>
            <a:off x="1793348" y="3531204"/>
            <a:ext cx="188063" cy="15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D9F02A-C6CF-4066-B5AD-96FBB29CBC6C}"/>
              </a:ext>
            </a:extLst>
          </p:cNvPr>
          <p:cNvSpPr/>
          <p:nvPr/>
        </p:nvSpPr>
        <p:spPr>
          <a:xfrm>
            <a:off x="2016050" y="3531204"/>
            <a:ext cx="248848" cy="154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841A3B-D9A9-427A-B127-030039A40E1D}"/>
              </a:ext>
            </a:extLst>
          </p:cNvPr>
          <p:cNvSpPr/>
          <p:nvPr/>
        </p:nvSpPr>
        <p:spPr>
          <a:xfrm>
            <a:off x="731520" y="2701756"/>
            <a:ext cx="136292" cy="269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F58F5E7-5ACB-44BF-A911-1A5D7D8BC8EE}"/>
              </a:ext>
            </a:extLst>
          </p:cNvPr>
          <p:cNvSpPr/>
          <p:nvPr/>
        </p:nvSpPr>
        <p:spPr>
          <a:xfrm>
            <a:off x="636641" y="2486691"/>
            <a:ext cx="177978" cy="192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EAFC57-F914-4398-974C-8456C717CF02}"/>
              </a:ext>
            </a:extLst>
          </p:cNvPr>
          <p:cNvSpPr/>
          <p:nvPr/>
        </p:nvSpPr>
        <p:spPr>
          <a:xfrm>
            <a:off x="-466341" y="1330832"/>
            <a:ext cx="146607" cy="1525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ED3771-8C0D-441D-A8E9-084E0D4FE10D}"/>
              </a:ext>
            </a:extLst>
          </p:cNvPr>
          <p:cNvSpPr/>
          <p:nvPr/>
        </p:nvSpPr>
        <p:spPr>
          <a:xfrm>
            <a:off x="5455521" y="1467564"/>
            <a:ext cx="2621493" cy="2321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CAD48634-3879-481D-A481-5B6EB67A92DE}"/>
              </a:ext>
            </a:extLst>
          </p:cNvPr>
          <p:cNvSpPr/>
          <p:nvPr/>
        </p:nvSpPr>
        <p:spPr>
          <a:xfrm>
            <a:off x="6165087" y="2135154"/>
            <a:ext cx="1080654" cy="99655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037305D9-7339-49B4-8FB4-10A0E22F717E}"/>
              </a:ext>
            </a:extLst>
          </p:cNvPr>
          <p:cNvSpPr/>
          <p:nvPr/>
        </p:nvSpPr>
        <p:spPr>
          <a:xfrm>
            <a:off x="5777160" y="1801671"/>
            <a:ext cx="1911927" cy="167639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EBB11B5A-2759-4546-A844-72BB7AA33CA2}"/>
              </a:ext>
            </a:extLst>
          </p:cNvPr>
          <p:cNvSpPr/>
          <p:nvPr/>
        </p:nvSpPr>
        <p:spPr>
          <a:xfrm>
            <a:off x="6566870" y="2026802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2D26A039-2A37-4C1D-94A7-7416426EDB28}"/>
              </a:ext>
            </a:extLst>
          </p:cNvPr>
          <p:cNvSpPr/>
          <p:nvPr/>
        </p:nvSpPr>
        <p:spPr>
          <a:xfrm>
            <a:off x="7592105" y="2438235"/>
            <a:ext cx="170518" cy="173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0159A843-C2F7-41D3-AD9B-FF30CD385C46}"/>
              </a:ext>
            </a:extLst>
          </p:cNvPr>
          <p:cNvSpPr/>
          <p:nvPr/>
        </p:nvSpPr>
        <p:spPr>
          <a:xfrm>
            <a:off x="7592105" y="2639870"/>
            <a:ext cx="170518" cy="1739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FCAC8CE3-3B62-46E8-9F1A-8003206FDF4D}"/>
              </a:ext>
            </a:extLst>
          </p:cNvPr>
          <p:cNvSpPr/>
          <p:nvPr/>
        </p:nvSpPr>
        <p:spPr>
          <a:xfrm>
            <a:off x="6954795" y="3367236"/>
            <a:ext cx="249381" cy="1523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5C6C1DD5-F5A3-4D64-96F5-92F79C0DE014}"/>
              </a:ext>
            </a:extLst>
          </p:cNvPr>
          <p:cNvSpPr/>
          <p:nvPr/>
        </p:nvSpPr>
        <p:spPr>
          <a:xfrm>
            <a:off x="5652469" y="2501324"/>
            <a:ext cx="166255" cy="232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D2037BE6-C465-42A7-B5C2-40227CB01146}"/>
              </a:ext>
            </a:extLst>
          </p:cNvPr>
          <p:cNvSpPr/>
          <p:nvPr/>
        </p:nvSpPr>
        <p:spPr>
          <a:xfrm>
            <a:off x="6705413" y="3367236"/>
            <a:ext cx="249381" cy="1610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23ACE15C-164A-465E-A206-22AC6579B24C}"/>
              </a:ext>
            </a:extLst>
          </p:cNvPr>
          <p:cNvSpPr/>
          <p:nvPr/>
        </p:nvSpPr>
        <p:spPr>
          <a:xfrm>
            <a:off x="5747717" y="2733391"/>
            <a:ext cx="167987" cy="232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6F3525F-3CD3-4D52-8D6F-493DBCC9B7A9}"/>
              </a:ext>
            </a:extLst>
          </p:cNvPr>
          <p:cNvSpPr/>
          <p:nvPr/>
        </p:nvSpPr>
        <p:spPr>
          <a:xfrm>
            <a:off x="6376343" y="2300434"/>
            <a:ext cx="713494" cy="6027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5911F2F-5057-476F-9C1B-FCAA2E8ECD3F}"/>
              </a:ext>
            </a:extLst>
          </p:cNvPr>
          <p:cNvSpPr/>
          <p:nvPr/>
        </p:nvSpPr>
        <p:spPr>
          <a:xfrm>
            <a:off x="6946416" y="1423687"/>
            <a:ext cx="222702" cy="15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82716A51-D17D-473A-994F-56B12DDB24EB}"/>
              </a:ext>
            </a:extLst>
          </p:cNvPr>
          <p:cNvSpPr/>
          <p:nvPr/>
        </p:nvSpPr>
        <p:spPr>
          <a:xfrm>
            <a:off x="6517349" y="1754728"/>
            <a:ext cx="222702" cy="1577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207763DA-E7DE-4663-B4A2-4E9C40D7A0A7}"/>
              </a:ext>
            </a:extLst>
          </p:cNvPr>
          <p:cNvSpPr/>
          <p:nvPr/>
        </p:nvSpPr>
        <p:spPr>
          <a:xfrm>
            <a:off x="6772955" y="1706714"/>
            <a:ext cx="173741" cy="2057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CF45C24-9274-4A2A-8FE2-2FEE92F397A3}"/>
              </a:ext>
            </a:extLst>
          </p:cNvPr>
          <p:cNvSpPr/>
          <p:nvPr/>
        </p:nvSpPr>
        <p:spPr>
          <a:xfrm>
            <a:off x="7956663" y="2753055"/>
            <a:ext cx="170518" cy="15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FF049C9-CAD9-40DD-B294-D57E427B4FE1}"/>
              </a:ext>
            </a:extLst>
          </p:cNvPr>
          <p:cNvSpPr/>
          <p:nvPr/>
        </p:nvSpPr>
        <p:spPr>
          <a:xfrm>
            <a:off x="7920323" y="2908727"/>
            <a:ext cx="170518" cy="1251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2FEB960-C701-45AD-B65E-F163142AE018}"/>
              </a:ext>
            </a:extLst>
          </p:cNvPr>
          <p:cNvSpPr/>
          <p:nvPr/>
        </p:nvSpPr>
        <p:spPr>
          <a:xfrm>
            <a:off x="6517349" y="3732676"/>
            <a:ext cx="188063" cy="151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B1A7742-2AAF-4AE9-8FD6-DC08F67FA9E2}"/>
              </a:ext>
            </a:extLst>
          </p:cNvPr>
          <p:cNvSpPr/>
          <p:nvPr/>
        </p:nvSpPr>
        <p:spPr>
          <a:xfrm>
            <a:off x="6740051" y="3732676"/>
            <a:ext cx="248848" cy="154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602F075-D9A3-4AB7-9F01-6B008D525215}"/>
              </a:ext>
            </a:extLst>
          </p:cNvPr>
          <p:cNvSpPr/>
          <p:nvPr/>
        </p:nvSpPr>
        <p:spPr>
          <a:xfrm>
            <a:off x="5455521" y="2903228"/>
            <a:ext cx="136292" cy="269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7BA605DE-071D-4CBC-A11B-2A86A556611E}"/>
              </a:ext>
            </a:extLst>
          </p:cNvPr>
          <p:cNvSpPr/>
          <p:nvPr/>
        </p:nvSpPr>
        <p:spPr>
          <a:xfrm>
            <a:off x="5360642" y="2688163"/>
            <a:ext cx="177978" cy="192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439188C-968D-4DCA-9081-5E3EB12A35A7}"/>
              </a:ext>
            </a:extLst>
          </p:cNvPr>
          <p:cNvSpPr/>
          <p:nvPr/>
        </p:nvSpPr>
        <p:spPr>
          <a:xfrm>
            <a:off x="6705412" y="1423687"/>
            <a:ext cx="173741" cy="1687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2BA4734-4208-4029-B727-6D798C4C969E}"/>
              </a:ext>
            </a:extLst>
          </p:cNvPr>
          <p:cNvSpPr txBox="1"/>
          <p:nvPr/>
        </p:nvSpPr>
        <p:spPr>
          <a:xfrm>
            <a:off x="773398" y="3819275"/>
            <a:ext cx="1757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Cl: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২,৮,৭</a:t>
            </a:r>
            <a:endParaRPr lang="bn-BD" sz="24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311B565-7203-492B-9A4D-3A878D8B57A6}"/>
                  </a:ext>
                </a:extLst>
              </p:cNvPr>
              <p:cNvSpPr txBox="1"/>
              <p:nvPr/>
            </p:nvSpPr>
            <p:spPr>
              <a:xfrm>
                <a:off x="6883679" y="3860781"/>
                <a:ext cx="17578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২,৮,৮ </a:t>
                </a:r>
                <a:endParaRPr lang="bn-BD" sz="2400" dirty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311B565-7203-492B-9A4D-3A878D8B5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679" y="3860781"/>
                <a:ext cx="1757887" cy="461665"/>
              </a:xfrm>
              <a:prstGeom prst="rect">
                <a:avLst/>
              </a:prstGeom>
              <a:blipFill>
                <a:blip r:embed="rId2"/>
                <a:stretch>
                  <a:fillRect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Right 25">
            <a:extLst>
              <a:ext uri="{FF2B5EF4-FFF2-40B4-BE49-F238E27FC236}">
                <a16:creationId xmlns:a16="http://schemas.microsoft.com/office/drawing/2014/main" id="{B58BA901-226B-49B9-B050-BE9C103722A3}"/>
              </a:ext>
            </a:extLst>
          </p:cNvPr>
          <p:cNvSpPr/>
          <p:nvPr/>
        </p:nvSpPr>
        <p:spPr>
          <a:xfrm>
            <a:off x="3882683" y="2531917"/>
            <a:ext cx="1034613" cy="37131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CDC99DA-CDF9-44E9-80F7-8BA7820F6FF8}"/>
              </a:ext>
            </a:extLst>
          </p:cNvPr>
          <p:cNvSpPr/>
          <p:nvPr/>
        </p:nvSpPr>
        <p:spPr>
          <a:xfrm>
            <a:off x="6559477" y="3098921"/>
            <a:ext cx="222701" cy="10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079C9A3-C803-4C3D-AD9D-3C9C301F650B}"/>
                  </a:ext>
                </a:extLst>
              </p:cNvPr>
              <p:cNvSpPr/>
              <p:nvPr/>
            </p:nvSpPr>
            <p:spPr>
              <a:xfrm>
                <a:off x="2640128" y="3778454"/>
                <a:ext cx="2720514" cy="5861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Cl+</a:t>
                </a:r>
                <a:r>
                  <a:rPr lang="bn-IN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200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F079C9A3-C803-4C3D-AD9D-3C9C301F65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128" y="3778454"/>
                <a:ext cx="2720514" cy="586153"/>
              </a:xfrm>
              <a:prstGeom prst="rect">
                <a:avLst/>
              </a:prstGeom>
              <a:blipFill>
                <a:blip r:embed="rId3"/>
                <a:stretch>
                  <a:fillRect l="-3139" t="-26042" b="-45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EB8FF8F-F85F-4298-9ECF-59582814207D}"/>
                  </a:ext>
                </a:extLst>
              </p:cNvPr>
              <p:cNvSpPr txBox="1"/>
              <p:nvPr/>
            </p:nvSpPr>
            <p:spPr>
              <a:xfrm>
                <a:off x="1" y="4756089"/>
                <a:ext cx="6517348" cy="1611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পরমাণু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সর্বশক্তিস্তরের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গ্রহন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নিস্ক্রিয়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গ্যাস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লাভের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মাধ্যমে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itchFamily="2" charset="0"/>
                  </a:rPr>
                  <a:t>আয়ন 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তৈরি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AEB8FF8F-F85F-4298-9ECF-59582814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756089"/>
                <a:ext cx="6517348" cy="1611852"/>
              </a:xfrm>
              <a:prstGeom prst="rect">
                <a:avLst/>
              </a:prstGeom>
              <a:blipFill>
                <a:blip r:embed="rId4"/>
                <a:stretch>
                  <a:fillRect t="-6792" b="-9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82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26597 -0.01713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6" grpId="0" animBg="1"/>
      <p:bldP spid="71" grpId="0"/>
      <p:bldP spid="73" grpId="0"/>
      <p:bldP spid="26" grpId="0" animBg="1"/>
      <p:bldP spid="28" grpId="0" animBg="1"/>
      <p:bldP spid="129" grpId="0" animBg="1"/>
      <p:bldP spid="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AF48C3-2830-49CD-B03A-1B38D180A0F5}"/>
              </a:ext>
            </a:extLst>
          </p:cNvPr>
          <p:cNvSpPr/>
          <p:nvPr/>
        </p:nvSpPr>
        <p:spPr>
          <a:xfrm>
            <a:off x="1255862" y="290214"/>
            <a:ext cx="5482563" cy="586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ক্যাটায়ন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127FA2-3265-4E0A-B3E4-42F81460988A}"/>
              </a:ext>
            </a:extLst>
          </p:cNvPr>
          <p:cNvSpPr/>
          <p:nvPr/>
        </p:nvSpPr>
        <p:spPr>
          <a:xfrm>
            <a:off x="225084" y="1161030"/>
            <a:ext cx="2982350" cy="586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২,৮,৮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32C7F-D276-48B7-8755-FECDCB9E34D3}"/>
              </a:ext>
            </a:extLst>
          </p:cNvPr>
          <p:cNvSpPr txBox="1"/>
          <p:nvPr/>
        </p:nvSpPr>
        <p:spPr>
          <a:xfrm>
            <a:off x="5831059" y="977742"/>
            <a:ext cx="15122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Ne: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২,৮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DC8A2-A6AC-4C42-AD65-5A652F8534E8}"/>
              </a:ext>
            </a:extLst>
          </p:cNvPr>
          <p:cNvSpPr txBox="1"/>
          <p:nvPr/>
        </p:nvSpPr>
        <p:spPr>
          <a:xfrm>
            <a:off x="706902" y="1796803"/>
            <a:ext cx="2982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২,৮,৮,২ 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C8E57-1FDF-4191-99FD-14D75FBCBB44}"/>
              </a:ext>
            </a:extLst>
          </p:cNvPr>
          <p:cNvSpPr txBox="1"/>
          <p:nvPr/>
        </p:nvSpPr>
        <p:spPr>
          <a:xfrm>
            <a:off x="5831058" y="1461831"/>
            <a:ext cx="1287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২,৮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ADADF-8C3E-4192-87EB-A4E736CC030C}"/>
                  </a:ext>
                </a:extLst>
              </p:cNvPr>
              <p:cNvSpPr txBox="1"/>
              <p:nvPr/>
            </p:nvSpPr>
            <p:spPr>
              <a:xfrm>
                <a:off x="540168" y="2381578"/>
                <a:ext cx="32320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 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/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𝐶𝑎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ADADF-8C3E-4192-87EB-A4E736CC03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8" y="2381578"/>
                <a:ext cx="3232052" cy="584775"/>
              </a:xfrm>
              <a:prstGeom prst="rect">
                <a:avLst/>
              </a:prstGeom>
              <a:blipFill>
                <a:blip r:embed="rId2"/>
                <a:stretch>
                  <a:fillRect l="-4906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A8D4A4-0616-493B-9287-6DDDCF825A8A}"/>
                  </a:ext>
                </a:extLst>
              </p:cNvPr>
              <p:cNvSpPr txBox="1"/>
              <p:nvPr/>
            </p:nvSpPr>
            <p:spPr>
              <a:xfrm>
                <a:off x="5831058" y="1945920"/>
                <a:ext cx="27727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A8D4A4-0616-493B-9287-6DDDCF825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058" y="1945920"/>
                <a:ext cx="2772773" cy="523220"/>
              </a:xfrm>
              <a:prstGeom prst="rect">
                <a:avLst/>
              </a:prstGeom>
              <a:blipFill>
                <a:blip r:embed="rId3"/>
                <a:stretch>
                  <a:fillRect l="-4626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44AF61C-D694-4C34-8663-F1ADDE697B3B}"/>
              </a:ext>
            </a:extLst>
          </p:cNvPr>
          <p:cNvSpPr txBox="1"/>
          <p:nvPr/>
        </p:nvSpPr>
        <p:spPr>
          <a:xfrm>
            <a:off x="540169" y="2764981"/>
            <a:ext cx="54825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স্থিথিশীল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অ্যানায়নে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6653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8" grpId="0"/>
      <p:bldP spid="10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1897" y="346878"/>
            <a:ext cx="23412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0" y="789998"/>
            <a:ext cx="90173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ইলেকট্রনকে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অধাতব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সর্বশেষশক্তিস্তরে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স্থানান্তর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ধনাত্নক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ঋণাত্নক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তড়িৎযোজী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4A903D-488C-4258-AE87-3EF0F9B7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2" y="2373924"/>
            <a:ext cx="6330461" cy="321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6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A335A8-3113-4E1A-8F41-074627D4096F}"/>
              </a:ext>
            </a:extLst>
          </p:cNvPr>
          <p:cNvSpPr/>
          <p:nvPr/>
        </p:nvSpPr>
        <p:spPr>
          <a:xfrm>
            <a:off x="428008" y="149930"/>
            <a:ext cx="35812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D7954-E4D3-4EB1-A158-55BC601AEF3F}"/>
                  </a:ext>
                </a:extLst>
              </p:cNvPr>
              <p:cNvSpPr txBox="1"/>
              <p:nvPr/>
            </p:nvSpPr>
            <p:spPr>
              <a:xfrm>
                <a:off x="168812" y="734705"/>
                <a:ext cx="9144000" cy="4150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টি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2,8,1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অর্থাৎ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শেষ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কক্ষ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পরমাণু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কক্ষপথের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ইলেকট্রনটি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ত্যাগ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2,8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অর্জন করায়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𝑁𝑎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আয়ন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 </a:t>
                </a:r>
              </a:p>
              <a:p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অপরদিকে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পরমাণুর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2,8,7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শেষ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কক্ষপথে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টি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।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নিকটস্থ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নিস্ক্রিয়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গ্যাস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</a:t>
                </a:r>
                <a:r>
                  <a:rPr lang="en-US" sz="32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বিন্যাস</a:t>
                </a:r>
                <a:r>
                  <a:rPr lang="en-US" sz="32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2,8,8.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গ্রহন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</a:t>
                </a:r>
                <a:r>
                  <a:rPr lang="en-US" sz="32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n w="11430"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2,8,8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অর্জন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করায়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  <m:t>𝐶𝑙</m:t>
                        </m:r>
                      </m:e>
                      <m:sup>
                        <m:r>
                          <a:rPr lang="en-US" sz="3200" b="0" i="1" smtClean="0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আয়নে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পরিণত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n w="11430"/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FD7954-E4D3-4EB1-A158-55BC601AE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2" y="734705"/>
                <a:ext cx="9144000" cy="4150752"/>
              </a:xfrm>
              <a:prstGeom prst="rect">
                <a:avLst/>
              </a:prstGeom>
              <a:blipFill>
                <a:blip r:embed="rId2"/>
                <a:stretch>
                  <a:fillRect l="-1733" t="-2647" r="-800" b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0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16BA69-F284-4EEB-8B79-493746654810}"/>
              </a:ext>
            </a:extLst>
          </p:cNvPr>
          <p:cNvGrpSpPr/>
          <p:nvPr/>
        </p:nvGrpSpPr>
        <p:grpSpPr>
          <a:xfrm>
            <a:off x="451981" y="1791443"/>
            <a:ext cx="6664453" cy="1569660"/>
            <a:chOff x="439730" y="247149"/>
            <a:chExt cx="6664453" cy="1569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C47DD68-CAA1-422F-B7BA-3C9DE0CE4334}"/>
                    </a:ext>
                  </a:extLst>
                </p:cNvPr>
                <p:cNvSpPr/>
                <p:nvPr/>
              </p:nvSpPr>
              <p:spPr>
                <a:xfrm>
                  <a:off x="439730" y="247149"/>
                  <a:ext cx="6664453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Na 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+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  </a:t>
                  </a:r>
                </a:p>
                <a:p>
                  <a:r>
                    <a:rPr lang="en-US" sz="3200" dirty="0">
                      <a:latin typeface="NikoshBAN" pitchFamily="2" charset="0"/>
                      <a:cs typeface="NikoshBAN" pitchFamily="2" charset="0"/>
                    </a:rPr>
                    <a:t>Cl+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  <a:cs typeface="NikoshBAN" pitchFamily="2" charset="0"/>
                            </a:rPr>
                            <m:t>−</m:t>
                          </m:r>
                        </m:sup>
                      </m:sSup>
                      <m:r>
                        <a:rPr lang="en-US" sz="3200" b="0" i="1" dirty="0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  </m:t>
                      </m:r>
                    </m:oMath>
                  </a14:m>
                  <a:r>
                    <a:rPr lang="en-US" sz="3200" dirty="0"/>
                    <a:t>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en-US" sz="3200" dirty="0"/>
                </a:p>
                <a:p>
                  <a:r>
                    <a:rPr lang="en-US" sz="3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Na+Cl</a:t>
                  </a: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𝐶𝑙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NaCl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9C47DD68-CAA1-422F-B7BA-3C9DE0CE43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730" y="247149"/>
                  <a:ext cx="6664453" cy="1569660"/>
                </a:xfrm>
                <a:prstGeom prst="rect">
                  <a:avLst/>
                </a:prstGeom>
                <a:blipFill>
                  <a:blip r:embed="rId2"/>
                  <a:stretch>
                    <a:fillRect l="-2287" t="-7004" b="-116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162F0D3-B0B4-4D73-84FB-918ECFFBEB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7579" y="741591"/>
              <a:ext cx="1280160" cy="658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3AEAFAC-61D1-4192-8CDF-D487CA3D6E68}"/>
                </a:ext>
              </a:extLst>
            </p:cNvPr>
            <p:cNvCxnSpPr>
              <a:cxnSpLocks/>
            </p:cNvCxnSpPr>
            <p:nvPr/>
          </p:nvCxnSpPr>
          <p:spPr>
            <a:xfrm>
              <a:off x="1788296" y="1210302"/>
              <a:ext cx="116058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10B3B4D-5449-47EE-BE31-DB502DD93CEC}"/>
                </a:ext>
              </a:extLst>
            </p:cNvPr>
            <p:cNvCxnSpPr/>
            <p:nvPr/>
          </p:nvCxnSpPr>
          <p:spPr>
            <a:xfrm>
              <a:off x="1788296" y="1786597"/>
              <a:ext cx="94605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850751A-ABD9-42D4-84AF-3DFA255208E8}"/>
              </a:ext>
            </a:extLst>
          </p:cNvPr>
          <p:cNvSpPr txBox="1"/>
          <p:nvPr/>
        </p:nvSpPr>
        <p:spPr>
          <a:xfrm>
            <a:off x="0" y="3717749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আধানযুক্ত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আয়নদ্বয়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NaCl 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A4F063-8F9D-4E76-AAD7-6AB3B73D7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2"/>
            <a:ext cx="4937759" cy="27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292329"/>
                <a:ext cx="9200272" cy="11285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#MgO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Mg  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নিস্ক্রিয়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মতো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অর্জন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সর্বশেষ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৮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329"/>
                <a:ext cx="9200272" cy="1128507"/>
              </a:xfrm>
              <a:prstGeom prst="rect">
                <a:avLst/>
              </a:prstGeom>
              <a:blipFill>
                <a:blip r:embed="rId3"/>
                <a:stretch>
                  <a:fillRect t="-18378" b="-27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12543" y="1728532"/>
                <a:ext cx="9031458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#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ঐ ২টি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নিস্ক্রিয়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মতো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অর্জন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সর্বশেষ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৮টি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গঠন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𝑀𝑔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কাছাকাছি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এসে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3" y="1728532"/>
                <a:ext cx="9031458" cy="1877437"/>
              </a:xfrm>
              <a:prstGeom prst="rect">
                <a:avLst/>
              </a:prstGeom>
              <a:blipFill>
                <a:blip r:embed="rId4"/>
                <a:stretch>
                  <a:fillRect l="-1687" t="-4221" r="-945" b="-8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AFCD4F0-A57F-498C-9DC7-6AC723B6D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3605969"/>
            <a:ext cx="5190977" cy="25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12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C7D704-0480-4B49-8437-8A8AEE84A61B}"/>
              </a:ext>
            </a:extLst>
          </p:cNvPr>
          <p:cNvSpPr txBox="1"/>
          <p:nvPr/>
        </p:nvSpPr>
        <p:spPr>
          <a:xfrm>
            <a:off x="1791886" y="740903"/>
            <a:ext cx="454429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640BE-E6CF-4734-A3AD-95779DD2347F}"/>
              </a:ext>
            </a:extLst>
          </p:cNvPr>
          <p:cNvSpPr txBox="1"/>
          <p:nvPr/>
        </p:nvSpPr>
        <p:spPr>
          <a:xfrm>
            <a:off x="0" y="2315576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 মৌল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চিত্রসহ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ব্যাখ্যা কর। </a:t>
            </a:r>
            <a:endParaRPr lang="en-US" sz="32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2392011" y="117506"/>
            <a:ext cx="53855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2497876"/>
                <a:ext cx="6486275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Ca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ত্যাগ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নিস্ক্রিয়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Ar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মতো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অর্জন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সর্বশেষ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৮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    </a:t>
                </a:r>
                <a:r>
                  <a:rPr lang="en-US" sz="2800" dirty="0">
                    <a:ln w="11430"/>
                    <a:latin typeface="NikoshBAN" panose="02000000000000000000" pitchFamily="2" charset="0"/>
                    <a:cs typeface="NikoshBAN" panose="02000000000000000000" pitchFamily="2" charset="0"/>
                  </a:rPr>
                  <a:t>Ca</a:t>
                </a:r>
                <a14:m>
                  <m:oMath xmlns:m="http://schemas.openxmlformats.org/officeDocument/2006/math">
                    <m:r>
                      <a:rPr lang="en-US" sz="2800" i="1" smtClean="0">
                        <a:ln w="11430"/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28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  <m:t>𝐶𝑎</m:t>
                        </m:r>
                      </m:e>
                      <m:sup>
                        <m:r>
                          <a:rPr lang="en-US" sz="2800" b="0" i="1" dirty="0" smtClean="0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  <m:t>+</m:t>
                        </m:r>
                      </m:sup>
                    </m:sSup>
                    <m:r>
                      <a:rPr lang="en-US" sz="2800" b="0" i="1" dirty="0" smtClean="0">
                        <a:ln w="11430"/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sSup>
                      <m:sSupPr>
                        <m:ctrlPr>
                          <a:rPr lang="en-US" sz="2800" b="0" i="1" dirty="0" smtClean="0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dirty="0" smtClean="0">
                            <a:ln w="11430"/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2800" dirty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পরমাণু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গ্রহন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নিস্ক্রিয়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মতো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অর্জন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সর্বশেষ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শক্তিস্তরে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৮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পরিণত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O+2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3200" dirty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𝐶𝑎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মধ্যে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বন্ধনগঠিত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200" dirty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97876"/>
                <a:ext cx="6486275" cy="4647426"/>
              </a:xfrm>
              <a:prstGeom prst="rect">
                <a:avLst/>
              </a:prstGeom>
              <a:blipFill>
                <a:blip r:embed="rId2"/>
                <a:stretch>
                  <a:fillRect l="-2350" t="-1969" r="-940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BF64370D-FE19-43D9-AE6C-5286FCC6E971}"/>
              </a:ext>
            </a:extLst>
          </p:cNvPr>
          <p:cNvSpPr/>
          <p:nvPr/>
        </p:nvSpPr>
        <p:spPr>
          <a:xfrm>
            <a:off x="1420837" y="1648042"/>
            <a:ext cx="506437" cy="35169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A48C38-F8C1-4E9C-BC3A-960BB6F717EF}"/>
              </a:ext>
            </a:extLst>
          </p:cNvPr>
          <p:cNvSpPr/>
          <p:nvPr/>
        </p:nvSpPr>
        <p:spPr>
          <a:xfrm>
            <a:off x="1093253" y="1364858"/>
            <a:ext cx="1115375" cy="9141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FCA6227-B819-4905-B073-74FDE2A1D6C8}"/>
              </a:ext>
            </a:extLst>
          </p:cNvPr>
          <p:cNvSpPr/>
          <p:nvPr/>
        </p:nvSpPr>
        <p:spPr>
          <a:xfrm>
            <a:off x="858119" y="1138493"/>
            <a:ext cx="1561523" cy="13796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6454F7-A31F-48E2-9DB4-08E1CEB8A91C}"/>
              </a:ext>
            </a:extLst>
          </p:cNvPr>
          <p:cNvSpPr/>
          <p:nvPr/>
        </p:nvSpPr>
        <p:spPr>
          <a:xfrm>
            <a:off x="633047" y="956604"/>
            <a:ext cx="2082018" cy="18415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66BB04-82B7-42D3-9C90-361F915D2C38}"/>
              </a:ext>
            </a:extLst>
          </p:cNvPr>
          <p:cNvSpPr/>
          <p:nvPr/>
        </p:nvSpPr>
        <p:spPr>
          <a:xfrm flipH="1">
            <a:off x="1454873" y="1329609"/>
            <a:ext cx="256425" cy="12294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531F44E-65AE-4E4F-AA96-274B7122436D}"/>
              </a:ext>
            </a:extLst>
          </p:cNvPr>
          <p:cNvSpPr/>
          <p:nvPr/>
        </p:nvSpPr>
        <p:spPr>
          <a:xfrm flipH="1" flipV="1">
            <a:off x="1584133" y="2127420"/>
            <a:ext cx="239496" cy="2234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8A4F29-350B-495B-85BE-82C388E9C33E}"/>
              </a:ext>
            </a:extLst>
          </p:cNvPr>
          <p:cNvSpPr/>
          <p:nvPr/>
        </p:nvSpPr>
        <p:spPr>
          <a:xfrm>
            <a:off x="1605489" y="1078611"/>
            <a:ext cx="256425" cy="1449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344E69-E6EE-4FAD-B1A7-0EF275E078C1}"/>
              </a:ext>
            </a:extLst>
          </p:cNvPr>
          <p:cNvSpPr/>
          <p:nvPr/>
        </p:nvSpPr>
        <p:spPr>
          <a:xfrm>
            <a:off x="1283020" y="1114635"/>
            <a:ext cx="280264" cy="1137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1FEE06-80F7-4F1D-9615-01988FD4B4CF}"/>
              </a:ext>
            </a:extLst>
          </p:cNvPr>
          <p:cNvSpPr/>
          <p:nvPr/>
        </p:nvSpPr>
        <p:spPr>
          <a:xfrm>
            <a:off x="1509050" y="2405505"/>
            <a:ext cx="234271" cy="1566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6DF28B-E09F-4165-BF45-8C26046C55A9}"/>
              </a:ext>
            </a:extLst>
          </p:cNvPr>
          <p:cNvSpPr/>
          <p:nvPr/>
        </p:nvSpPr>
        <p:spPr>
          <a:xfrm>
            <a:off x="1302486" y="2411343"/>
            <a:ext cx="226088" cy="1650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394CC5-90FB-48DC-87FB-D7FC46D11459}"/>
              </a:ext>
            </a:extLst>
          </p:cNvPr>
          <p:cNvSpPr/>
          <p:nvPr/>
        </p:nvSpPr>
        <p:spPr>
          <a:xfrm>
            <a:off x="2316126" y="1618078"/>
            <a:ext cx="151770" cy="2397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691D0E-0E0C-4026-8FBC-339342372DAB}"/>
              </a:ext>
            </a:extLst>
          </p:cNvPr>
          <p:cNvSpPr/>
          <p:nvPr/>
        </p:nvSpPr>
        <p:spPr>
          <a:xfrm>
            <a:off x="2189252" y="1476663"/>
            <a:ext cx="265594" cy="12609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0A3411-4E6E-411A-BF1A-D66512F9A803}"/>
              </a:ext>
            </a:extLst>
          </p:cNvPr>
          <p:cNvSpPr/>
          <p:nvPr/>
        </p:nvSpPr>
        <p:spPr>
          <a:xfrm>
            <a:off x="787789" y="1648043"/>
            <a:ext cx="168816" cy="1888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2146F9D-0BA1-4D06-AF1E-D65D815A6C89}"/>
              </a:ext>
            </a:extLst>
          </p:cNvPr>
          <p:cNvSpPr/>
          <p:nvPr/>
        </p:nvSpPr>
        <p:spPr>
          <a:xfrm flipV="1">
            <a:off x="759652" y="1876122"/>
            <a:ext cx="168816" cy="1556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F15770-1F06-44CD-9581-E003B9924877}"/>
              </a:ext>
            </a:extLst>
          </p:cNvPr>
          <p:cNvSpPr/>
          <p:nvPr/>
        </p:nvSpPr>
        <p:spPr>
          <a:xfrm>
            <a:off x="2591220" y="1476002"/>
            <a:ext cx="191418" cy="1884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B78476-25F5-4C43-979B-438F70262379}"/>
              </a:ext>
            </a:extLst>
          </p:cNvPr>
          <p:cNvSpPr/>
          <p:nvPr/>
        </p:nvSpPr>
        <p:spPr>
          <a:xfrm flipV="1">
            <a:off x="2592599" y="1664874"/>
            <a:ext cx="190039" cy="1720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7FCD73E-0D32-4318-9AB1-374C73C15CFB}"/>
              </a:ext>
            </a:extLst>
          </p:cNvPr>
          <p:cNvSpPr/>
          <p:nvPr/>
        </p:nvSpPr>
        <p:spPr>
          <a:xfrm>
            <a:off x="1420837" y="869301"/>
            <a:ext cx="193456" cy="1865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777D30-3B11-4271-BC87-C3CACF70F537}"/>
              </a:ext>
            </a:extLst>
          </p:cNvPr>
          <p:cNvSpPr/>
          <p:nvPr/>
        </p:nvSpPr>
        <p:spPr>
          <a:xfrm>
            <a:off x="1676256" y="873959"/>
            <a:ext cx="205753" cy="1541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9326740-DDFF-4B2B-BBDF-227A83C2C6A2}"/>
              </a:ext>
            </a:extLst>
          </p:cNvPr>
          <p:cNvSpPr/>
          <p:nvPr/>
        </p:nvSpPr>
        <p:spPr>
          <a:xfrm>
            <a:off x="1678319" y="2675345"/>
            <a:ext cx="243412" cy="1713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FC97E43-C39B-4F92-A254-D5C00EFE32E8}"/>
              </a:ext>
            </a:extLst>
          </p:cNvPr>
          <p:cNvSpPr/>
          <p:nvPr/>
        </p:nvSpPr>
        <p:spPr>
          <a:xfrm>
            <a:off x="1416238" y="2713758"/>
            <a:ext cx="279968" cy="149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550355-AFB3-40AC-9D16-AE345A1A31C3}"/>
              </a:ext>
            </a:extLst>
          </p:cNvPr>
          <p:cNvSpPr/>
          <p:nvPr/>
        </p:nvSpPr>
        <p:spPr>
          <a:xfrm>
            <a:off x="548637" y="1759105"/>
            <a:ext cx="182877" cy="15561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876221-96AA-4DE8-9AA8-6A450512E7BD}"/>
              </a:ext>
            </a:extLst>
          </p:cNvPr>
          <p:cNvSpPr/>
          <p:nvPr/>
        </p:nvSpPr>
        <p:spPr>
          <a:xfrm>
            <a:off x="548637" y="1591772"/>
            <a:ext cx="196945" cy="1118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4261C1-DE28-4A0F-A39D-210A7065AD28}"/>
              </a:ext>
            </a:extLst>
          </p:cNvPr>
          <p:cNvSpPr/>
          <p:nvPr/>
        </p:nvSpPr>
        <p:spPr>
          <a:xfrm>
            <a:off x="281355" y="647114"/>
            <a:ext cx="2771334" cy="241964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D9F3F9B-F688-4ABC-9E17-EDCE2CF6B6B5}"/>
              </a:ext>
            </a:extLst>
          </p:cNvPr>
          <p:cNvSpPr/>
          <p:nvPr/>
        </p:nvSpPr>
        <p:spPr>
          <a:xfrm>
            <a:off x="1563105" y="2965716"/>
            <a:ext cx="243412" cy="149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89880D-F7DD-46A7-B2B7-CD9CC58A5566}"/>
              </a:ext>
            </a:extLst>
          </p:cNvPr>
          <p:cNvSpPr/>
          <p:nvPr/>
        </p:nvSpPr>
        <p:spPr>
          <a:xfrm>
            <a:off x="1434320" y="572592"/>
            <a:ext cx="193456" cy="1472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DB7490-53D2-42AD-A9BD-4DC599370FEC}"/>
              </a:ext>
            </a:extLst>
          </p:cNvPr>
          <p:cNvSpPr/>
          <p:nvPr/>
        </p:nvSpPr>
        <p:spPr>
          <a:xfrm>
            <a:off x="6598063" y="1256905"/>
            <a:ext cx="1115375" cy="91411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ED5351A-1EF6-4BF1-A67F-AE379199A72E}"/>
              </a:ext>
            </a:extLst>
          </p:cNvPr>
          <p:cNvSpPr/>
          <p:nvPr/>
        </p:nvSpPr>
        <p:spPr>
          <a:xfrm>
            <a:off x="6362929" y="1030540"/>
            <a:ext cx="1561523" cy="13796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A0152A0-ECEB-44F3-97DE-FB2111A1913D}"/>
              </a:ext>
            </a:extLst>
          </p:cNvPr>
          <p:cNvSpPr/>
          <p:nvPr/>
        </p:nvSpPr>
        <p:spPr>
          <a:xfrm flipH="1">
            <a:off x="7009149" y="1179777"/>
            <a:ext cx="223076" cy="1244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5F928F5-DB7C-4AFF-B13D-C89431715164}"/>
              </a:ext>
            </a:extLst>
          </p:cNvPr>
          <p:cNvSpPr/>
          <p:nvPr/>
        </p:nvSpPr>
        <p:spPr>
          <a:xfrm flipH="1" flipV="1">
            <a:off x="7120687" y="2038938"/>
            <a:ext cx="176008" cy="184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6D5B-DEA3-41DC-A8C4-D095F62972DF}"/>
              </a:ext>
            </a:extLst>
          </p:cNvPr>
          <p:cNvSpPr/>
          <p:nvPr/>
        </p:nvSpPr>
        <p:spPr>
          <a:xfrm>
            <a:off x="7091201" y="958762"/>
            <a:ext cx="203917" cy="151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796BC01-60E2-4BF0-B464-AA4C113C4B10}"/>
              </a:ext>
            </a:extLst>
          </p:cNvPr>
          <p:cNvSpPr/>
          <p:nvPr/>
        </p:nvSpPr>
        <p:spPr>
          <a:xfrm>
            <a:off x="6263200" y="1670028"/>
            <a:ext cx="223075" cy="1518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CD6D82-5AD7-4475-AC36-0B1AB6373280}"/>
              </a:ext>
            </a:extLst>
          </p:cNvPr>
          <p:cNvSpPr/>
          <p:nvPr/>
        </p:nvSpPr>
        <p:spPr>
          <a:xfrm>
            <a:off x="7206080" y="2260072"/>
            <a:ext cx="190828" cy="1916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44CB80B-A69E-4692-9B06-8BC21F4C3848}"/>
              </a:ext>
            </a:extLst>
          </p:cNvPr>
          <p:cNvSpPr/>
          <p:nvPr/>
        </p:nvSpPr>
        <p:spPr>
          <a:xfrm>
            <a:off x="7841051" y="1453826"/>
            <a:ext cx="195189" cy="2497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DC76B9A-C479-4CBF-B445-E3A320172CAE}"/>
              </a:ext>
            </a:extLst>
          </p:cNvPr>
          <p:cNvSpPr/>
          <p:nvPr/>
        </p:nvSpPr>
        <p:spPr>
          <a:xfrm>
            <a:off x="7729264" y="1234072"/>
            <a:ext cx="195189" cy="2497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569B02A-9540-4BCB-9B49-3E86E23226D5}"/>
              </a:ext>
            </a:extLst>
          </p:cNvPr>
          <p:cNvSpPr/>
          <p:nvPr/>
        </p:nvSpPr>
        <p:spPr>
          <a:xfrm>
            <a:off x="6890471" y="1544506"/>
            <a:ext cx="506437" cy="35169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782E163-6693-4BCE-B796-806CAE164122}"/>
              </a:ext>
            </a:extLst>
          </p:cNvPr>
          <p:cNvSpPr/>
          <p:nvPr/>
        </p:nvSpPr>
        <p:spPr>
          <a:xfrm>
            <a:off x="6950464" y="2315868"/>
            <a:ext cx="205752" cy="1515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EF93C4-5C66-4DDE-A06D-39CA65DBE6BF}"/>
              </a:ext>
            </a:extLst>
          </p:cNvPr>
          <p:cNvSpPr/>
          <p:nvPr/>
        </p:nvSpPr>
        <p:spPr>
          <a:xfrm>
            <a:off x="9118051" y="845486"/>
            <a:ext cx="220710" cy="1307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EA46C9-C3B3-47C1-B04E-C01882EAB86B}"/>
              </a:ext>
            </a:extLst>
          </p:cNvPr>
          <p:cNvSpPr/>
          <p:nvPr/>
        </p:nvSpPr>
        <p:spPr>
          <a:xfrm>
            <a:off x="9132119" y="1821913"/>
            <a:ext cx="220710" cy="10795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1406 -0.4594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-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-0.00324 L -0.24653 0.01921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11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31493 0.0044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8" grpId="0" animBg="1"/>
      <p:bldP spid="28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E:\Images\Gif\Rose Animation.gif">
            <a:extLst>
              <a:ext uri="{FF2B5EF4-FFF2-40B4-BE49-F238E27FC236}">
                <a16:creationId xmlns:a16="http://schemas.microsoft.com/office/drawing/2014/main" id="{FDBBB9A6-9A13-40CF-9C4F-DCF6E4A5BF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50" y="1983545"/>
            <a:ext cx="6330461" cy="39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3926" y="633623"/>
            <a:ext cx="340821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83671" y="2507766"/>
            <a:ext cx="6788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ন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314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49E0D87-0043-4EB3-AAB3-1A1631049E1B}"/>
                  </a:ext>
                </a:extLst>
              </p:cNvPr>
              <p:cNvSpPr/>
              <p:nvPr/>
            </p:nvSpPr>
            <p:spPr>
              <a:xfrm>
                <a:off x="28135" y="1537095"/>
                <a:ext cx="9087729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আয়নিক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বন্ধন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গঠনের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মৌলসমূহ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গ্রহন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ত্যাগ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নিকটবর্তী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নিস্ক্রিয়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গ্যাসের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বিন্যাস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লাভ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কার্বন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𝑠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কার্বনের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সর্বশেষ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কক্ষপথে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চারটি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আয়নিক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বন্ধন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গঠনের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কার্বনকে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১টি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২টি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ইলেকট্রন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গ্রহন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বর্জন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এটি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অসঅম্ভব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বিধায়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কার্বন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আয়নিক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বন্ধন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গঠন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49E0D87-0043-4EB3-AAB3-1A1631049E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" y="1537095"/>
                <a:ext cx="9087729" cy="3046988"/>
              </a:xfrm>
              <a:prstGeom prst="rect">
                <a:avLst/>
              </a:prstGeom>
              <a:blipFill>
                <a:blip r:embed="rId2"/>
                <a:stretch>
                  <a:fillRect l="-1745" t="-2600" r="-336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0084C1E-2DE7-4056-9217-AF7FCCDF998C}"/>
              </a:ext>
            </a:extLst>
          </p:cNvPr>
          <p:cNvSpPr txBox="1"/>
          <p:nvPr/>
        </p:nvSpPr>
        <p:spPr>
          <a:xfrm>
            <a:off x="1434905" y="310066"/>
            <a:ext cx="6133513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5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0354" y="2386807"/>
            <a:ext cx="55595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কী?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003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652" y="721583"/>
            <a:ext cx="3283527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185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11430"/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ম্যাগনেসিয়াম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ক্লোরিনের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>
                <a:ln w="11430"/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4334" y="684250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4941F-8402-4978-95ED-6C1A0095A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253910"/>
            <a:ext cx="5669279" cy="349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018" y="411124"/>
            <a:ext cx="417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7E93A6-B96C-4222-8036-67F6458BA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48" y="1944858"/>
            <a:ext cx="6145410" cy="29682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1E818F-C5D1-459D-8351-EC9F630B2C81}"/>
              </a:ext>
            </a:extLst>
          </p:cNvPr>
          <p:cNvSpPr txBox="1"/>
          <p:nvPr/>
        </p:nvSpPr>
        <p:spPr>
          <a:xfrm>
            <a:off x="478301" y="5389009"/>
            <a:ext cx="6724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পরমাণুসমূহের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42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0"/>
            </p:par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709" y="577794"/>
            <a:ext cx="6137563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নিচের চিত্রটি লক্ষ করঃ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8F28D1-166D-4D37-A9A2-CCF9E609B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34" y="2417446"/>
            <a:ext cx="4809233" cy="23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5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1241" y="2332488"/>
            <a:ext cx="34932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0582" y="845127"/>
            <a:ext cx="4059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482" y="2518142"/>
            <a:ext cx="8312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ব্যাখ্যা করতে পারবে।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আয়ন কীভাবে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সৃষ্টি হয়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ব্যাখ্যা  করতে পারবে।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547445" y="126683"/>
            <a:ext cx="3291841" cy="62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বন্ধন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639270"/>
            <a:ext cx="834234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পরমাণুসমূহ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পরস্পরের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B0A04-39A4-49E9-A161-3E701E15A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2" y="958293"/>
            <a:ext cx="5187569" cy="26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FC612A53-C265-40B1-B95C-7C14B8F33A9D}"/>
              </a:ext>
            </a:extLst>
          </p:cNvPr>
          <p:cNvSpPr/>
          <p:nvPr/>
        </p:nvSpPr>
        <p:spPr>
          <a:xfrm>
            <a:off x="731520" y="1266092"/>
            <a:ext cx="2621493" cy="2321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61AE9-F267-47E6-9880-6B0EC1D1E8CA}"/>
              </a:ext>
            </a:extLst>
          </p:cNvPr>
          <p:cNvSpPr txBox="1">
            <a:spLocks/>
          </p:cNvSpPr>
          <p:nvPr/>
        </p:nvSpPr>
        <p:spPr>
          <a:xfrm>
            <a:off x="1463039" y="422105"/>
            <a:ext cx="3291841" cy="62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বিন্যাস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CAFEAD66-D4FB-4A9F-BE69-C6926E25AF3B}"/>
              </a:ext>
            </a:extLst>
          </p:cNvPr>
          <p:cNvSpPr/>
          <p:nvPr/>
        </p:nvSpPr>
        <p:spPr>
          <a:xfrm>
            <a:off x="1441086" y="1933682"/>
            <a:ext cx="1080654" cy="996553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BFC91CF4-49B9-43ED-8C8C-923559A07F35}"/>
              </a:ext>
            </a:extLst>
          </p:cNvPr>
          <p:cNvSpPr/>
          <p:nvPr/>
        </p:nvSpPr>
        <p:spPr>
          <a:xfrm>
            <a:off x="1053159" y="1600199"/>
            <a:ext cx="1911927" cy="167639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1668DBE-6DFB-4004-80E2-949B40B4B430}"/>
              </a:ext>
            </a:extLst>
          </p:cNvPr>
          <p:cNvSpPr/>
          <p:nvPr/>
        </p:nvSpPr>
        <p:spPr>
          <a:xfrm>
            <a:off x="1842869" y="1825330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2DC9E7F-AD48-49A4-AC46-BB18705C8414}"/>
              </a:ext>
            </a:extLst>
          </p:cNvPr>
          <p:cNvSpPr/>
          <p:nvPr/>
        </p:nvSpPr>
        <p:spPr>
          <a:xfrm>
            <a:off x="1793348" y="1553256"/>
            <a:ext cx="222702" cy="1577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36B829E-543F-4DFC-8FAC-4F3CEADB3DDE}"/>
              </a:ext>
            </a:extLst>
          </p:cNvPr>
          <p:cNvSpPr/>
          <p:nvPr/>
        </p:nvSpPr>
        <p:spPr>
          <a:xfrm>
            <a:off x="2048954" y="1505242"/>
            <a:ext cx="173741" cy="2057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69D1424-73B6-4F01-A92B-B2D58AE9A47E}"/>
              </a:ext>
            </a:extLst>
          </p:cNvPr>
          <p:cNvSpPr/>
          <p:nvPr/>
        </p:nvSpPr>
        <p:spPr>
          <a:xfrm>
            <a:off x="2868104" y="2236763"/>
            <a:ext cx="170518" cy="173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A8B01A21-51BE-442D-9FDE-D7FE3587B286}"/>
              </a:ext>
            </a:extLst>
          </p:cNvPr>
          <p:cNvSpPr/>
          <p:nvPr/>
        </p:nvSpPr>
        <p:spPr>
          <a:xfrm>
            <a:off x="2868104" y="2438398"/>
            <a:ext cx="170518" cy="1739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85F5F6B-C5C3-4437-BC5E-77073D8CE892}"/>
              </a:ext>
            </a:extLst>
          </p:cNvPr>
          <p:cNvSpPr/>
          <p:nvPr/>
        </p:nvSpPr>
        <p:spPr>
          <a:xfrm>
            <a:off x="2230794" y="3165764"/>
            <a:ext cx="249381" cy="1523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33AB1E0A-14C4-408E-B6B1-EB9CD81C0639}"/>
              </a:ext>
            </a:extLst>
          </p:cNvPr>
          <p:cNvSpPr/>
          <p:nvPr/>
        </p:nvSpPr>
        <p:spPr>
          <a:xfrm>
            <a:off x="928468" y="2299852"/>
            <a:ext cx="166255" cy="232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7415054-4EAA-4BE6-AFAA-9F62143D676C}"/>
              </a:ext>
            </a:extLst>
          </p:cNvPr>
          <p:cNvSpPr/>
          <p:nvPr/>
        </p:nvSpPr>
        <p:spPr>
          <a:xfrm>
            <a:off x="1981412" y="3165764"/>
            <a:ext cx="249381" cy="1610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BFC7E96-E456-4501-98A7-C396BCADE76C}"/>
              </a:ext>
            </a:extLst>
          </p:cNvPr>
          <p:cNvSpPr/>
          <p:nvPr/>
        </p:nvSpPr>
        <p:spPr>
          <a:xfrm>
            <a:off x="1023716" y="2531919"/>
            <a:ext cx="167987" cy="232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DA7ECD3-843A-4218-9251-6AC3F9F01F60}"/>
              </a:ext>
            </a:extLst>
          </p:cNvPr>
          <p:cNvSpPr/>
          <p:nvPr/>
        </p:nvSpPr>
        <p:spPr>
          <a:xfrm>
            <a:off x="1883645" y="2805061"/>
            <a:ext cx="195533" cy="166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B099D0-78DE-4AE1-9839-573C02668F9C}"/>
              </a:ext>
            </a:extLst>
          </p:cNvPr>
          <p:cNvSpPr/>
          <p:nvPr/>
        </p:nvSpPr>
        <p:spPr>
          <a:xfrm>
            <a:off x="1842869" y="3473171"/>
            <a:ext cx="173181" cy="1610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5BE626-B3B9-4DB2-8369-49173E43794E}"/>
              </a:ext>
            </a:extLst>
          </p:cNvPr>
          <p:cNvSpPr/>
          <p:nvPr/>
        </p:nvSpPr>
        <p:spPr>
          <a:xfrm>
            <a:off x="1652342" y="2098962"/>
            <a:ext cx="713494" cy="60279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Mg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B6960ED-D241-4AAC-B4AA-3A51B2AF8548}"/>
              </a:ext>
            </a:extLst>
          </p:cNvPr>
          <p:cNvSpPr/>
          <p:nvPr/>
        </p:nvSpPr>
        <p:spPr>
          <a:xfrm>
            <a:off x="2234312" y="1265909"/>
            <a:ext cx="222702" cy="15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5EA0E274-E806-4EAF-8748-05FB64F8B4C4}"/>
              </a:ext>
            </a:extLst>
          </p:cNvPr>
          <p:cNvSpPr/>
          <p:nvPr/>
        </p:nvSpPr>
        <p:spPr>
          <a:xfrm>
            <a:off x="6789762" y="1676433"/>
            <a:ext cx="1080654" cy="94210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31B1EDA3-2E0A-448F-A584-8F7006D0AA3C}"/>
              </a:ext>
            </a:extLst>
          </p:cNvPr>
          <p:cNvSpPr/>
          <p:nvPr/>
        </p:nvSpPr>
        <p:spPr>
          <a:xfrm>
            <a:off x="6401835" y="1288506"/>
            <a:ext cx="1911927" cy="167639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C9FD80C3-9EF1-458A-82AE-C07E4CB8BDCA}"/>
              </a:ext>
            </a:extLst>
          </p:cNvPr>
          <p:cNvSpPr/>
          <p:nvPr/>
        </p:nvSpPr>
        <p:spPr>
          <a:xfrm>
            <a:off x="7220987" y="1584321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FF11FD90-9C9F-409F-B36A-1DDF4D90A357}"/>
              </a:ext>
            </a:extLst>
          </p:cNvPr>
          <p:cNvSpPr/>
          <p:nvPr/>
        </p:nvSpPr>
        <p:spPr>
          <a:xfrm>
            <a:off x="7171467" y="1229969"/>
            <a:ext cx="222702" cy="1577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2CCC04F-4EF7-455C-A057-145029460729}"/>
              </a:ext>
            </a:extLst>
          </p:cNvPr>
          <p:cNvSpPr/>
          <p:nvPr/>
        </p:nvSpPr>
        <p:spPr>
          <a:xfrm>
            <a:off x="7427073" y="1181955"/>
            <a:ext cx="173741" cy="2057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2C4B1DD0-4C9A-4DDB-984F-AC97AA5E7647}"/>
              </a:ext>
            </a:extLst>
          </p:cNvPr>
          <p:cNvSpPr/>
          <p:nvPr/>
        </p:nvSpPr>
        <p:spPr>
          <a:xfrm>
            <a:off x="8246223" y="1913476"/>
            <a:ext cx="170518" cy="173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4E821158-6BF6-45D0-95A9-10FADF00AA34}"/>
              </a:ext>
            </a:extLst>
          </p:cNvPr>
          <p:cNvSpPr/>
          <p:nvPr/>
        </p:nvSpPr>
        <p:spPr>
          <a:xfrm>
            <a:off x="8246223" y="2115111"/>
            <a:ext cx="170518" cy="1739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A96CD1EE-B8D4-483D-9B8F-74C62F5F2A89}"/>
              </a:ext>
            </a:extLst>
          </p:cNvPr>
          <p:cNvSpPr/>
          <p:nvPr/>
        </p:nvSpPr>
        <p:spPr>
          <a:xfrm>
            <a:off x="7608913" y="2842477"/>
            <a:ext cx="249381" cy="1523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C53E65C6-CBC6-47B9-8E33-8119222DA44C}"/>
              </a:ext>
            </a:extLst>
          </p:cNvPr>
          <p:cNvSpPr/>
          <p:nvPr/>
        </p:nvSpPr>
        <p:spPr>
          <a:xfrm>
            <a:off x="6306587" y="1976565"/>
            <a:ext cx="166255" cy="232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96617937-67C0-41A3-9B9F-7E2C0D8632D2}"/>
              </a:ext>
            </a:extLst>
          </p:cNvPr>
          <p:cNvSpPr/>
          <p:nvPr/>
        </p:nvSpPr>
        <p:spPr>
          <a:xfrm>
            <a:off x="7359531" y="2842477"/>
            <a:ext cx="249381" cy="1610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B56B66D7-BEA2-41E8-A843-0FE5EBCC439D}"/>
              </a:ext>
            </a:extLst>
          </p:cNvPr>
          <p:cNvSpPr/>
          <p:nvPr/>
        </p:nvSpPr>
        <p:spPr>
          <a:xfrm>
            <a:off x="6401835" y="2208632"/>
            <a:ext cx="167987" cy="232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F4E1A34F-7CB4-4339-BEE9-D29D1C457629}"/>
              </a:ext>
            </a:extLst>
          </p:cNvPr>
          <p:cNvSpPr/>
          <p:nvPr/>
        </p:nvSpPr>
        <p:spPr>
          <a:xfrm>
            <a:off x="7261764" y="2481774"/>
            <a:ext cx="195533" cy="166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212ECD2-5D5A-4A54-8702-78828DD6CC3A}"/>
              </a:ext>
            </a:extLst>
          </p:cNvPr>
          <p:cNvCxnSpPr>
            <a:cxnSpLocks/>
          </p:cNvCxnSpPr>
          <p:nvPr/>
        </p:nvCxnSpPr>
        <p:spPr>
          <a:xfrm flipV="1">
            <a:off x="3784209" y="2399096"/>
            <a:ext cx="1913206" cy="115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E7DDD9AF-A602-4E89-BD8E-9BF45E916796}"/>
              </a:ext>
            </a:extLst>
          </p:cNvPr>
          <p:cNvSpPr/>
          <p:nvPr/>
        </p:nvSpPr>
        <p:spPr>
          <a:xfrm>
            <a:off x="738857" y="4352534"/>
            <a:ext cx="1080654" cy="94210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ECE22220-5B8B-42EA-868D-69B3A604CFF3}"/>
              </a:ext>
            </a:extLst>
          </p:cNvPr>
          <p:cNvSpPr/>
          <p:nvPr/>
        </p:nvSpPr>
        <p:spPr>
          <a:xfrm>
            <a:off x="350930" y="3964607"/>
            <a:ext cx="1911927" cy="167639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0ADA1A94-BB66-461B-ABFD-6EF80895F6FB}"/>
              </a:ext>
            </a:extLst>
          </p:cNvPr>
          <p:cNvSpPr/>
          <p:nvPr/>
        </p:nvSpPr>
        <p:spPr>
          <a:xfrm>
            <a:off x="1170082" y="4260422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24740896-5B76-4632-B186-E8609B8847D2}"/>
              </a:ext>
            </a:extLst>
          </p:cNvPr>
          <p:cNvSpPr/>
          <p:nvPr/>
        </p:nvSpPr>
        <p:spPr>
          <a:xfrm>
            <a:off x="1120562" y="3906070"/>
            <a:ext cx="222702" cy="1577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66848630-B6AB-468F-B695-5AAC394B874B}"/>
              </a:ext>
            </a:extLst>
          </p:cNvPr>
          <p:cNvSpPr/>
          <p:nvPr/>
        </p:nvSpPr>
        <p:spPr>
          <a:xfrm>
            <a:off x="1376169" y="3883077"/>
            <a:ext cx="131448" cy="18077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DFA743DD-2E77-41C2-9034-F2496FEE9ABE}"/>
              </a:ext>
            </a:extLst>
          </p:cNvPr>
          <p:cNvSpPr/>
          <p:nvPr/>
        </p:nvSpPr>
        <p:spPr>
          <a:xfrm>
            <a:off x="2195318" y="4589577"/>
            <a:ext cx="170518" cy="173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59E8433F-C65F-4E4F-9C15-C5CB5A084A39}"/>
              </a:ext>
            </a:extLst>
          </p:cNvPr>
          <p:cNvSpPr/>
          <p:nvPr/>
        </p:nvSpPr>
        <p:spPr>
          <a:xfrm>
            <a:off x="2195318" y="4791212"/>
            <a:ext cx="170518" cy="1739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1C2885D1-1851-4BF4-A71C-B7666C668DB4}"/>
              </a:ext>
            </a:extLst>
          </p:cNvPr>
          <p:cNvSpPr/>
          <p:nvPr/>
        </p:nvSpPr>
        <p:spPr>
          <a:xfrm>
            <a:off x="256807" y="4695843"/>
            <a:ext cx="166255" cy="232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74A8ED75-D604-4CBA-984B-956C8542332C}"/>
              </a:ext>
            </a:extLst>
          </p:cNvPr>
          <p:cNvSpPr/>
          <p:nvPr/>
        </p:nvSpPr>
        <p:spPr>
          <a:xfrm>
            <a:off x="1294180" y="5573391"/>
            <a:ext cx="195533" cy="11674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45A60CFF-7F21-4057-BCE8-712A69BCC53D}"/>
              </a:ext>
            </a:extLst>
          </p:cNvPr>
          <p:cNvSpPr/>
          <p:nvPr/>
        </p:nvSpPr>
        <p:spPr>
          <a:xfrm>
            <a:off x="1210859" y="5157875"/>
            <a:ext cx="195533" cy="166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A2A43F54-0432-4EF3-B116-7F9A8AA04C2D}"/>
              </a:ext>
            </a:extLst>
          </p:cNvPr>
          <p:cNvSpPr/>
          <p:nvPr/>
        </p:nvSpPr>
        <p:spPr>
          <a:xfrm>
            <a:off x="3934690" y="4347831"/>
            <a:ext cx="1080654" cy="94210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C2D6933F-5990-4345-B854-1721DA4DC5E7}"/>
              </a:ext>
            </a:extLst>
          </p:cNvPr>
          <p:cNvSpPr/>
          <p:nvPr/>
        </p:nvSpPr>
        <p:spPr>
          <a:xfrm>
            <a:off x="3546763" y="3959904"/>
            <a:ext cx="1911927" cy="1676399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3CDC4312-C21B-4FC1-90FA-396B0B538EB0}"/>
              </a:ext>
            </a:extLst>
          </p:cNvPr>
          <p:cNvSpPr/>
          <p:nvPr/>
        </p:nvSpPr>
        <p:spPr>
          <a:xfrm>
            <a:off x="4365915" y="4255719"/>
            <a:ext cx="206085" cy="2045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8E8793FC-7222-4E5E-9577-41155D210549}"/>
              </a:ext>
            </a:extLst>
          </p:cNvPr>
          <p:cNvSpPr/>
          <p:nvPr/>
        </p:nvSpPr>
        <p:spPr>
          <a:xfrm>
            <a:off x="4316395" y="3901367"/>
            <a:ext cx="222702" cy="15777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1961C8F1-8DA0-4E60-8014-8C1B103CC0EF}"/>
              </a:ext>
            </a:extLst>
          </p:cNvPr>
          <p:cNvSpPr/>
          <p:nvPr/>
        </p:nvSpPr>
        <p:spPr>
          <a:xfrm>
            <a:off x="4572001" y="3853353"/>
            <a:ext cx="173741" cy="20579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17587FF4-C7AD-4835-9453-6842F1D0F02D}"/>
              </a:ext>
            </a:extLst>
          </p:cNvPr>
          <p:cNvSpPr/>
          <p:nvPr/>
        </p:nvSpPr>
        <p:spPr>
          <a:xfrm>
            <a:off x="5391151" y="4584874"/>
            <a:ext cx="170518" cy="17392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>
            <a:extLst>
              <a:ext uri="{FF2B5EF4-FFF2-40B4-BE49-F238E27FC236}">
                <a16:creationId xmlns:a16="http://schemas.microsoft.com/office/drawing/2014/main" id="{B1E6EC84-F458-46FE-A74A-914D53096B12}"/>
              </a:ext>
            </a:extLst>
          </p:cNvPr>
          <p:cNvSpPr/>
          <p:nvPr/>
        </p:nvSpPr>
        <p:spPr>
          <a:xfrm>
            <a:off x="5391151" y="4786509"/>
            <a:ext cx="170518" cy="1739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9747BDB1-7926-425F-B96B-1BD735B655C4}"/>
              </a:ext>
            </a:extLst>
          </p:cNvPr>
          <p:cNvSpPr/>
          <p:nvPr/>
        </p:nvSpPr>
        <p:spPr>
          <a:xfrm>
            <a:off x="4753841" y="5513875"/>
            <a:ext cx="249381" cy="15239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0F1382EC-953A-4902-9972-2FF986085CB9}"/>
              </a:ext>
            </a:extLst>
          </p:cNvPr>
          <p:cNvSpPr/>
          <p:nvPr/>
        </p:nvSpPr>
        <p:spPr>
          <a:xfrm>
            <a:off x="3451515" y="4647963"/>
            <a:ext cx="166255" cy="2320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lowchart: Connector 66">
            <a:extLst>
              <a:ext uri="{FF2B5EF4-FFF2-40B4-BE49-F238E27FC236}">
                <a16:creationId xmlns:a16="http://schemas.microsoft.com/office/drawing/2014/main" id="{362AC5FB-F0B9-4996-92F7-225494D4E342}"/>
              </a:ext>
            </a:extLst>
          </p:cNvPr>
          <p:cNvSpPr/>
          <p:nvPr/>
        </p:nvSpPr>
        <p:spPr>
          <a:xfrm>
            <a:off x="4504459" y="5513875"/>
            <a:ext cx="249381" cy="1610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7B40C75D-AFC1-4F5A-BAC8-3A356A698AC2}"/>
              </a:ext>
            </a:extLst>
          </p:cNvPr>
          <p:cNvSpPr/>
          <p:nvPr/>
        </p:nvSpPr>
        <p:spPr>
          <a:xfrm>
            <a:off x="3546763" y="4880030"/>
            <a:ext cx="167987" cy="2320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>
            <a:extLst>
              <a:ext uri="{FF2B5EF4-FFF2-40B4-BE49-F238E27FC236}">
                <a16:creationId xmlns:a16="http://schemas.microsoft.com/office/drawing/2014/main" id="{52F98440-CDDD-4895-9397-9AD6DE21E737}"/>
              </a:ext>
            </a:extLst>
          </p:cNvPr>
          <p:cNvSpPr/>
          <p:nvPr/>
        </p:nvSpPr>
        <p:spPr>
          <a:xfrm>
            <a:off x="4406692" y="5153172"/>
            <a:ext cx="195533" cy="166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7662F6-926F-4329-BB80-36510772CF8A}"/>
              </a:ext>
            </a:extLst>
          </p:cNvPr>
          <p:cNvSpPr/>
          <p:nvPr/>
        </p:nvSpPr>
        <p:spPr>
          <a:xfrm>
            <a:off x="7171467" y="1907609"/>
            <a:ext cx="429347" cy="39224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45BE020-C633-42EC-A893-B1B9E8DC6371}"/>
                  </a:ext>
                </a:extLst>
              </p:cNvPr>
              <p:cNvSpPr/>
              <p:nvPr/>
            </p:nvSpPr>
            <p:spPr>
              <a:xfrm>
                <a:off x="1094723" y="4557048"/>
                <a:ext cx="412893" cy="40338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45BE020-C633-42EC-A893-B1B9E8DC6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23" y="4557048"/>
                <a:ext cx="412893" cy="403389"/>
              </a:xfrm>
              <a:prstGeom prst="ellipse">
                <a:avLst/>
              </a:prstGeom>
              <a:blipFill>
                <a:blip r:embed="rId3"/>
                <a:stretch>
                  <a:fillRect l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05FD267-0DED-494B-A947-3BF248FDC81D}"/>
                  </a:ext>
                </a:extLst>
              </p:cNvPr>
              <p:cNvSpPr/>
              <p:nvPr/>
            </p:nvSpPr>
            <p:spPr>
              <a:xfrm>
                <a:off x="4326665" y="4640799"/>
                <a:ext cx="401782" cy="35617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205FD267-0DED-494B-A947-3BF248FDC8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665" y="4640799"/>
                <a:ext cx="401782" cy="356171"/>
              </a:xfrm>
              <a:prstGeom prst="ellipse">
                <a:avLst/>
              </a:prstGeom>
              <a:blipFill>
                <a:blip r:embed="rId4"/>
                <a:stretch>
                  <a:fillRect l="-1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itle 1">
            <a:extLst>
              <a:ext uri="{FF2B5EF4-FFF2-40B4-BE49-F238E27FC236}">
                <a16:creationId xmlns:a16="http://schemas.microsoft.com/office/drawing/2014/main" id="{094CD5AA-E938-4074-A9D8-F4AE3EAB2C93}"/>
              </a:ext>
            </a:extLst>
          </p:cNvPr>
          <p:cNvSpPr txBox="1">
            <a:spLocks/>
          </p:cNvSpPr>
          <p:nvPr/>
        </p:nvSpPr>
        <p:spPr>
          <a:xfrm>
            <a:off x="401141" y="5860165"/>
            <a:ext cx="1376167" cy="62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২,৬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3C50559B-5FDE-4C70-907A-0622D9234872}"/>
              </a:ext>
            </a:extLst>
          </p:cNvPr>
          <p:cNvSpPr txBox="1">
            <a:spLocks/>
          </p:cNvSpPr>
          <p:nvPr/>
        </p:nvSpPr>
        <p:spPr>
          <a:xfrm>
            <a:off x="3899732" y="5860165"/>
            <a:ext cx="1554907" cy="62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২,৮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6BF89C6C-2686-46F0-9734-99FEC95D697E}"/>
              </a:ext>
            </a:extLst>
          </p:cNvPr>
          <p:cNvSpPr txBox="1">
            <a:spLocks/>
          </p:cNvSpPr>
          <p:nvPr/>
        </p:nvSpPr>
        <p:spPr>
          <a:xfrm>
            <a:off x="6857573" y="3185271"/>
            <a:ext cx="1554907" cy="62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২,৮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AA254EC4-6A5C-4850-A486-9A0894940A90}"/>
              </a:ext>
            </a:extLst>
          </p:cNvPr>
          <p:cNvSpPr txBox="1">
            <a:spLocks/>
          </p:cNvSpPr>
          <p:nvPr/>
        </p:nvSpPr>
        <p:spPr>
          <a:xfrm>
            <a:off x="2881904" y="3110271"/>
            <a:ext cx="1554907" cy="6213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২,৮,২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498E754-A0C1-4C65-AE28-E4C5321E92E7}"/>
              </a:ext>
            </a:extLst>
          </p:cNvPr>
          <p:cNvCxnSpPr>
            <a:cxnSpLocks/>
          </p:cNvCxnSpPr>
          <p:nvPr/>
        </p:nvCxnSpPr>
        <p:spPr>
          <a:xfrm flipV="1">
            <a:off x="2521740" y="4846525"/>
            <a:ext cx="805083" cy="335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558F427B-CD4B-4F0C-955E-22E75C7B8329}"/>
              </a:ext>
            </a:extLst>
          </p:cNvPr>
          <p:cNvSpPr/>
          <p:nvPr/>
        </p:nvSpPr>
        <p:spPr>
          <a:xfrm>
            <a:off x="-589039" y="4695843"/>
            <a:ext cx="120536" cy="1457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1463B84-DA04-4869-A4EB-43C568A7C0BC}"/>
              </a:ext>
            </a:extLst>
          </p:cNvPr>
          <p:cNvSpPr/>
          <p:nvPr/>
        </p:nvSpPr>
        <p:spPr>
          <a:xfrm>
            <a:off x="-468503" y="5445491"/>
            <a:ext cx="120564" cy="136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8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27326 -0.0027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17639 0.01504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741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757 -0.01875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97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6647" y="133723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1D3B66-DECC-4D98-B819-7666453BAD83}"/>
              </a:ext>
            </a:extLst>
          </p:cNvPr>
          <p:cNvSpPr txBox="1"/>
          <p:nvPr/>
        </p:nvSpPr>
        <p:spPr>
          <a:xfrm>
            <a:off x="-63305" y="718498"/>
            <a:ext cx="92706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ভাগাভাগির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আকর্ষনই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0790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14517</TotalTime>
  <Words>843</Words>
  <Application>Microsoft Office PowerPoint</Application>
  <PresentationFormat>On-screen Show (4:3)</PresentationFormat>
  <Paragraphs>98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Cambria Math</vt:lpstr>
      <vt:lpstr>Nikosh</vt:lpstr>
      <vt:lpstr>NikoshBAN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sukumar chakraborty</cp:lastModifiedBy>
  <cp:revision>1330</cp:revision>
  <dcterms:created xsi:type="dcterms:W3CDTF">2015-11-14T15:10:43Z</dcterms:created>
  <dcterms:modified xsi:type="dcterms:W3CDTF">2020-08-14T07:29:44Z</dcterms:modified>
</cp:coreProperties>
</file>