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8" r:id="rId2"/>
    <p:sldId id="320" r:id="rId3"/>
    <p:sldId id="345" r:id="rId4"/>
    <p:sldId id="364" r:id="rId5"/>
    <p:sldId id="344" r:id="rId6"/>
    <p:sldId id="343" r:id="rId7"/>
    <p:sldId id="346" r:id="rId8"/>
    <p:sldId id="367" r:id="rId9"/>
    <p:sldId id="368" r:id="rId10"/>
    <p:sldId id="348" r:id="rId11"/>
    <p:sldId id="369" r:id="rId12"/>
    <p:sldId id="370" r:id="rId13"/>
    <p:sldId id="360" r:id="rId14"/>
    <p:sldId id="268" r:id="rId15"/>
    <p:sldId id="352" r:id="rId16"/>
    <p:sldId id="353" r:id="rId17"/>
    <p:sldId id="361" r:id="rId18"/>
    <p:sldId id="362" r:id="rId19"/>
    <p:sldId id="363" r:id="rId20"/>
    <p:sldId id="280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61"/>
    <a:srgbClr val="29FF8A"/>
    <a:srgbClr val="AE2C83"/>
    <a:srgbClr val="C00060"/>
    <a:srgbClr val="FF3399"/>
    <a:srgbClr val="FE007F"/>
    <a:srgbClr val="FF93C9"/>
    <a:srgbClr val="9C365D"/>
    <a:srgbClr val="C51571"/>
    <a:srgbClr val="FF33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FDD1F-9D05-473A-AC18-8C4A7B1591B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74F1-B601-44FA-A32B-52730E56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8BED-A90D-4511-998E-58609BE1D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FB955-D581-43A9-BBC7-12D06322A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CD78-8FA0-4F9E-A3F7-2815E7E1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8EEA-8EAF-425E-AB0E-137379D3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7A6B5-51FB-474E-82A9-E2918041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54F3-AA43-4561-83C1-0722A103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A57BB-4886-4788-A0A5-A0AF106FD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C31AE-3933-4882-9D69-7B40C004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CB89-7DA7-4AF1-839C-0AF5294D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D044-213A-4CCC-A453-50932A7F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7EF7B-62BF-488A-9571-41A43EDE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41C7C-22CC-4B29-86ED-858F639DA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E705-EA59-4B28-A932-76B1748F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AA0A8-C5E2-4023-9CEE-07D31B0A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F755E-1A01-4030-97CB-D7944F4B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0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49B-3788-4F79-9A0F-B38A3120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40B-3950-4EDE-BE52-D8125FB81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A7E09-EA3D-4F2C-92AF-E186C9A5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4D55-BB4A-42D5-B266-5D3B7DF8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2BC89-4189-4737-B6D9-E489DD0E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E2A3-02A4-4869-89FB-05BAFE20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8A9ED-9556-4E19-B922-5D445504F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67A1-61BA-41BE-920E-C69FBA4B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15F8-715A-4B9F-A382-EAD5181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E42F-DE57-42B2-AEDE-DE6E4B94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91A0-8CF4-4710-B29C-6234AA22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564D-927C-4061-89F0-0D143E941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6A61-7082-4188-8C37-2292CB8B3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CAFCF-A740-476E-B3C7-4901EEA1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C07BE-8E0A-4698-9FB1-0F46EA9E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896CF-D92B-49AE-80AE-A5DFD4CE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4E29-CBB2-49DE-BB4B-636C753F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11599-248A-4CF2-9B30-11FFA014F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BBC4A-C6B6-4499-94A0-2A893A7FF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12A74-918B-43EE-9C60-83C8BD8B9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59595-0390-4A1D-BD52-338519F4A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C5E2F-48ED-444E-97D2-73A1301D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05B01-DCC5-46C5-BA28-7E6CAC3C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3FAE4-2782-4B86-B8DE-25638EC5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5959-81DD-4DAE-840F-AD900D9F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ABA6B-F014-462D-8010-CB04F301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1BC85-B0AA-41D8-BBA3-46FBBD2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0250C-AD47-40AC-915B-A8018D26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69F3A-754B-4C70-8B63-2C2D4BB2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CCD81-5739-4A57-8933-74E4FD11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ED54-91DA-4F56-996C-7EC3FC87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7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5F36-B3AD-4ECB-A5EB-98BBA487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9329-8E5D-4B6F-8959-9E5637F5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6B0B3-D637-48E8-806F-D6E97A12D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838B1-AB23-4DD9-AE33-B03FAEB4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2EB4C-6167-4D0B-BB01-DD7DE956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44B30-F065-4A1D-9B63-61C8E367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D9E8-A08E-4B80-BF0D-2F433892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6443A-6AA6-4988-B6BB-1B396A4BE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AA86-A04C-487E-917C-DB0F1766B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4AA51-E817-4655-AE8F-D1986C94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D544F-AB73-48F6-956B-D6EE0829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91027-6369-4BBA-8C4E-DD77EC2B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42862-704F-4EC5-89D9-3C78E5886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56744E-6AA2-42BC-905A-5268A7B87AF9}"/>
              </a:ext>
            </a:extLst>
          </p:cNvPr>
          <p:cNvSpPr/>
          <p:nvPr userDrawn="1"/>
        </p:nvSpPr>
        <p:spPr>
          <a:xfrm>
            <a:off x="143692" y="104502"/>
            <a:ext cx="11874138" cy="6622869"/>
          </a:xfrm>
          <a:prstGeom prst="rect">
            <a:avLst/>
          </a:prstGeom>
          <a:solidFill>
            <a:srgbClr val="29FF8A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14D72-2323-45FA-B7F4-3F68DFDF67E6}"/>
              </a:ext>
            </a:extLst>
          </p:cNvPr>
          <p:cNvSpPr/>
          <p:nvPr userDrawn="1"/>
        </p:nvSpPr>
        <p:spPr>
          <a:xfrm>
            <a:off x="339634" y="235131"/>
            <a:ext cx="11560629" cy="63224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AB3FE-1E2F-4E27-903E-EB9ADD055349}"/>
              </a:ext>
            </a:extLst>
          </p:cNvPr>
          <p:cNvSpPr/>
          <p:nvPr userDrawn="1"/>
        </p:nvSpPr>
        <p:spPr>
          <a:xfrm>
            <a:off x="10443006" y="6219000"/>
            <a:ext cx="1409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/>
              </a:rPr>
              <a:t>Dilara Khanom</a:t>
            </a:r>
            <a:endParaRPr lang="en-US" sz="1600" dirty="0">
              <a:solidFill>
                <a:schemeClr val="tx1"/>
              </a:solidFill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ouds Sticker by Cosmic Kitten for iOS &amp; Android | GIPHY">
            <a:extLst>
              <a:ext uri="{FF2B5EF4-FFF2-40B4-BE49-F238E27FC236}">
                <a16:creationId xmlns:a16="http://schemas.microsoft.com/office/drawing/2014/main" id="{EA0B191F-2ABE-447F-9ED0-E7D20B173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468" y="-402744"/>
            <a:ext cx="4943234" cy="49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A7AFAF-5563-41D4-B6CB-71DBCD68D912}"/>
              </a:ext>
            </a:extLst>
          </p:cNvPr>
          <p:cNvSpPr/>
          <p:nvPr/>
        </p:nvSpPr>
        <p:spPr>
          <a:xfrm>
            <a:off x="4352737" y="1227260"/>
            <a:ext cx="2048959" cy="2215991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13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3595949" y="3105236"/>
            <a:ext cx="3419526" cy="22159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r>
              <a:rPr lang="en-US" sz="13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BF69A-CE18-43BF-BD9D-D7422C2FC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988" y="98474"/>
            <a:ext cx="5502151" cy="6505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29D88A-9EAE-4648-AD02-4E125FC9A7C5}"/>
              </a:ext>
            </a:extLst>
          </p:cNvPr>
          <p:cNvSpPr/>
          <p:nvPr/>
        </p:nvSpPr>
        <p:spPr>
          <a:xfrm rot="20947138">
            <a:off x="7857647" y="1273142"/>
            <a:ext cx="2250831" cy="810726"/>
          </a:xfrm>
          <a:prstGeom prst="rect">
            <a:avLst/>
          </a:prstGeom>
          <a:solidFill>
            <a:srgbClr val="CF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6B7E3E-CB60-43E1-9970-6621CC9E9A00}"/>
              </a:ext>
            </a:extLst>
          </p:cNvPr>
          <p:cNvSpPr/>
          <p:nvPr/>
        </p:nvSpPr>
        <p:spPr>
          <a:xfrm rot="20947138">
            <a:off x="7327452" y="2165574"/>
            <a:ext cx="3359300" cy="810726"/>
          </a:xfrm>
          <a:prstGeom prst="rect">
            <a:avLst/>
          </a:prstGeom>
          <a:solidFill>
            <a:srgbClr val="CF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32F1F-F88B-4297-BB85-DA409054D4DF}"/>
              </a:ext>
            </a:extLst>
          </p:cNvPr>
          <p:cNvSpPr/>
          <p:nvPr/>
        </p:nvSpPr>
        <p:spPr>
          <a:xfrm rot="20894201">
            <a:off x="7945806" y="783442"/>
            <a:ext cx="1481496" cy="1569660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96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01F7A-917A-4089-9F49-D77626D4871E}"/>
              </a:ext>
            </a:extLst>
          </p:cNvPr>
          <p:cNvSpPr/>
          <p:nvPr/>
        </p:nvSpPr>
        <p:spPr>
          <a:xfrm rot="20882679">
            <a:off x="7765420" y="1980396"/>
            <a:ext cx="2435282" cy="156966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 extrusionH="57150">
              <a:bevelT w="171450" h="368300" prst="riblet"/>
            </a:sp3d>
          </a:bodyPr>
          <a:lstStyle/>
          <a:p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</a:p>
        </p:txBody>
      </p:sp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37E6D212-BACC-4E39-9C74-8ACD1876EF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664" y="396395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>
            <a:extLst>
              <a:ext uri="{FF2B5EF4-FFF2-40B4-BE49-F238E27FC236}">
                <a16:creationId xmlns:a16="http://schemas.microsoft.com/office/drawing/2014/main" id="{612A79CF-88A9-4709-8051-3A9265F925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92" y="431765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74FAB-C4A3-47F0-ACFA-A0B5DD8E0E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6" y="4629831"/>
            <a:ext cx="12403016" cy="19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02BD2-ED45-4044-AAC5-CD163A33FC0E}"/>
              </a:ext>
            </a:extLst>
          </p:cNvPr>
          <p:cNvSpPr/>
          <p:nvPr/>
        </p:nvSpPr>
        <p:spPr>
          <a:xfrm>
            <a:off x="799850" y="159489"/>
            <a:ext cx="9773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র্মি </a:t>
            </a:r>
            <a:r>
              <a:rPr lang="en-US" sz="8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দোলে</a:t>
            </a:r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8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কোলে</a:t>
            </a:r>
            <a:endParaRPr lang="bn-IN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DAAA6D-364E-4B96-874E-D5F4C70F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31" y="1400174"/>
            <a:ext cx="8954670" cy="47629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431706-E9AA-48B8-9BD6-078A9B9D0A9A}"/>
              </a:ext>
            </a:extLst>
          </p:cNvPr>
          <p:cNvSpPr txBox="1"/>
          <p:nvPr/>
        </p:nvSpPr>
        <p:spPr>
          <a:xfrm>
            <a:off x="3013439" y="2107797"/>
            <a:ext cx="43146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3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ঊ</a:t>
            </a:r>
            <a:r>
              <a:rPr kumimoji="0" lang="en-US" sz="13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র্মি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FABC8-68D6-43C0-ACBB-7AB3015DF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63" y="228595"/>
            <a:ext cx="11662907" cy="63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0B6457-6C7C-4AB8-A6E3-6CF5EB2CBED1}"/>
              </a:ext>
            </a:extLst>
          </p:cNvPr>
          <p:cNvSpPr txBox="1"/>
          <p:nvPr/>
        </p:nvSpPr>
        <p:spPr>
          <a:xfrm>
            <a:off x="1282071" y="4773150"/>
            <a:ext cx="3608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r>
              <a:rPr lang="en-US" sz="9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নত্রিশ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059DC-D24F-4B0D-A8CA-5C2C540C2F87}"/>
              </a:ext>
            </a:extLst>
          </p:cNvPr>
          <p:cNvSpPr txBox="1"/>
          <p:nvPr/>
        </p:nvSpPr>
        <p:spPr>
          <a:xfrm>
            <a:off x="7441398" y="4773150"/>
            <a:ext cx="23215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r>
              <a:rPr lang="en-US" sz="9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র্মি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34FA0-2135-4A01-A880-844607F2090E}"/>
              </a:ext>
            </a:extLst>
          </p:cNvPr>
          <p:cNvSpPr/>
          <p:nvPr/>
        </p:nvSpPr>
        <p:spPr>
          <a:xfrm>
            <a:off x="731814" y="285278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3F859-53B3-415D-8350-0C58377F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3" y="1265988"/>
            <a:ext cx="4708733" cy="35186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0E4C2-8CDA-444A-AE0A-A41285799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65987"/>
            <a:ext cx="5115951" cy="350716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47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5059DC-D24F-4B0D-A8CA-5C2C540C2F87}"/>
              </a:ext>
            </a:extLst>
          </p:cNvPr>
          <p:cNvSpPr txBox="1"/>
          <p:nvPr/>
        </p:nvSpPr>
        <p:spPr>
          <a:xfrm>
            <a:off x="8054054" y="2644170"/>
            <a:ext cx="32500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r>
              <a:rPr lang="en-US" sz="9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র্ণনাভ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34FA0-2135-4A01-A880-844607F2090E}"/>
              </a:ext>
            </a:extLst>
          </p:cNvPr>
          <p:cNvSpPr/>
          <p:nvPr/>
        </p:nvSpPr>
        <p:spPr>
          <a:xfrm>
            <a:off x="731814" y="285278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F2A5B6-5C24-4C95-8AF4-F9BFC8563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21" y="1079860"/>
            <a:ext cx="5086864" cy="513657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63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D38562-253C-42FA-BFDD-BFBB71367D86}"/>
              </a:ext>
            </a:extLst>
          </p:cNvPr>
          <p:cNvSpPr/>
          <p:nvPr/>
        </p:nvSpPr>
        <p:spPr>
          <a:xfrm>
            <a:off x="2400886" y="30636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8C443-8AD4-4142-80C9-75E8B356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85" y="1854370"/>
            <a:ext cx="7767126" cy="432026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14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8861" y="409149"/>
            <a:ext cx="8554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43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নং পৃষ্টা বের করে পাঠ্যাংশ টুকু দলে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2E5F9-FE11-4091-B101-78ABB6396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861" y="1732588"/>
            <a:ext cx="8554278" cy="44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61F56-FCE4-4CEF-831F-7EC4BB52A925}"/>
              </a:ext>
            </a:extLst>
          </p:cNvPr>
          <p:cNvSpPr txBox="1"/>
          <p:nvPr/>
        </p:nvSpPr>
        <p:spPr>
          <a:xfrm>
            <a:off x="554637" y="274660"/>
            <a:ext cx="4009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উ,ঊ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81D39-AE45-4DC0-8E5A-7F8DB27E9414}"/>
              </a:ext>
            </a:extLst>
          </p:cNvPr>
          <p:cNvSpPr txBox="1"/>
          <p:nvPr/>
        </p:nvSpPr>
        <p:spPr>
          <a:xfrm>
            <a:off x="7627741" y="175417"/>
            <a:ext cx="400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IN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0F4D18-0BCC-4326-B462-912F1633B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r="6687"/>
          <a:stretch/>
        </p:blipFill>
        <p:spPr>
          <a:xfrm>
            <a:off x="6639950" y="1771413"/>
            <a:ext cx="4997413" cy="404909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857DC7-3372-4E67-9169-BA7794193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05" y="1771413"/>
            <a:ext cx="5353795" cy="400934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093742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10CB0A-4223-4FB5-9A75-17E14028BACB}"/>
              </a:ext>
            </a:extLst>
          </p:cNvPr>
          <p:cNvSpPr/>
          <p:nvPr/>
        </p:nvSpPr>
        <p:spPr>
          <a:xfrm>
            <a:off x="644794" y="122144"/>
            <a:ext cx="374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endParaRPr lang="bn-IN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A6028-5298-4720-84AD-5A92E168F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49" y="1045474"/>
            <a:ext cx="11008457" cy="507779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61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E3341-19E1-471D-BEC0-1E9494C65431}"/>
              </a:ext>
            </a:extLst>
          </p:cNvPr>
          <p:cNvSpPr/>
          <p:nvPr/>
        </p:nvSpPr>
        <p:spPr>
          <a:xfrm>
            <a:off x="731813" y="285278"/>
            <a:ext cx="3347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endParaRPr lang="bn-IN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FC0A6-60CB-4EB9-A5F9-651A8B63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3" y="1208608"/>
            <a:ext cx="10845898" cy="501379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41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3178900" y="3236165"/>
            <a:ext cx="953394" cy="332324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3132952" y="5358683"/>
            <a:ext cx="888642" cy="332324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8974362" y="5300100"/>
            <a:ext cx="1062077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8911950" y="3248178"/>
            <a:ext cx="1130805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4389372" y="2324047"/>
            <a:ext cx="111132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IN" sz="13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2952" y="4358267"/>
            <a:ext cx="106175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IN" sz="138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49631" y="2386579"/>
            <a:ext cx="87823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IN" sz="13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12044" y="4471421"/>
            <a:ext cx="7534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IN" sz="138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441" y="1096812"/>
            <a:ext cx="539933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441" y="393903"/>
            <a:ext cx="19451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C8737-6F15-4A73-9177-7BB6AC05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8" y="2227560"/>
            <a:ext cx="2745456" cy="1891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8DE4E6-C6AF-489D-8646-38922B689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5" b="4059"/>
          <a:stretch/>
        </p:blipFill>
        <p:spPr>
          <a:xfrm>
            <a:off x="545431" y="4360347"/>
            <a:ext cx="2561690" cy="199667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81CBD7-2E0D-4807-AA68-F83C73968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227560"/>
            <a:ext cx="2787067" cy="191427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72EDEC-330D-4B84-8751-4CBE8EE88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471421"/>
            <a:ext cx="2793632" cy="191427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77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6C8395-8A2E-424C-A4D4-EA5389C4F0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6" y="4629831"/>
            <a:ext cx="12403016" cy="1959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68DF76-8238-4A08-9496-04F303895DC1}"/>
              </a:ext>
            </a:extLst>
          </p:cNvPr>
          <p:cNvSpPr txBox="1"/>
          <p:nvPr/>
        </p:nvSpPr>
        <p:spPr>
          <a:xfrm>
            <a:off x="2611902" y="1878433"/>
            <a:ext cx="6574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উ, ঊ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B4944-4536-4786-8B98-693FC3389AF3}"/>
              </a:ext>
            </a:extLst>
          </p:cNvPr>
          <p:cNvSpPr/>
          <p:nvPr/>
        </p:nvSpPr>
        <p:spPr>
          <a:xfrm>
            <a:off x="4525843" y="589214"/>
            <a:ext cx="2236028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8B416-BA3B-48B2-B85E-BF248632F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083" y="2838235"/>
            <a:ext cx="2566130" cy="39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7AC1C7-ED8D-4E72-81DD-DEACBE9ED7BA}"/>
              </a:ext>
            </a:extLst>
          </p:cNvPr>
          <p:cNvSpPr/>
          <p:nvPr/>
        </p:nvSpPr>
        <p:spPr>
          <a:xfrm rot="17183138">
            <a:off x="1137866" y="1105629"/>
            <a:ext cx="695859" cy="693541"/>
          </a:xfrm>
          <a:prstGeom prst="roundRect">
            <a:avLst>
              <a:gd name="adj" fmla="val 10870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36A4E0-0747-46DB-AA8D-FF94B9EBF9F4}"/>
              </a:ext>
            </a:extLst>
          </p:cNvPr>
          <p:cNvSpPr/>
          <p:nvPr/>
        </p:nvSpPr>
        <p:spPr>
          <a:xfrm rot="17471589">
            <a:off x="2956848" y="357107"/>
            <a:ext cx="654846" cy="694102"/>
          </a:xfrm>
          <a:prstGeom prst="roundRect">
            <a:avLst>
              <a:gd name="adj" fmla="val 108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A796B6-FF5E-4F7B-A589-0A217CE2EA6B}"/>
              </a:ext>
            </a:extLst>
          </p:cNvPr>
          <p:cNvSpPr/>
          <p:nvPr/>
        </p:nvSpPr>
        <p:spPr>
          <a:xfrm rot="1633642">
            <a:off x="5316328" y="1265177"/>
            <a:ext cx="693524" cy="696919"/>
          </a:xfrm>
          <a:prstGeom prst="roundRect">
            <a:avLst>
              <a:gd name="adj" fmla="val 10870"/>
            </a:avLst>
          </a:prstGeom>
          <a:solidFill>
            <a:srgbClr val="14D69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01BE55-E348-4A84-A631-3F24BA3E2982}"/>
              </a:ext>
            </a:extLst>
          </p:cNvPr>
          <p:cNvSpPr/>
          <p:nvPr/>
        </p:nvSpPr>
        <p:spPr>
          <a:xfrm rot="17351167">
            <a:off x="1922337" y="959722"/>
            <a:ext cx="1526964" cy="1583338"/>
          </a:xfrm>
          <a:prstGeom prst="roundRect">
            <a:avLst>
              <a:gd name="adj" fmla="val 10870"/>
            </a:avLst>
          </a:prstGeom>
          <a:solidFill>
            <a:srgbClr val="14D69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73C91D-C145-4C4A-A700-4EAA2D896A0C}"/>
              </a:ext>
            </a:extLst>
          </p:cNvPr>
          <p:cNvSpPr/>
          <p:nvPr/>
        </p:nvSpPr>
        <p:spPr>
          <a:xfrm rot="17550906">
            <a:off x="4301710" y="1900734"/>
            <a:ext cx="1817235" cy="1938095"/>
          </a:xfrm>
          <a:prstGeom prst="roundRect">
            <a:avLst>
              <a:gd name="adj" fmla="val 10870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4538DE-A9E3-4939-AD5E-BDA6D3564AA3}"/>
              </a:ext>
            </a:extLst>
          </p:cNvPr>
          <p:cNvSpPr/>
          <p:nvPr/>
        </p:nvSpPr>
        <p:spPr>
          <a:xfrm rot="17626003">
            <a:off x="4030479" y="3740694"/>
            <a:ext cx="2050669" cy="2240466"/>
          </a:xfrm>
          <a:prstGeom prst="roundRect">
            <a:avLst>
              <a:gd name="adj" fmla="val 4652"/>
            </a:avLst>
          </a:prstGeom>
          <a:solidFill>
            <a:srgbClr val="FF339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672C50-6F70-499E-BF83-496EF6CE2FA2}"/>
              </a:ext>
            </a:extLst>
          </p:cNvPr>
          <p:cNvSpPr/>
          <p:nvPr/>
        </p:nvSpPr>
        <p:spPr>
          <a:xfrm rot="17991568">
            <a:off x="2166262" y="4346433"/>
            <a:ext cx="1352126" cy="1864461"/>
          </a:xfrm>
          <a:prstGeom prst="roundRect">
            <a:avLst>
              <a:gd name="adj" fmla="val 10870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7A1A94-FB33-4188-8A05-DEA31BF3F6FD}"/>
              </a:ext>
            </a:extLst>
          </p:cNvPr>
          <p:cNvSpPr/>
          <p:nvPr/>
        </p:nvSpPr>
        <p:spPr>
          <a:xfrm rot="17514480">
            <a:off x="1146553" y="1798418"/>
            <a:ext cx="1585153" cy="2305562"/>
          </a:xfrm>
          <a:prstGeom prst="roundRect">
            <a:avLst>
              <a:gd name="adj" fmla="val 10870"/>
            </a:avLst>
          </a:prstGeom>
          <a:solidFill>
            <a:srgbClr val="FF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420DEB-CCD1-43FD-A5CF-B123E035D294}"/>
              </a:ext>
            </a:extLst>
          </p:cNvPr>
          <p:cNvSpPr/>
          <p:nvPr/>
        </p:nvSpPr>
        <p:spPr>
          <a:xfrm rot="18066099">
            <a:off x="459762" y="3798337"/>
            <a:ext cx="2380479" cy="1462922"/>
          </a:xfrm>
          <a:prstGeom prst="roundRect">
            <a:avLst>
              <a:gd name="adj" fmla="val 10870"/>
            </a:avLst>
          </a:prstGeom>
          <a:solidFill>
            <a:srgbClr val="C0006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A5ADCA-C68D-460C-8637-4BAC8BB8B281}"/>
              </a:ext>
            </a:extLst>
          </p:cNvPr>
          <p:cNvSpPr/>
          <p:nvPr/>
        </p:nvSpPr>
        <p:spPr>
          <a:xfrm rot="17815361">
            <a:off x="3129748" y="650945"/>
            <a:ext cx="2375333" cy="1658495"/>
          </a:xfrm>
          <a:prstGeom prst="roundRect">
            <a:avLst>
              <a:gd name="adj" fmla="val 10870"/>
            </a:avLst>
          </a:prstGeom>
          <a:solidFill>
            <a:srgbClr val="C0006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061736-F91C-4078-A366-0DB0DC0B8BEA}"/>
              </a:ext>
            </a:extLst>
          </p:cNvPr>
          <p:cNvSpPr/>
          <p:nvPr/>
        </p:nvSpPr>
        <p:spPr>
          <a:xfrm>
            <a:off x="1534759" y="1416014"/>
            <a:ext cx="4187687" cy="4025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1569BE-77F1-4E7A-AD87-7D5B060ED7C0}"/>
              </a:ext>
            </a:extLst>
          </p:cNvPr>
          <p:cNvSpPr/>
          <p:nvPr/>
        </p:nvSpPr>
        <p:spPr>
          <a:xfrm rot="1503163">
            <a:off x="6012353" y="3455611"/>
            <a:ext cx="676280" cy="691821"/>
          </a:xfrm>
          <a:prstGeom prst="roundRect">
            <a:avLst>
              <a:gd name="adj" fmla="val 10870"/>
            </a:avLst>
          </a:prstGeom>
          <a:solidFill>
            <a:srgbClr val="00B0F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4D1ACA-395E-4116-89E2-9B9B38B2E2F6}"/>
              </a:ext>
            </a:extLst>
          </p:cNvPr>
          <p:cNvSpPr/>
          <p:nvPr/>
        </p:nvSpPr>
        <p:spPr>
          <a:xfrm rot="1503163">
            <a:off x="3723824" y="5690261"/>
            <a:ext cx="676062" cy="675483"/>
          </a:xfrm>
          <a:prstGeom prst="roundRect">
            <a:avLst>
              <a:gd name="adj" fmla="val 10870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F14038-F27A-4049-BCC6-C0B4F6D37875}"/>
              </a:ext>
            </a:extLst>
          </p:cNvPr>
          <p:cNvSpPr/>
          <p:nvPr/>
        </p:nvSpPr>
        <p:spPr>
          <a:xfrm rot="1786496">
            <a:off x="1731451" y="5788803"/>
            <a:ext cx="686407" cy="642120"/>
          </a:xfrm>
          <a:prstGeom prst="roundRect">
            <a:avLst>
              <a:gd name="adj" fmla="val 10870"/>
            </a:avLst>
          </a:prstGeom>
          <a:solidFill>
            <a:srgbClr val="FD6B4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E2BCE13-D364-4FE7-A21B-3C4FA5E2750D}"/>
              </a:ext>
            </a:extLst>
          </p:cNvPr>
          <p:cNvSpPr/>
          <p:nvPr/>
        </p:nvSpPr>
        <p:spPr>
          <a:xfrm rot="1326654">
            <a:off x="403698" y="3470304"/>
            <a:ext cx="636252" cy="699849"/>
          </a:xfrm>
          <a:prstGeom prst="roundRect">
            <a:avLst>
              <a:gd name="adj" fmla="val 108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85393E6-FC8A-4FD2-8137-B32DC229FDB4}"/>
              </a:ext>
            </a:extLst>
          </p:cNvPr>
          <p:cNvSpPr/>
          <p:nvPr/>
        </p:nvSpPr>
        <p:spPr>
          <a:xfrm rot="1326654">
            <a:off x="280728" y="1606361"/>
            <a:ext cx="709754" cy="735710"/>
          </a:xfrm>
          <a:prstGeom prst="roundRect">
            <a:avLst>
              <a:gd name="adj" fmla="val 10870"/>
            </a:avLst>
          </a:prstGeom>
          <a:solidFill>
            <a:srgbClr val="14D69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77A2B2-D849-4672-BDDB-4B3B1C1A95E9}"/>
              </a:ext>
            </a:extLst>
          </p:cNvPr>
          <p:cNvSpPr/>
          <p:nvPr/>
        </p:nvSpPr>
        <p:spPr>
          <a:xfrm>
            <a:off x="1625787" y="1488784"/>
            <a:ext cx="4005629" cy="3860254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C40976-B061-4192-A719-26BB8A0E0617}"/>
              </a:ext>
            </a:extLst>
          </p:cNvPr>
          <p:cNvSpPr txBox="1"/>
          <p:nvPr/>
        </p:nvSpPr>
        <p:spPr>
          <a:xfrm>
            <a:off x="6669511" y="1283026"/>
            <a:ext cx="5078411" cy="34778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E00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solidFill>
                  <a:srgbClr val="FE00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bn-IN" sz="4800" b="1" dirty="0">
              <a:solidFill>
                <a:srgbClr val="FE007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দিলারা খানম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জামিরা আদর্শ সর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ফুলতলা, খুলনা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2EB3D-BF0E-40B4-960E-BD7E6C4D85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6" y="4760901"/>
            <a:ext cx="12403016" cy="18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7" grpId="0" animBg="1"/>
      <p:bldP spid="10" grpId="0" animBg="1"/>
      <p:bldP spid="12" grpId="0" animBg="1"/>
      <p:bldP spid="11" grpId="0" animBg="1"/>
      <p:bldP spid="14" grpId="0" animBg="1"/>
      <p:bldP spid="13" grpId="0" animBg="1"/>
      <p:bldP spid="9" grpId="0" animBg="1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0B4A18-DE22-4E5E-9638-5A66947A1C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6" y="4629831"/>
            <a:ext cx="12403016" cy="1959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E08F2-2BC8-42ED-8480-E25B1AA743F5}"/>
              </a:ext>
            </a:extLst>
          </p:cNvPr>
          <p:cNvSpPr txBox="1"/>
          <p:nvPr/>
        </p:nvSpPr>
        <p:spPr>
          <a:xfrm>
            <a:off x="3590746" y="4059439"/>
            <a:ext cx="7098228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উট চলে। উষা কালে।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D2CFE-8B75-4450-A3F8-0FF828AB1023}"/>
              </a:ext>
            </a:extLst>
          </p:cNvPr>
          <p:cNvSpPr txBox="1"/>
          <p:nvPr/>
        </p:nvSpPr>
        <p:spPr>
          <a:xfrm>
            <a:off x="623443" y="2139991"/>
            <a:ext cx="197575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উষা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B7F36409-88DB-41B3-9EE1-3A6EA1A65DC1}"/>
              </a:ext>
            </a:extLst>
          </p:cNvPr>
          <p:cNvSpPr/>
          <p:nvPr/>
        </p:nvSpPr>
        <p:spPr>
          <a:xfrm>
            <a:off x="2831821" y="2265568"/>
            <a:ext cx="1607657" cy="64633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6326392" y="3105834"/>
            <a:ext cx="484632" cy="64633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86F4E-6ED9-4C14-A18A-FC82A144BE89}"/>
              </a:ext>
            </a:extLst>
          </p:cNvPr>
          <p:cNvSpPr txBox="1"/>
          <p:nvPr/>
        </p:nvSpPr>
        <p:spPr>
          <a:xfrm>
            <a:off x="2922104" y="627845"/>
            <a:ext cx="610262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9C5F95BF-DFBA-4391-BF1D-FFCF43791047}"/>
              </a:ext>
            </a:extLst>
          </p:cNvPr>
          <p:cNvSpPr/>
          <p:nvPr/>
        </p:nvSpPr>
        <p:spPr>
          <a:xfrm>
            <a:off x="623443" y="4187163"/>
            <a:ext cx="1425453" cy="1318826"/>
          </a:xfrm>
          <a:prstGeom prst="sun">
            <a:avLst>
              <a:gd name="adj" fmla="val 24371"/>
            </a:avLst>
          </a:prstGeom>
          <a:solidFill>
            <a:srgbClr val="C0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2C525DDA-ECC4-4E0A-8362-968DCE3F76B2}"/>
              </a:ext>
            </a:extLst>
          </p:cNvPr>
          <p:cNvSpPr/>
          <p:nvPr/>
        </p:nvSpPr>
        <p:spPr>
          <a:xfrm>
            <a:off x="324172" y="5197199"/>
            <a:ext cx="1425453" cy="1318826"/>
          </a:xfrm>
          <a:prstGeom prst="sun">
            <a:avLst>
              <a:gd name="adj" fmla="val 243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3EC9FB16-30F4-4B0D-9770-00785A103F0D}"/>
              </a:ext>
            </a:extLst>
          </p:cNvPr>
          <p:cNvSpPr/>
          <p:nvPr/>
        </p:nvSpPr>
        <p:spPr>
          <a:xfrm>
            <a:off x="1520855" y="5197199"/>
            <a:ext cx="1172479" cy="996260"/>
          </a:xfrm>
          <a:prstGeom prst="sun">
            <a:avLst>
              <a:gd name="adj" fmla="val 24371"/>
            </a:avLst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753C3EFD-8D2B-4664-A319-E7C26705A38A}"/>
              </a:ext>
            </a:extLst>
          </p:cNvPr>
          <p:cNvSpPr/>
          <p:nvPr/>
        </p:nvSpPr>
        <p:spPr>
          <a:xfrm>
            <a:off x="10611039" y="178761"/>
            <a:ext cx="1425453" cy="1318826"/>
          </a:xfrm>
          <a:prstGeom prst="sun">
            <a:avLst>
              <a:gd name="adj" fmla="val 24371"/>
            </a:avLst>
          </a:prstGeom>
          <a:solidFill>
            <a:srgbClr val="C0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960921A6-B4DA-46B0-ADEF-6CBE6551AFB2}"/>
              </a:ext>
            </a:extLst>
          </p:cNvPr>
          <p:cNvSpPr/>
          <p:nvPr/>
        </p:nvSpPr>
        <p:spPr>
          <a:xfrm>
            <a:off x="9654078" y="827323"/>
            <a:ext cx="1425453" cy="1318826"/>
          </a:xfrm>
          <a:prstGeom prst="sun">
            <a:avLst>
              <a:gd name="adj" fmla="val 243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7AFB69EC-04E2-435C-AF5B-EDE6CCC2AF64}"/>
              </a:ext>
            </a:extLst>
          </p:cNvPr>
          <p:cNvSpPr/>
          <p:nvPr/>
        </p:nvSpPr>
        <p:spPr>
          <a:xfrm>
            <a:off x="10864013" y="1323738"/>
            <a:ext cx="1172479" cy="996260"/>
          </a:xfrm>
          <a:prstGeom prst="sun">
            <a:avLst>
              <a:gd name="adj" fmla="val 24371"/>
            </a:avLst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7736B-B2A4-4990-8761-E62DE3DF98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827" y="2870255"/>
            <a:ext cx="2545489" cy="3898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CCACD-8C08-462C-8BA5-4DABD75BA518}"/>
              </a:ext>
            </a:extLst>
          </p:cNvPr>
          <p:cNvSpPr txBox="1"/>
          <p:nvPr/>
        </p:nvSpPr>
        <p:spPr>
          <a:xfrm>
            <a:off x="4672101" y="2265568"/>
            <a:ext cx="4505739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মেরুপ্রভা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5722509" y="1605283"/>
            <a:ext cx="3935659" cy="36317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riblet"/>
            </a:sp3d>
          </a:bodyPr>
          <a:lstStyle/>
          <a:p>
            <a:pPr algn="ctr"/>
            <a:r>
              <a:rPr lang="en-US" sz="115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91E62E-356C-4865-8053-530DEBD94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86" y="310625"/>
            <a:ext cx="5310114" cy="6236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36E95-8FE1-4B44-8631-6602D54506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6" y="4754880"/>
            <a:ext cx="12403016" cy="1834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486" y="1941342"/>
            <a:ext cx="3255831" cy="48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DAACC-BC57-4796-8EEC-B3C93A766DA3}"/>
              </a:ext>
            </a:extLst>
          </p:cNvPr>
          <p:cNvSpPr txBox="1"/>
          <p:nvPr/>
        </p:nvSpPr>
        <p:spPr>
          <a:xfrm>
            <a:off x="5462954" y="1093935"/>
            <a:ext cx="5796643" cy="424731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৯</a:t>
            </a:r>
            <a:endParaRPr lang="bn-IN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উ, ঊ</a:t>
            </a:r>
            <a:endParaRPr lang="bn-IN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D91FA-BE5F-4AB7-AFD0-C0D38E950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0" t="1655" r="2380" b="3495"/>
          <a:stretch/>
        </p:blipFill>
        <p:spPr>
          <a:xfrm>
            <a:off x="1069144" y="844062"/>
            <a:ext cx="3868615" cy="5071395"/>
          </a:xfrm>
          <a:prstGeom prst="rect">
            <a:avLst/>
          </a:prstGeom>
          <a:ln w="88900" cap="sq" cmpd="thickThin">
            <a:solidFill>
              <a:srgbClr val="00D66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FE452F-08D6-404B-B9C8-7FB82B0B21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6" y="4951827"/>
            <a:ext cx="12403016" cy="16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D2AF6D26-9E99-4EE6-AAFE-63523CA80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64766"/>
              </p:ext>
            </p:extLst>
          </p:nvPr>
        </p:nvGraphicFramePr>
        <p:xfrm>
          <a:off x="2792436" y="1884481"/>
          <a:ext cx="2735791" cy="230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2436" y="1884481"/>
                        <a:ext cx="2735791" cy="2308324"/>
                      </a:xfrm>
                      <a:prstGeom prst="rect">
                        <a:avLst/>
                      </a:prstGeom>
                      <a:solidFill>
                        <a:srgbClr val="FF33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7D2526-E9D1-44C3-9CF3-7366CBF3828E}"/>
              </a:ext>
            </a:extLst>
          </p:cNvPr>
          <p:cNvSpPr txBox="1"/>
          <p:nvPr/>
        </p:nvSpPr>
        <p:spPr>
          <a:xfrm>
            <a:off x="3833445" y="678014"/>
            <a:ext cx="5071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2A22D-161A-408D-A251-89DBC2F47087}"/>
              </a:ext>
            </a:extLst>
          </p:cNvPr>
          <p:cNvSpPr txBox="1"/>
          <p:nvPr/>
        </p:nvSpPr>
        <p:spPr>
          <a:xfrm>
            <a:off x="6231928" y="1884481"/>
            <a:ext cx="3263821" cy="2308324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855B7-1C93-4AC3-86F4-C5A8A100F5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6" y="4629831"/>
            <a:ext cx="12403016" cy="19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BD41E0-79A1-43A6-B2E3-A86EB972D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51" y="377687"/>
            <a:ext cx="10717697" cy="6102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0A951D-AF10-440E-83F8-3EECF858B791}"/>
              </a:ext>
            </a:extLst>
          </p:cNvPr>
          <p:cNvSpPr txBox="1"/>
          <p:nvPr/>
        </p:nvSpPr>
        <p:spPr>
          <a:xfrm>
            <a:off x="4589222" y="1363824"/>
            <a:ext cx="1788131" cy="315471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199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D7FDB-66CE-4579-9857-A3D9576FE7B7}"/>
              </a:ext>
            </a:extLst>
          </p:cNvPr>
          <p:cNvSpPr txBox="1"/>
          <p:nvPr/>
        </p:nvSpPr>
        <p:spPr>
          <a:xfrm>
            <a:off x="6377353" y="1363824"/>
            <a:ext cx="2305050" cy="315471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199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1D70-FBD4-4DE8-AB58-C6DA4F0BA16B}"/>
              </a:ext>
            </a:extLst>
          </p:cNvPr>
          <p:cNvSpPr/>
          <p:nvPr/>
        </p:nvSpPr>
        <p:spPr>
          <a:xfrm>
            <a:off x="2821969" y="348161"/>
            <a:ext cx="6096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endParaRPr lang="en-US" sz="6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02F4D8-30FE-4F99-9E8C-8AB81741E0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540" y="4681024"/>
            <a:ext cx="12523539" cy="19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69920" y="1508761"/>
            <a:ext cx="8138160" cy="82234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6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36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36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bn-BD" sz="336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34572" y="436099"/>
            <a:ext cx="2898238" cy="2818386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>
              <a:ln w="9525">
                <a:noFill/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C63A5-1D72-48FB-B4EE-6612E7E39BAA}"/>
              </a:ext>
            </a:extLst>
          </p:cNvPr>
          <p:cNvSpPr txBox="1"/>
          <p:nvPr/>
        </p:nvSpPr>
        <p:spPr>
          <a:xfrm>
            <a:off x="947118" y="3247465"/>
            <a:ext cx="1109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64597-3E11-473D-9B57-109E75073DE9}"/>
              </a:ext>
            </a:extLst>
          </p:cNvPr>
          <p:cNvSpPr/>
          <p:nvPr/>
        </p:nvSpPr>
        <p:spPr>
          <a:xfrm>
            <a:off x="1010316" y="4412130"/>
            <a:ext cx="1096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1691C-E3C7-4C56-AFB8-B2047C51BEE4}"/>
              </a:ext>
            </a:extLst>
          </p:cNvPr>
          <p:cNvSpPr txBox="1"/>
          <p:nvPr/>
        </p:nvSpPr>
        <p:spPr>
          <a:xfrm>
            <a:off x="1167472" y="1432879"/>
            <a:ext cx="1871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C40BB7-6382-421B-9EB2-B63B2345DFBA}"/>
              </a:ext>
            </a:extLst>
          </p:cNvPr>
          <p:cNvSpPr/>
          <p:nvPr/>
        </p:nvSpPr>
        <p:spPr>
          <a:xfrm>
            <a:off x="3432810" y="1593574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9DD1-9A99-439C-98AD-1792E880FD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6" y="5013685"/>
            <a:ext cx="12403016" cy="15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62B6F1-BF1C-4745-AFC7-63DD6FFDAC3F}"/>
              </a:ext>
            </a:extLst>
          </p:cNvPr>
          <p:cNvSpPr/>
          <p:nvPr/>
        </p:nvSpPr>
        <p:spPr>
          <a:xfrm>
            <a:off x="2348627" y="38234"/>
            <a:ext cx="8356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</a:t>
            </a:r>
            <a:r>
              <a:rPr lang="en-US" sz="9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ষা </a:t>
            </a:r>
            <a:r>
              <a:rPr lang="en-US" sz="9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A3520D-9467-4699-B958-00A13901D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5"/>
          <a:stretch/>
        </p:blipFill>
        <p:spPr>
          <a:xfrm>
            <a:off x="1177676" y="1323494"/>
            <a:ext cx="9795123" cy="506200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0F081-7C75-409F-9560-C1148D578AE0}"/>
              </a:ext>
            </a:extLst>
          </p:cNvPr>
          <p:cNvSpPr txBox="1"/>
          <p:nvPr/>
        </p:nvSpPr>
        <p:spPr>
          <a:xfrm>
            <a:off x="6364528" y="2746498"/>
            <a:ext cx="211276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3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</a:t>
            </a:r>
            <a:r>
              <a:rPr kumimoji="0" lang="en-US" sz="13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BAC5C-89BF-40F7-98E5-73D7022EBA54}"/>
              </a:ext>
            </a:extLst>
          </p:cNvPr>
          <p:cNvSpPr txBox="1"/>
          <p:nvPr/>
        </p:nvSpPr>
        <p:spPr>
          <a:xfrm>
            <a:off x="2348627" y="1919911"/>
            <a:ext cx="278810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3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</a:t>
            </a:r>
            <a:r>
              <a:rPr kumimoji="0" lang="en-US" sz="13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ষা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3DAC1-D098-4FF7-9EA3-14D5D486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78" y="158529"/>
            <a:ext cx="11665460" cy="64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95FB5E-594A-4D4F-9CA2-E6E914701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5" b="4059"/>
          <a:stretch/>
        </p:blipFill>
        <p:spPr>
          <a:xfrm>
            <a:off x="756211" y="1364566"/>
            <a:ext cx="4955271" cy="38623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FAF0B9-B355-4590-9C40-5BE4A5EE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64566"/>
            <a:ext cx="5298099" cy="38623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2EA0B4-53B0-4459-99E3-E7FD2FB14EDD}"/>
              </a:ext>
            </a:extLst>
          </p:cNvPr>
          <p:cNvSpPr/>
          <p:nvPr/>
        </p:nvSpPr>
        <p:spPr>
          <a:xfrm>
            <a:off x="731814" y="285278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64764-32E0-4BDA-9F9D-CAA9BE53661A}"/>
              </a:ext>
            </a:extLst>
          </p:cNvPr>
          <p:cNvSpPr txBox="1"/>
          <p:nvPr/>
        </p:nvSpPr>
        <p:spPr>
          <a:xfrm>
            <a:off x="2046996" y="5226882"/>
            <a:ext cx="2112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</a:t>
            </a:r>
            <a:r>
              <a:rPr kumimoji="0" lang="en-US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436C2-F491-438F-ACE7-3D76FE913D13}"/>
              </a:ext>
            </a:extLst>
          </p:cNvPr>
          <p:cNvSpPr txBox="1"/>
          <p:nvPr/>
        </p:nvSpPr>
        <p:spPr>
          <a:xfrm>
            <a:off x="8032242" y="5226882"/>
            <a:ext cx="19407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</a:t>
            </a:r>
            <a:r>
              <a:rPr kumimoji="0" lang="en-US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729C2D-7F25-4EC5-9756-0D9995DF9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4" y="1288494"/>
            <a:ext cx="4851815" cy="354514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5B6ED6-3C6F-4B94-95FC-911509BBB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88494"/>
            <a:ext cx="5186290" cy="351078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B6457-6C7C-4AB8-A6E3-6CF5EB2CBED1}"/>
              </a:ext>
            </a:extLst>
          </p:cNvPr>
          <p:cNvSpPr txBox="1"/>
          <p:nvPr/>
        </p:nvSpPr>
        <p:spPr>
          <a:xfrm>
            <a:off x="2004793" y="4945528"/>
            <a:ext cx="2721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</a:t>
            </a:r>
            <a:r>
              <a:rPr lang="en-US" sz="9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059DC-D24F-4B0D-A8CA-5C2C540C2F87}"/>
              </a:ext>
            </a:extLst>
          </p:cNvPr>
          <p:cNvSpPr txBox="1"/>
          <p:nvPr/>
        </p:nvSpPr>
        <p:spPr>
          <a:xfrm>
            <a:off x="7947835" y="4784676"/>
            <a:ext cx="2448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</a:t>
            </a:r>
            <a:r>
              <a:rPr lang="en-US" sz="9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34FA0-2135-4A01-A880-844607F2090E}"/>
              </a:ext>
            </a:extLst>
          </p:cNvPr>
          <p:cNvSpPr/>
          <p:nvPr/>
        </p:nvSpPr>
        <p:spPr>
          <a:xfrm>
            <a:off x="731814" y="285278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Vivaldi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Dilara Khanom</dc:creator>
  <cp:lastModifiedBy/>
  <cp:revision>1</cp:revision>
  <dcterms:created xsi:type="dcterms:W3CDTF">2020-07-19T05:43:25Z</dcterms:created>
  <dcterms:modified xsi:type="dcterms:W3CDTF">2020-08-14T07:40:52Z</dcterms:modified>
</cp:coreProperties>
</file>