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4" r:id="rId2"/>
    <p:sldId id="276" r:id="rId3"/>
    <p:sldId id="291" r:id="rId4"/>
    <p:sldId id="278" r:id="rId5"/>
    <p:sldId id="267" r:id="rId6"/>
    <p:sldId id="262" r:id="rId7"/>
    <p:sldId id="265" r:id="rId8"/>
    <p:sldId id="288" r:id="rId9"/>
    <p:sldId id="268" r:id="rId10"/>
    <p:sldId id="271" r:id="rId11"/>
    <p:sldId id="266" r:id="rId12"/>
    <p:sldId id="269" r:id="rId13"/>
    <p:sldId id="272" r:id="rId14"/>
    <p:sldId id="279" r:id="rId15"/>
    <p:sldId id="280" r:id="rId16"/>
    <p:sldId id="282" r:id="rId17"/>
    <p:sldId id="289" r:id="rId18"/>
    <p:sldId id="283" r:id="rId19"/>
    <p:sldId id="284" r:id="rId20"/>
    <p:sldId id="28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87A3F-6D36-4BF7-B464-FE2C57119D0F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F0900-DACE-41DB-B8A5-B9CEE94A9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4DFF3-D627-4BE3-BABA-2C71F0CDC2D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133B8-8438-45D4-AD60-2E36992C1E33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45ED-0A72-497A-B43F-601CB1900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133B8-8438-45D4-AD60-2E36992C1E33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45ED-0A72-497A-B43F-601CB1900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133B8-8438-45D4-AD60-2E36992C1E33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45ED-0A72-497A-B43F-601CB1900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133B8-8438-45D4-AD60-2E36992C1E33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45ED-0A72-497A-B43F-601CB1900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133B8-8438-45D4-AD60-2E36992C1E33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45ED-0A72-497A-B43F-601CB1900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133B8-8438-45D4-AD60-2E36992C1E33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45ED-0A72-497A-B43F-601CB1900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133B8-8438-45D4-AD60-2E36992C1E33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45ED-0A72-497A-B43F-601CB1900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133B8-8438-45D4-AD60-2E36992C1E33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45ED-0A72-497A-B43F-601CB1900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133B8-8438-45D4-AD60-2E36992C1E33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45ED-0A72-497A-B43F-601CB1900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133B8-8438-45D4-AD60-2E36992C1E33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45ED-0A72-497A-B43F-601CB1900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133B8-8438-45D4-AD60-2E36992C1E33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45ED-0A72-497A-B43F-601CB1900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133B8-8438-45D4-AD60-2E36992C1E33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F45ED-0A72-497A-B43F-601CB1900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8512" y="1371600"/>
            <a:ext cx="4692339" cy="5486400"/>
          </a:xfrm>
          <a:prstGeom prst="rect">
            <a:avLst/>
          </a:prstGeom>
        </p:spPr>
      </p:pic>
      <p:pic>
        <p:nvPicPr>
          <p:cNvPr id="3" name="Picture 2" descr="IMG_4015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40163">
            <a:off x="4267200" y="2667000"/>
            <a:ext cx="2633679" cy="2947580"/>
          </a:xfrm>
          <a:prstGeom prst="rect">
            <a:avLst/>
          </a:prstGeom>
        </p:spPr>
      </p:pic>
      <p:pic>
        <p:nvPicPr>
          <p:cNvPr id="4" name="Picture 3" descr="b8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4000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0" y="762000"/>
            <a:ext cx="3886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শিক্ষক পরিচিতিঃ </a:t>
            </a:r>
            <a:endParaRPr lang="en-US" sz="4400" b="1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2514600"/>
            <a:ext cx="3657600" cy="25545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মোছাঃ শামীম আরা</a:t>
            </a:r>
          </a:p>
          <a:p>
            <a:r>
              <a:rPr lang="bn-IN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ভারপ্রাপ্ত প্রধান শিক্ষক</a:t>
            </a:r>
          </a:p>
          <a:p>
            <a:r>
              <a:rPr lang="bn-IN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পরীক্ষণ বিদ্যালয়</a:t>
            </a:r>
          </a:p>
          <a:p>
            <a:r>
              <a:rPr lang="bn-IN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পিটিআই পঞ্চগড়। </a:t>
            </a:r>
            <a:endParaRPr lang="en-US" sz="4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362"/>
            <a:ext cx="9144000" cy="68386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456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0" y="0"/>
            <a:ext cx="10348452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4949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0" y="1219200"/>
            <a:ext cx="6553200" cy="458587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3600" b="1" u="sng" dirty="0" smtClean="0">
                <a:solidFill>
                  <a:srgbClr val="FFFF00"/>
                </a:solidFill>
              </a:rPr>
              <a:t>এসো বলিঃ</a:t>
            </a:r>
          </a:p>
          <a:p>
            <a:pPr marL="342900" indent="-342900">
              <a:buAutoNum type="arabicParenR"/>
            </a:pPr>
            <a:r>
              <a:rPr lang="bn-IN" sz="3200" b="1" dirty="0" smtClean="0"/>
              <a:t>বঙ্গবন্ধু কবে জন্মগ্রহণ করে?</a:t>
            </a:r>
          </a:p>
          <a:p>
            <a:pPr marL="342900" indent="-342900">
              <a:buAutoNum type="arabicParenR"/>
            </a:pPr>
            <a:r>
              <a:rPr lang="bn-IN" sz="3200" b="1" dirty="0" smtClean="0"/>
              <a:t>কত বছর বয়সে তার শিক্ষা জীবন শুরু হয়?</a:t>
            </a:r>
          </a:p>
          <a:p>
            <a:pPr marL="342900" indent="-342900">
              <a:buAutoNum type="arabicParenR"/>
            </a:pPr>
            <a:r>
              <a:rPr lang="bn-IN" sz="3200" b="1" dirty="0" smtClean="0"/>
              <a:t>তিনি কোন প্রাথমিক বিদ্যালয়ে পড়ালেখা করেন।</a:t>
            </a:r>
          </a:p>
          <a:p>
            <a:pPr marL="342900" indent="-342900">
              <a:buAutoNum type="arabicParenR"/>
            </a:pPr>
            <a:r>
              <a:rPr lang="bn-IN" sz="3200" b="1" dirty="0" smtClean="0"/>
              <a:t>বিশ্ববিদ্যালয়ে তিনি কোন বিষয়ে ভর্তি হয়েছিলেন?</a:t>
            </a:r>
          </a:p>
          <a:p>
            <a:pPr marL="342900" indent="-342900">
              <a:buAutoNum type="arabicParenR"/>
            </a:pPr>
            <a:r>
              <a:rPr lang="bn-IN" sz="3200" b="1" dirty="0" smtClean="0"/>
              <a:t>কত সালে ৬দফা পেশ করা হয়</a:t>
            </a:r>
            <a:r>
              <a:rPr lang="bn-IN" b="1" dirty="0" smtClean="0"/>
              <a:t>? </a:t>
            </a:r>
            <a:endParaRPr 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71600" y="0"/>
            <a:ext cx="111252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3600" y="1143000"/>
            <a:ext cx="518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       </a:t>
            </a:r>
            <a:r>
              <a:rPr lang="bn-IN" sz="2400" b="1" u="sng" dirty="0" smtClean="0">
                <a:solidFill>
                  <a:srgbClr val="C00000"/>
                </a:solidFill>
              </a:rPr>
              <a:t>বাড়ির কাজঃ </a:t>
            </a:r>
          </a:p>
          <a:p>
            <a:r>
              <a:rPr lang="bn-IN" b="1" dirty="0" smtClean="0">
                <a:solidFill>
                  <a:schemeClr val="accent3">
                    <a:lumMod val="75000"/>
                  </a:schemeClr>
                </a:solidFill>
              </a:rPr>
              <a:t>পাঠ্যাংশটি কয়েকবার মনোযোগ সহকারে পড়ে সনের পাশে উল্লেখযোগ্য ঘটনা গুলো লিখবে।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8400" y="2057400"/>
            <a:ext cx="49530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b="1" dirty="0" smtClean="0"/>
              <a:t>১৯২০-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2514600"/>
            <a:ext cx="4953000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b="1" dirty="0" smtClean="0"/>
              <a:t>১৯২৭- 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14600" y="2895600"/>
            <a:ext cx="48768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b="1" dirty="0" smtClean="0"/>
              <a:t>১৯২৯- 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514600" y="3352800"/>
            <a:ext cx="487680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b="1" dirty="0" smtClean="0"/>
              <a:t>১৯৬৬- 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514600" y="3810000"/>
            <a:ext cx="48006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b="1" dirty="0" smtClean="0"/>
              <a:t>১৯৭০- </a:t>
            </a:r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5783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81200" y="61722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7030A0"/>
                </a:solidFill>
              </a:rPr>
              <a:t>    কিন্তু একই দিন ১৭ মার্চ 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609600"/>
            <a:ext cx="449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u="sng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b="1" u="sng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u="sng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পরিচিতিঃ</a:t>
            </a:r>
            <a:r>
              <a:rPr lang="en-US" sz="6000" b="1" u="sng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b="1" u="sng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676400"/>
            <a:ext cx="4800600" cy="2308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বিষয়ঃ বাংলাদেশ ও বিশ্ব পরিচয় 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শ্রেণিঃ তৃতীয় 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অধ্যায়ঃ দশম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পাঠশিরোনামঃ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আমাদের জাতির পিতা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m1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1447801"/>
            <a:ext cx="2667000" cy="3462434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33" y="0"/>
            <a:ext cx="9148233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55783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00200" y="2209800"/>
            <a:ext cx="6172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u="sng" dirty="0" smtClean="0">
                <a:solidFill>
                  <a:schemeClr val="accent6">
                    <a:lumMod val="75000"/>
                  </a:schemeClr>
                </a:solidFill>
              </a:rPr>
              <a:t>শিখন ফল- </a:t>
            </a:r>
          </a:p>
          <a:p>
            <a:r>
              <a:rPr lang="bn-IN" b="1" dirty="0" smtClean="0">
                <a:solidFill>
                  <a:srgbClr val="00B050"/>
                </a:solidFill>
              </a:rPr>
              <a:t>১৪ ১ ১- বাংলাদেশের জাতির পিতার নাম বলতে পারবে।</a:t>
            </a:r>
          </a:p>
          <a:p>
            <a:r>
              <a:rPr lang="bn-IN" b="1" dirty="0" smtClean="0">
                <a:solidFill>
                  <a:srgbClr val="00B050"/>
                </a:solidFill>
              </a:rPr>
              <a:t>১৪ ১ ২- জাতির পিতার জীবনি সংক্ষেপে বলতে পারবে।</a:t>
            </a:r>
          </a:p>
          <a:p>
            <a:r>
              <a:rPr lang="bn-IN" b="1" dirty="0" smtClean="0">
                <a:solidFill>
                  <a:srgbClr val="00B050"/>
                </a:solidFill>
              </a:rPr>
              <a:t>১৪ ১ ৩- বাংলাদেশের স্বাধীনতা অর্জনে জাতির পিতার </a:t>
            </a:r>
          </a:p>
          <a:p>
            <a:r>
              <a:rPr lang="bn-IN" b="1" dirty="0" smtClean="0">
                <a:solidFill>
                  <a:srgbClr val="00B050"/>
                </a:solidFill>
              </a:rPr>
              <a:t> </a:t>
            </a:r>
            <a:r>
              <a:rPr lang="bn-IN" b="1" dirty="0" smtClean="0">
                <a:solidFill>
                  <a:srgbClr val="00B050"/>
                </a:solidFill>
              </a:rPr>
              <a:t>            অবদান    বলতে পারবে।  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315200"/>
          </a:xfrm>
          <a:prstGeom prst="rect">
            <a:avLst/>
          </a:prstGeom>
        </p:spPr>
      </p:pic>
      <p:pic>
        <p:nvPicPr>
          <p:cNvPr id="3" name="Picture 2" descr="m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762000"/>
            <a:ext cx="7620000" cy="52578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6162" y="1"/>
            <a:ext cx="4107838" cy="3553584"/>
          </a:xfrm>
          <a:prstGeom prst="rect">
            <a:avLst/>
          </a:prstGeom>
        </p:spPr>
      </p:pic>
      <p:pic>
        <p:nvPicPr>
          <p:cNvPr id="3" name="Picture 2" descr="m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2202" y="3810000"/>
            <a:ext cx="4161798" cy="3048000"/>
          </a:xfrm>
          <a:prstGeom prst="rect">
            <a:avLst/>
          </a:prstGeom>
        </p:spPr>
      </p:pic>
      <p:pic>
        <p:nvPicPr>
          <p:cNvPr id="4" name="Picture 3" descr="m2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853756" cy="6858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86400" y="5943600"/>
            <a:ext cx="32004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লুতফর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019800"/>
            <a:ext cx="24384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সায়েরা খাতুন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38784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21156250" flipH="1">
            <a:off x="1457344" y="767366"/>
            <a:ext cx="4848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গিমাডাংগা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প্রাথমিক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বিদ্যালয়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339627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5784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135</Words>
  <Application>Microsoft Office PowerPoint</Application>
  <PresentationFormat>On-screen Show (4:3)</PresentationFormat>
  <Paragraphs>33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School</dc:creator>
  <cp:lastModifiedBy>School</cp:lastModifiedBy>
  <cp:revision>30</cp:revision>
  <dcterms:created xsi:type="dcterms:W3CDTF">2020-08-05T02:34:15Z</dcterms:created>
  <dcterms:modified xsi:type="dcterms:W3CDTF">2020-08-13T17:39:10Z</dcterms:modified>
</cp:coreProperties>
</file>