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0AFE87-9A1D-4E6A-B7D1-FB9BC59F1A2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6E6F97-2E72-4AE1-94CC-2E7260A1091B}">
      <dgm:prSet phldrT="[Text]" custT="1"/>
      <dgm:spPr/>
      <dgm:t>
        <a:bodyPr/>
        <a:lstStyle/>
        <a:p>
          <a:r>
            <a:rPr lang="en-US" sz="4000" dirty="0" err="1" smtClean="0">
              <a:latin typeface="NikoshBAN" pitchFamily="2" charset="0"/>
              <a:cs typeface="NikoshBAN" pitchFamily="2" charset="0"/>
            </a:rPr>
            <a:t>দুটি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মৌলিক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অর্থনৈতিক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সমস্যা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B2CE2DC4-107B-4A0A-BEAC-F4590396DF17}" type="parTrans" cxnId="{5228443D-32EB-446E-B0A9-7170EC990C4B}">
      <dgm:prSet/>
      <dgm:spPr/>
      <dgm:t>
        <a:bodyPr/>
        <a:lstStyle/>
        <a:p>
          <a:endParaRPr lang="en-US"/>
        </a:p>
      </dgm:t>
    </dgm:pt>
    <dgm:pt modelId="{6446BE54-FC4C-4143-893E-3A8825DF9744}" type="sibTrans" cxnId="{5228443D-32EB-446E-B0A9-7170EC990C4B}">
      <dgm:prSet/>
      <dgm:spPr/>
      <dgm:t>
        <a:bodyPr/>
        <a:lstStyle/>
        <a:p>
          <a:endParaRPr lang="en-US"/>
        </a:p>
      </dgm:t>
    </dgm:pt>
    <dgm:pt modelId="{1340C986-9DCE-45B4-9BEA-D5BF561C08CF}">
      <dgm:prSet phldrT="[Text]" custT="1"/>
      <dgm:spPr/>
      <dgm:t>
        <a:bodyPr/>
        <a:lstStyle/>
        <a:p>
          <a:r>
            <a:rPr lang="en-US" sz="4000" dirty="0" err="1" smtClean="0">
              <a:latin typeface="NikoshBAN" pitchFamily="2" charset="0"/>
              <a:cs typeface="NikoshBAN" pitchFamily="2" charset="0"/>
            </a:rPr>
            <a:t>দুষ্প্রাপ্যতা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4594769A-FD3E-4E82-B15E-4216EFF090D4}" type="parTrans" cxnId="{FCF3818A-80BF-4D6B-BF71-3023681B1B9E}">
      <dgm:prSet/>
      <dgm:spPr/>
      <dgm:t>
        <a:bodyPr/>
        <a:lstStyle/>
        <a:p>
          <a:endParaRPr lang="en-US"/>
        </a:p>
      </dgm:t>
    </dgm:pt>
    <dgm:pt modelId="{33908486-3580-4AA2-AEA1-4C5FF51D299D}" type="sibTrans" cxnId="{FCF3818A-80BF-4D6B-BF71-3023681B1B9E}">
      <dgm:prSet/>
      <dgm:spPr/>
      <dgm:t>
        <a:bodyPr/>
        <a:lstStyle/>
        <a:p>
          <a:endParaRPr lang="en-US"/>
        </a:p>
      </dgm:t>
    </dgm:pt>
    <dgm:pt modelId="{E39D33EB-FF91-4059-9A75-12E77F8CC37C}">
      <dgm:prSet phldrT="[Text]" custT="1"/>
      <dgm:spPr/>
      <dgm:t>
        <a:bodyPr/>
        <a:lstStyle/>
        <a:p>
          <a:r>
            <a:rPr lang="en-US" sz="4000" dirty="0" err="1" smtClean="0">
              <a:latin typeface="NikoshBAN" pitchFamily="2" charset="0"/>
              <a:cs typeface="NikoshBAN" pitchFamily="2" charset="0"/>
            </a:rPr>
            <a:t>অসীম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অভাব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1CF5BC29-0807-4EEF-B32D-0C632ED54B6D}" type="parTrans" cxnId="{4EE32A0F-2DA7-4748-AEE4-BA34B98EE0EC}">
      <dgm:prSet/>
      <dgm:spPr/>
      <dgm:t>
        <a:bodyPr/>
        <a:lstStyle/>
        <a:p>
          <a:endParaRPr lang="en-US"/>
        </a:p>
      </dgm:t>
    </dgm:pt>
    <dgm:pt modelId="{2E9F92E7-6E52-4C6C-90B8-8AB0193C285E}" type="sibTrans" cxnId="{4EE32A0F-2DA7-4748-AEE4-BA34B98EE0EC}">
      <dgm:prSet/>
      <dgm:spPr/>
      <dgm:t>
        <a:bodyPr/>
        <a:lstStyle/>
        <a:p>
          <a:endParaRPr lang="en-US"/>
        </a:p>
      </dgm:t>
    </dgm:pt>
    <dgm:pt modelId="{5338CA6A-65F4-4987-BC76-B8FC3404DC93}" type="pres">
      <dgm:prSet presAssocID="{FF0AFE87-9A1D-4E6A-B7D1-FB9BC59F1A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8D002E7-07F3-4605-B521-E2ED701BC8D9}" type="pres">
      <dgm:prSet presAssocID="{B86E6F97-2E72-4AE1-94CC-2E7260A1091B}" presName="hierRoot1" presStyleCnt="0"/>
      <dgm:spPr/>
    </dgm:pt>
    <dgm:pt modelId="{132C2B52-15F0-4B18-9F02-9DCFBDAF76C9}" type="pres">
      <dgm:prSet presAssocID="{B86E6F97-2E72-4AE1-94CC-2E7260A1091B}" presName="composite" presStyleCnt="0"/>
      <dgm:spPr/>
    </dgm:pt>
    <dgm:pt modelId="{FA8437AC-BF7E-499F-939D-A0677105DD6D}" type="pres">
      <dgm:prSet presAssocID="{B86E6F97-2E72-4AE1-94CC-2E7260A1091B}" presName="background" presStyleLbl="node0" presStyleIdx="0" presStyleCnt="1"/>
      <dgm:spPr/>
    </dgm:pt>
    <dgm:pt modelId="{4D7C8A01-0ABB-4C13-ACBA-DE35156C5D8C}" type="pres">
      <dgm:prSet presAssocID="{B86E6F97-2E72-4AE1-94CC-2E7260A1091B}" presName="text" presStyleLbl="fgAcc0" presStyleIdx="0" presStyleCnt="1" custScaleX="166305" custScaleY="674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23811B-A26A-4BD0-9CBD-3EF220DFF2C5}" type="pres">
      <dgm:prSet presAssocID="{B86E6F97-2E72-4AE1-94CC-2E7260A1091B}" presName="hierChild2" presStyleCnt="0"/>
      <dgm:spPr/>
    </dgm:pt>
    <dgm:pt modelId="{E518B3E2-6AC8-4B74-BE52-E99C5BA0BC03}" type="pres">
      <dgm:prSet presAssocID="{4594769A-FD3E-4E82-B15E-4216EFF090D4}" presName="Name10" presStyleLbl="parChTrans1D2" presStyleIdx="0" presStyleCnt="2"/>
      <dgm:spPr/>
    </dgm:pt>
    <dgm:pt modelId="{1336ED44-646D-4D25-87F1-622F1B586AF1}" type="pres">
      <dgm:prSet presAssocID="{1340C986-9DCE-45B4-9BEA-D5BF561C08CF}" presName="hierRoot2" presStyleCnt="0"/>
      <dgm:spPr/>
    </dgm:pt>
    <dgm:pt modelId="{34CA221A-3ACD-4AB6-BDEE-4B4221C35646}" type="pres">
      <dgm:prSet presAssocID="{1340C986-9DCE-45B4-9BEA-D5BF561C08CF}" presName="composite2" presStyleCnt="0"/>
      <dgm:spPr/>
    </dgm:pt>
    <dgm:pt modelId="{56AA1A34-BD40-4821-924E-E13DFE4DB527}" type="pres">
      <dgm:prSet presAssocID="{1340C986-9DCE-45B4-9BEA-D5BF561C08CF}" presName="background2" presStyleLbl="node2" presStyleIdx="0" presStyleCnt="2"/>
      <dgm:spPr/>
    </dgm:pt>
    <dgm:pt modelId="{0A6B0CA3-B7AB-4BC7-BF6F-2A3000714248}" type="pres">
      <dgm:prSet presAssocID="{1340C986-9DCE-45B4-9BEA-D5BF561C08CF}" presName="text2" presStyleLbl="fgAcc2" presStyleIdx="0" presStyleCnt="2" custScaleX="100212" custScaleY="696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D16BCE-58F2-4E24-8123-1AB24EB577AE}" type="pres">
      <dgm:prSet presAssocID="{1340C986-9DCE-45B4-9BEA-D5BF561C08CF}" presName="hierChild3" presStyleCnt="0"/>
      <dgm:spPr/>
    </dgm:pt>
    <dgm:pt modelId="{405E79B5-4252-4E53-8016-0922121D5F5C}" type="pres">
      <dgm:prSet presAssocID="{1CF5BC29-0807-4EEF-B32D-0C632ED54B6D}" presName="Name10" presStyleLbl="parChTrans1D2" presStyleIdx="1" presStyleCnt="2"/>
      <dgm:spPr/>
    </dgm:pt>
    <dgm:pt modelId="{ED98AF10-9566-40B5-837A-B05F30476688}" type="pres">
      <dgm:prSet presAssocID="{E39D33EB-FF91-4059-9A75-12E77F8CC37C}" presName="hierRoot2" presStyleCnt="0"/>
      <dgm:spPr/>
    </dgm:pt>
    <dgm:pt modelId="{76F0B84E-9EF7-4E34-AB5B-0AB14BD3C981}" type="pres">
      <dgm:prSet presAssocID="{E39D33EB-FF91-4059-9A75-12E77F8CC37C}" presName="composite2" presStyleCnt="0"/>
      <dgm:spPr/>
    </dgm:pt>
    <dgm:pt modelId="{7B6CF37C-9BF1-486B-92A9-AEBAA215BF51}" type="pres">
      <dgm:prSet presAssocID="{E39D33EB-FF91-4059-9A75-12E77F8CC37C}" presName="background2" presStyleLbl="node2" presStyleIdx="1" presStyleCnt="2"/>
      <dgm:spPr/>
    </dgm:pt>
    <dgm:pt modelId="{7C0A365E-AD5E-4ECB-929B-6B0AFD203BFB}" type="pres">
      <dgm:prSet presAssocID="{E39D33EB-FF91-4059-9A75-12E77F8CC37C}" presName="text2" presStyleLbl="fgAcc2" presStyleIdx="1" presStyleCnt="2" custScaleX="112781" custScaleY="623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87BE38-3490-4911-9C83-BB6C4C18E868}" type="pres">
      <dgm:prSet presAssocID="{E39D33EB-FF91-4059-9A75-12E77F8CC37C}" presName="hierChild3" presStyleCnt="0"/>
      <dgm:spPr/>
    </dgm:pt>
  </dgm:ptLst>
  <dgm:cxnLst>
    <dgm:cxn modelId="{4EE32A0F-2DA7-4748-AEE4-BA34B98EE0EC}" srcId="{B86E6F97-2E72-4AE1-94CC-2E7260A1091B}" destId="{E39D33EB-FF91-4059-9A75-12E77F8CC37C}" srcOrd="1" destOrd="0" parTransId="{1CF5BC29-0807-4EEF-B32D-0C632ED54B6D}" sibTransId="{2E9F92E7-6E52-4C6C-90B8-8AB0193C285E}"/>
    <dgm:cxn modelId="{898FC86B-441B-4A0D-979B-D4BB3EF8F384}" type="presOf" srcId="{E39D33EB-FF91-4059-9A75-12E77F8CC37C}" destId="{7C0A365E-AD5E-4ECB-929B-6B0AFD203BFB}" srcOrd="0" destOrd="0" presId="urn:microsoft.com/office/officeart/2005/8/layout/hierarchy1"/>
    <dgm:cxn modelId="{6215B1AA-A8E1-4155-8FE2-6D6F7E0A2848}" type="presOf" srcId="{1340C986-9DCE-45B4-9BEA-D5BF561C08CF}" destId="{0A6B0CA3-B7AB-4BC7-BF6F-2A3000714248}" srcOrd="0" destOrd="0" presId="urn:microsoft.com/office/officeart/2005/8/layout/hierarchy1"/>
    <dgm:cxn modelId="{2C694285-4976-4EBD-A709-337EAF0588E8}" type="presOf" srcId="{4594769A-FD3E-4E82-B15E-4216EFF090D4}" destId="{E518B3E2-6AC8-4B74-BE52-E99C5BA0BC03}" srcOrd="0" destOrd="0" presId="urn:microsoft.com/office/officeart/2005/8/layout/hierarchy1"/>
    <dgm:cxn modelId="{5228443D-32EB-446E-B0A9-7170EC990C4B}" srcId="{FF0AFE87-9A1D-4E6A-B7D1-FB9BC59F1A22}" destId="{B86E6F97-2E72-4AE1-94CC-2E7260A1091B}" srcOrd="0" destOrd="0" parTransId="{B2CE2DC4-107B-4A0A-BEAC-F4590396DF17}" sibTransId="{6446BE54-FC4C-4143-893E-3A8825DF9744}"/>
    <dgm:cxn modelId="{C2EAECB2-C7AE-4794-8D97-B2B6A0EDC8AE}" type="presOf" srcId="{FF0AFE87-9A1D-4E6A-B7D1-FB9BC59F1A22}" destId="{5338CA6A-65F4-4987-BC76-B8FC3404DC93}" srcOrd="0" destOrd="0" presId="urn:microsoft.com/office/officeart/2005/8/layout/hierarchy1"/>
    <dgm:cxn modelId="{C8F4AA8E-F864-4BD5-A9B5-BF52EC04C61C}" type="presOf" srcId="{1CF5BC29-0807-4EEF-B32D-0C632ED54B6D}" destId="{405E79B5-4252-4E53-8016-0922121D5F5C}" srcOrd="0" destOrd="0" presId="urn:microsoft.com/office/officeart/2005/8/layout/hierarchy1"/>
    <dgm:cxn modelId="{FCF3818A-80BF-4D6B-BF71-3023681B1B9E}" srcId="{B86E6F97-2E72-4AE1-94CC-2E7260A1091B}" destId="{1340C986-9DCE-45B4-9BEA-D5BF561C08CF}" srcOrd="0" destOrd="0" parTransId="{4594769A-FD3E-4E82-B15E-4216EFF090D4}" sibTransId="{33908486-3580-4AA2-AEA1-4C5FF51D299D}"/>
    <dgm:cxn modelId="{CD8C947E-3775-4279-B67A-9135202ABDA0}" type="presOf" srcId="{B86E6F97-2E72-4AE1-94CC-2E7260A1091B}" destId="{4D7C8A01-0ABB-4C13-ACBA-DE35156C5D8C}" srcOrd="0" destOrd="0" presId="urn:microsoft.com/office/officeart/2005/8/layout/hierarchy1"/>
    <dgm:cxn modelId="{54FD4520-8C6A-47CE-8164-5591A842DA0A}" type="presParOf" srcId="{5338CA6A-65F4-4987-BC76-B8FC3404DC93}" destId="{78D002E7-07F3-4605-B521-E2ED701BC8D9}" srcOrd="0" destOrd="0" presId="urn:microsoft.com/office/officeart/2005/8/layout/hierarchy1"/>
    <dgm:cxn modelId="{D967E0B4-AC6F-43E2-916B-F4BE1BDEE05B}" type="presParOf" srcId="{78D002E7-07F3-4605-B521-E2ED701BC8D9}" destId="{132C2B52-15F0-4B18-9F02-9DCFBDAF76C9}" srcOrd="0" destOrd="0" presId="urn:microsoft.com/office/officeart/2005/8/layout/hierarchy1"/>
    <dgm:cxn modelId="{E861E0B4-3A19-4F17-8C92-10A1BF7BDBEB}" type="presParOf" srcId="{132C2B52-15F0-4B18-9F02-9DCFBDAF76C9}" destId="{FA8437AC-BF7E-499F-939D-A0677105DD6D}" srcOrd="0" destOrd="0" presId="urn:microsoft.com/office/officeart/2005/8/layout/hierarchy1"/>
    <dgm:cxn modelId="{DFB0CB12-DFA8-4D55-83D2-53AF467CFC0F}" type="presParOf" srcId="{132C2B52-15F0-4B18-9F02-9DCFBDAF76C9}" destId="{4D7C8A01-0ABB-4C13-ACBA-DE35156C5D8C}" srcOrd="1" destOrd="0" presId="urn:microsoft.com/office/officeart/2005/8/layout/hierarchy1"/>
    <dgm:cxn modelId="{8E51ED11-3A88-45FD-BC57-4C652B396517}" type="presParOf" srcId="{78D002E7-07F3-4605-B521-E2ED701BC8D9}" destId="{4823811B-A26A-4BD0-9CBD-3EF220DFF2C5}" srcOrd="1" destOrd="0" presId="urn:microsoft.com/office/officeart/2005/8/layout/hierarchy1"/>
    <dgm:cxn modelId="{3DF300D7-FEE3-4E9A-B16F-578A369D9B6E}" type="presParOf" srcId="{4823811B-A26A-4BD0-9CBD-3EF220DFF2C5}" destId="{E518B3E2-6AC8-4B74-BE52-E99C5BA0BC03}" srcOrd="0" destOrd="0" presId="urn:microsoft.com/office/officeart/2005/8/layout/hierarchy1"/>
    <dgm:cxn modelId="{57F92B2D-B9CD-4041-8E06-8907827ED065}" type="presParOf" srcId="{4823811B-A26A-4BD0-9CBD-3EF220DFF2C5}" destId="{1336ED44-646D-4D25-87F1-622F1B586AF1}" srcOrd="1" destOrd="0" presId="urn:microsoft.com/office/officeart/2005/8/layout/hierarchy1"/>
    <dgm:cxn modelId="{05363F61-F6EE-48C1-B72C-B90555E9644C}" type="presParOf" srcId="{1336ED44-646D-4D25-87F1-622F1B586AF1}" destId="{34CA221A-3ACD-4AB6-BDEE-4B4221C35646}" srcOrd="0" destOrd="0" presId="urn:microsoft.com/office/officeart/2005/8/layout/hierarchy1"/>
    <dgm:cxn modelId="{D8652102-AED5-4ED7-A985-628EA37C5A32}" type="presParOf" srcId="{34CA221A-3ACD-4AB6-BDEE-4B4221C35646}" destId="{56AA1A34-BD40-4821-924E-E13DFE4DB527}" srcOrd="0" destOrd="0" presId="urn:microsoft.com/office/officeart/2005/8/layout/hierarchy1"/>
    <dgm:cxn modelId="{FA7F37EA-1A24-4A59-974D-F130BF63A323}" type="presParOf" srcId="{34CA221A-3ACD-4AB6-BDEE-4B4221C35646}" destId="{0A6B0CA3-B7AB-4BC7-BF6F-2A3000714248}" srcOrd="1" destOrd="0" presId="urn:microsoft.com/office/officeart/2005/8/layout/hierarchy1"/>
    <dgm:cxn modelId="{8C0785E4-E348-4A79-8562-C430CD1B0D15}" type="presParOf" srcId="{1336ED44-646D-4D25-87F1-622F1B586AF1}" destId="{41D16BCE-58F2-4E24-8123-1AB24EB577AE}" srcOrd="1" destOrd="0" presId="urn:microsoft.com/office/officeart/2005/8/layout/hierarchy1"/>
    <dgm:cxn modelId="{4310FC4B-CC63-479A-AD7D-44354B591FC5}" type="presParOf" srcId="{4823811B-A26A-4BD0-9CBD-3EF220DFF2C5}" destId="{405E79B5-4252-4E53-8016-0922121D5F5C}" srcOrd="2" destOrd="0" presId="urn:microsoft.com/office/officeart/2005/8/layout/hierarchy1"/>
    <dgm:cxn modelId="{D232D496-4251-46D6-96BA-BF2858EDBE86}" type="presParOf" srcId="{4823811B-A26A-4BD0-9CBD-3EF220DFF2C5}" destId="{ED98AF10-9566-40B5-837A-B05F30476688}" srcOrd="3" destOrd="0" presId="urn:microsoft.com/office/officeart/2005/8/layout/hierarchy1"/>
    <dgm:cxn modelId="{8297CD03-A9D8-4E84-8EF0-7392CC49F4DD}" type="presParOf" srcId="{ED98AF10-9566-40B5-837A-B05F30476688}" destId="{76F0B84E-9EF7-4E34-AB5B-0AB14BD3C981}" srcOrd="0" destOrd="0" presId="urn:microsoft.com/office/officeart/2005/8/layout/hierarchy1"/>
    <dgm:cxn modelId="{48960570-DF65-4227-8F96-B6F5177F871D}" type="presParOf" srcId="{76F0B84E-9EF7-4E34-AB5B-0AB14BD3C981}" destId="{7B6CF37C-9BF1-486B-92A9-AEBAA215BF51}" srcOrd="0" destOrd="0" presId="urn:microsoft.com/office/officeart/2005/8/layout/hierarchy1"/>
    <dgm:cxn modelId="{FED1E97D-F63C-4C27-8DBF-21B898CD6E6D}" type="presParOf" srcId="{76F0B84E-9EF7-4E34-AB5B-0AB14BD3C981}" destId="{7C0A365E-AD5E-4ECB-929B-6B0AFD203BFB}" srcOrd="1" destOrd="0" presId="urn:microsoft.com/office/officeart/2005/8/layout/hierarchy1"/>
    <dgm:cxn modelId="{6C2A3737-EB3C-42A9-9FE5-77F22600D961}" type="presParOf" srcId="{ED98AF10-9566-40B5-837A-B05F30476688}" destId="{8D87BE38-3490-4911-9C83-BB6C4C18E86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DFD5A0-340C-4683-9647-5077791CCA8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A4E2E1-6398-4B63-BFF3-42ED1ACE9ABE}">
      <dgm:prSet phldrT="[Text]" custT="1"/>
      <dgm:spPr/>
      <dgm:t>
        <a:bodyPr/>
        <a:lstStyle/>
        <a:p>
          <a:r>
            <a:rPr lang="en-US" sz="3600" b="1" dirty="0" smtClean="0">
              <a:latin typeface="NikoshBAN" pitchFamily="2" charset="0"/>
              <a:cs typeface="NikoshBAN" pitchFamily="2" charset="0"/>
            </a:rPr>
            <a:t>১</a:t>
          </a:r>
          <a:endParaRPr lang="en-US" sz="3600" b="1" dirty="0">
            <a:latin typeface="NikoshBAN" pitchFamily="2" charset="0"/>
            <a:cs typeface="NikoshBAN" pitchFamily="2" charset="0"/>
          </a:endParaRPr>
        </a:p>
      </dgm:t>
    </dgm:pt>
    <dgm:pt modelId="{B2F30060-F905-47D1-B17B-789652AD33CB}" type="parTrans" cxnId="{03550AFA-D4F3-49DF-A9E4-D9E11BB5DB16}">
      <dgm:prSet/>
      <dgm:spPr/>
      <dgm:t>
        <a:bodyPr/>
        <a:lstStyle/>
        <a:p>
          <a:endParaRPr lang="en-US" b="1"/>
        </a:p>
      </dgm:t>
    </dgm:pt>
    <dgm:pt modelId="{31F169BC-D879-4215-A84B-8352CF64FFFD}" type="sibTrans" cxnId="{03550AFA-D4F3-49DF-A9E4-D9E11BB5DB16}">
      <dgm:prSet/>
      <dgm:spPr/>
      <dgm:t>
        <a:bodyPr/>
        <a:lstStyle/>
        <a:p>
          <a:endParaRPr lang="en-US" b="1"/>
        </a:p>
      </dgm:t>
    </dgm:pt>
    <dgm:pt modelId="{3C0D079A-B11D-4879-BDB2-17237E10BC67}">
      <dgm:prSet phldrT="[Text]" custT="1"/>
      <dgm:spPr/>
      <dgm:t>
        <a:bodyPr/>
        <a:lstStyle/>
        <a:p>
          <a:r>
            <a:rPr lang="en-US" sz="3600" b="0" dirty="0" err="1" smtClean="0">
              <a:latin typeface="NikoshBAN" pitchFamily="2" charset="0"/>
              <a:cs typeface="NikoshBAN" pitchFamily="2" charset="0"/>
            </a:rPr>
            <a:t>মানুষকে</a:t>
          </a:r>
          <a:r>
            <a:rPr lang="en-US" sz="3600" b="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b="0" dirty="0" err="1" smtClean="0">
              <a:latin typeface="NikoshBAN" pitchFamily="2" charset="0"/>
              <a:cs typeface="NikoshBAN" pitchFamily="2" charset="0"/>
            </a:rPr>
            <a:t>পেতে</a:t>
          </a:r>
          <a:r>
            <a:rPr lang="en-US" sz="3600" b="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b="0" dirty="0" err="1" smtClean="0">
              <a:latin typeface="NikoshBAN" pitchFamily="2" charset="0"/>
              <a:cs typeface="NikoshBAN" pitchFamily="2" charset="0"/>
            </a:rPr>
            <a:t>হলে</a:t>
          </a:r>
          <a:r>
            <a:rPr lang="en-US" sz="3600" b="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b="0" dirty="0" err="1" smtClean="0">
              <a:latin typeface="NikoshBAN" pitchFamily="2" charset="0"/>
              <a:cs typeface="NikoshBAN" pitchFamily="2" charset="0"/>
            </a:rPr>
            <a:t>ছাড়তে</a:t>
          </a:r>
          <a:r>
            <a:rPr lang="en-US" sz="3600" b="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b="0" dirty="0" err="1" smtClean="0">
              <a:latin typeface="NikoshBAN" pitchFamily="2" charset="0"/>
              <a:cs typeface="NikoshBAN" pitchFamily="2" charset="0"/>
            </a:rPr>
            <a:t>হয়</a:t>
          </a:r>
          <a:r>
            <a:rPr lang="en-US" sz="3600" b="0" dirty="0" smtClean="0">
              <a:latin typeface="NikoshBAN" pitchFamily="2" charset="0"/>
              <a:cs typeface="NikoshBAN" pitchFamily="2" charset="0"/>
            </a:rPr>
            <a:t>। </a:t>
          </a:r>
          <a:endParaRPr lang="en-US" sz="3600" b="0" dirty="0">
            <a:latin typeface="NikoshBAN" pitchFamily="2" charset="0"/>
            <a:cs typeface="NikoshBAN" pitchFamily="2" charset="0"/>
          </a:endParaRPr>
        </a:p>
      </dgm:t>
    </dgm:pt>
    <dgm:pt modelId="{73BE8EBC-09AB-4582-9F52-9F6054C6A8A0}" type="parTrans" cxnId="{C9F68C6C-28BF-4B73-8FD7-10CFC531C8FC}">
      <dgm:prSet/>
      <dgm:spPr/>
      <dgm:t>
        <a:bodyPr/>
        <a:lstStyle/>
        <a:p>
          <a:endParaRPr lang="en-US" b="1"/>
        </a:p>
      </dgm:t>
    </dgm:pt>
    <dgm:pt modelId="{1A7519E0-7454-49F2-9859-9AEE0501D56A}" type="sibTrans" cxnId="{C9F68C6C-28BF-4B73-8FD7-10CFC531C8FC}">
      <dgm:prSet/>
      <dgm:spPr/>
      <dgm:t>
        <a:bodyPr/>
        <a:lstStyle/>
        <a:p>
          <a:endParaRPr lang="en-US" b="1"/>
        </a:p>
      </dgm:t>
    </dgm:pt>
    <dgm:pt modelId="{9C1906E2-6675-4F91-A0D5-F27078415B95}">
      <dgm:prSet custT="1"/>
      <dgm:spPr/>
      <dgm:t>
        <a:bodyPr/>
        <a:lstStyle/>
        <a:p>
          <a:r>
            <a:rPr lang="en-US" sz="3600" b="1" dirty="0" smtClean="0">
              <a:latin typeface="NikoshBAN" pitchFamily="2" charset="0"/>
              <a:cs typeface="NikoshBAN" pitchFamily="2" charset="0"/>
            </a:rPr>
            <a:t>২</a:t>
          </a:r>
          <a:endParaRPr lang="en-US" sz="3600" b="1" dirty="0">
            <a:latin typeface="NikoshBAN" pitchFamily="2" charset="0"/>
            <a:cs typeface="NikoshBAN" pitchFamily="2" charset="0"/>
          </a:endParaRPr>
        </a:p>
      </dgm:t>
    </dgm:pt>
    <dgm:pt modelId="{12000B49-1F0E-4D8F-8E7E-EF9AA740BBE4}" type="parTrans" cxnId="{89E1292A-0575-41BF-8897-B38F2B3BA5C6}">
      <dgm:prSet/>
      <dgm:spPr/>
      <dgm:t>
        <a:bodyPr/>
        <a:lstStyle/>
        <a:p>
          <a:endParaRPr lang="en-US" b="1"/>
        </a:p>
      </dgm:t>
    </dgm:pt>
    <dgm:pt modelId="{7B7EDE3B-9487-40D9-A4F0-E338BB7A7AD0}" type="sibTrans" cxnId="{89E1292A-0575-41BF-8897-B38F2B3BA5C6}">
      <dgm:prSet/>
      <dgm:spPr/>
      <dgm:t>
        <a:bodyPr/>
        <a:lstStyle/>
        <a:p>
          <a:endParaRPr lang="en-US" b="1"/>
        </a:p>
      </dgm:t>
    </dgm:pt>
    <dgm:pt modelId="{FB492102-B60F-42C6-9525-754A8B2953FD}">
      <dgm:prSet custT="1"/>
      <dgm:spPr/>
      <dgm:t>
        <a:bodyPr/>
        <a:lstStyle/>
        <a:p>
          <a:r>
            <a:rPr lang="en-US" sz="3600" b="1" dirty="0" smtClean="0">
              <a:latin typeface="NikoshBAN" pitchFamily="2" charset="0"/>
              <a:cs typeface="NikoshBAN" pitchFamily="2" charset="0"/>
            </a:rPr>
            <a:t>৩</a:t>
          </a:r>
          <a:endParaRPr lang="en-US" sz="3600" b="1" dirty="0">
            <a:latin typeface="NikoshBAN" pitchFamily="2" charset="0"/>
            <a:cs typeface="NikoshBAN" pitchFamily="2" charset="0"/>
          </a:endParaRPr>
        </a:p>
      </dgm:t>
    </dgm:pt>
    <dgm:pt modelId="{C7B41B7F-50B0-4469-ADE1-B697338BE132}" type="parTrans" cxnId="{9D52952F-AD80-4D30-9EE1-8E028C635947}">
      <dgm:prSet/>
      <dgm:spPr/>
      <dgm:t>
        <a:bodyPr/>
        <a:lstStyle/>
        <a:p>
          <a:endParaRPr lang="en-US" b="1"/>
        </a:p>
      </dgm:t>
    </dgm:pt>
    <dgm:pt modelId="{8A067396-5F9E-4D70-B347-1F15D18EAFE9}" type="sibTrans" cxnId="{9D52952F-AD80-4D30-9EE1-8E028C635947}">
      <dgm:prSet/>
      <dgm:spPr/>
      <dgm:t>
        <a:bodyPr/>
        <a:lstStyle/>
        <a:p>
          <a:endParaRPr lang="en-US" b="1"/>
        </a:p>
      </dgm:t>
    </dgm:pt>
    <dgm:pt modelId="{38AF86AC-35F9-47DD-AA95-5ECC94EC3000}">
      <dgm:prSet custT="1"/>
      <dgm:spPr/>
      <dgm:t>
        <a:bodyPr/>
        <a:lstStyle/>
        <a:p>
          <a:r>
            <a:rPr lang="en-US" sz="3600" b="1" dirty="0" smtClean="0">
              <a:latin typeface="NikoshBAN" pitchFamily="2" charset="0"/>
              <a:cs typeface="NikoshBAN" pitchFamily="2" charset="0"/>
            </a:rPr>
            <a:t>৪</a:t>
          </a:r>
          <a:endParaRPr lang="en-US" sz="3600" b="1" dirty="0">
            <a:latin typeface="NikoshBAN" pitchFamily="2" charset="0"/>
            <a:cs typeface="NikoshBAN" pitchFamily="2" charset="0"/>
          </a:endParaRPr>
        </a:p>
      </dgm:t>
    </dgm:pt>
    <dgm:pt modelId="{9A1F226B-E030-4507-875F-969368BAEE8E}" type="parTrans" cxnId="{8110322C-E4A1-4D03-8184-73C7A4773FD2}">
      <dgm:prSet/>
      <dgm:spPr/>
      <dgm:t>
        <a:bodyPr/>
        <a:lstStyle/>
        <a:p>
          <a:endParaRPr lang="en-US" b="1"/>
        </a:p>
      </dgm:t>
    </dgm:pt>
    <dgm:pt modelId="{CD58738F-C13B-446B-BADA-0ED044291A0E}" type="sibTrans" cxnId="{8110322C-E4A1-4D03-8184-73C7A4773FD2}">
      <dgm:prSet/>
      <dgm:spPr/>
      <dgm:t>
        <a:bodyPr/>
        <a:lstStyle/>
        <a:p>
          <a:endParaRPr lang="en-US" b="1"/>
        </a:p>
      </dgm:t>
    </dgm:pt>
    <dgm:pt modelId="{8AFE5CB2-EB5C-4AD5-B004-97EEED515312}">
      <dgm:prSet custT="1"/>
      <dgm:spPr/>
      <dgm:t>
        <a:bodyPr/>
        <a:lstStyle/>
        <a:p>
          <a:r>
            <a:rPr lang="en-US" sz="3600" b="1" dirty="0" smtClean="0">
              <a:latin typeface="NikoshBAN" pitchFamily="2" charset="0"/>
              <a:cs typeface="NikoshBAN" pitchFamily="2" charset="0"/>
            </a:rPr>
            <a:t>৫</a:t>
          </a:r>
          <a:endParaRPr lang="en-US" sz="3600" b="1" dirty="0">
            <a:latin typeface="NikoshBAN" pitchFamily="2" charset="0"/>
            <a:cs typeface="NikoshBAN" pitchFamily="2" charset="0"/>
          </a:endParaRPr>
        </a:p>
      </dgm:t>
    </dgm:pt>
    <dgm:pt modelId="{7781D7F6-27EE-476C-8648-007984FD1E05}" type="parTrans" cxnId="{776E4BC4-D3B1-4DE1-832C-D2CEEF4E49A6}">
      <dgm:prSet/>
      <dgm:spPr/>
      <dgm:t>
        <a:bodyPr/>
        <a:lstStyle/>
        <a:p>
          <a:endParaRPr lang="en-US" b="1"/>
        </a:p>
      </dgm:t>
    </dgm:pt>
    <dgm:pt modelId="{73B08E4E-355E-4BC2-A1AF-73F854842490}" type="sibTrans" cxnId="{776E4BC4-D3B1-4DE1-832C-D2CEEF4E49A6}">
      <dgm:prSet/>
      <dgm:spPr/>
      <dgm:t>
        <a:bodyPr/>
        <a:lstStyle/>
        <a:p>
          <a:endParaRPr lang="en-US" b="1"/>
        </a:p>
      </dgm:t>
    </dgm:pt>
    <dgm:pt modelId="{16429A95-2C75-4A76-A22E-518E627FB730}">
      <dgm:prSet custT="1"/>
      <dgm:spPr/>
      <dgm:t>
        <a:bodyPr/>
        <a:lstStyle/>
        <a:p>
          <a:r>
            <a:rPr lang="en-US" sz="3600" b="0" dirty="0" err="1" smtClean="0">
              <a:latin typeface="NikoshBAN" pitchFamily="2" charset="0"/>
              <a:cs typeface="NikoshBAN" pitchFamily="2" charset="0"/>
            </a:rPr>
            <a:t>সুযোগ</a:t>
          </a:r>
          <a:r>
            <a:rPr lang="en-US" sz="3600" b="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b="0" dirty="0" err="1" smtClean="0">
              <a:latin typeface="NikoshBAN" pitchFamily="2" charset="0"/>
              <a:cs typeface="NikoshBAN" pitchFamily="2" charset="0"/>
            </a:rPr>
            <a:t>ব্যয়</a:t>
          </a:r>
          <a:r>
            <a:rPr lang="en-US" sz="3600" b="0" dirty="0" smtClean="0">
              <a:latin typeface="NikoshBAN" pitchFamily="2" charset="0"/>
              <a:cs typeface="NikoshBAN" pitchFamily="2" charset="0"/>
            </a:rPr>
            <a:t>। </a:t>
          </a:r>
          <a:endParaRPr lang="en-US" sz="3600" b="0" dirty="0">
            <a:latin typeface="NikoshBAN" pitchFamily="2" charset="0"/>
            <a:cs typeface="NikoshBAN" pitchFamily="2" charset="0"/>
          </a:endParaRPr>
        </a:p>
      </dgm:t>
    </dgm:pt>
    <dgm:pt modelId="{9F3D1F60-3CF0-4429-97E5-B02919DEE2DC}" type="parTrans" cxnId="{CCDC0CD4-2B14-4BF8-B306-FB912D5B4539}">
      <dgm:prSet/>
      <dgm:spPr/>
      <dgm:t>
        <a:bodyPr/>
        <a:lstStyle/>
        <a:p>
          <a:endParaRPr lang="en-US" b="1"/>
        </a:p>
      </dgm:t>
    </dgm:pt>
    <dgm:pt modelId="{C9DB82BA-6F55-4342-8EE2-16A3F58CF2CB}" type="sibTrans" cxnId="{CCDC0CD4-2B14-4BF8-B306-FB912D5B4539}">
      <dgm:prSet/>
      <dgm:spPr/>
      <dgm:t>
        <a:bodyPr/>
        <a:lstStyle/>
        <a:p>
          <a:endParaRPr lang="en-US" b="1"/>
        </a:p>
      </dgm:t>
    </dgm:pt>
    <dgm:pt modelId="{5D869039-359C-49AF-A5D4-1F84610E7353}">
      <dgm:prSet custT="1"/>
      <dgm:spPr/>
      <dgm:t>
        <a:bodyPr/>
        <a:lstStyle/>
        <a:p>
          <a:r>
            <a:rPr lang="en-US" sz="3600" dirty="0" err="1" smtClean="0">
              <a:latin typeface="NikoshBAN" pitchFamily="2" charset="0"/>
              <a:cs typeface="NikoshBAN" pitchFamily="2" charset="0"/>
            </a:rPr>
            <a:t>যুক্তিবাদী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মানুষ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প্রান্তিক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পর্যায়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নিয়ে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চিন্তা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করে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। 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340ADEE3-C2B2-4CEC-A679-90B29B711F80}" type="parTrans" cxnId="{B0ADCCF6-25E6-48A3-9C30-6057D6CB2777}">
      <dgm:prSet/>
      <dgm:spPr/>
      <dgm:t>
        <a:bodyPr/>
        <a:lstStyle/>
        <a:p>
          <a:endParaRPr lang="en-US"/>
        </a:p>
      </dgm:t>
    </dgm:pt>
    <dgm:pt modelId="{8B9C8AE2-614E-4CCE-9948-E65ACEB3435B}" type="sibTrans" cxnId="{B0ADCCF6-25E6-48A3-9C30-6057D6CB2777}">
      <dgm:prSet/>
      <dgm:spPr/>
      <dgm:t>
        <a:bodyPr/>
        <a:lstStyle/>
        <a:p>
          <a:endParaRPr lang="en-US"/>
        </a:p>
      </dgm:t>
    </dgm:pt>
    <dgm:pt modelId="{1484DEF9-9FFB-4793-BFE1-F13DC8DF350F}">
      <dgm:prSet custT="1"/>
      <dgm:spPr/>
      <dgm:t>
        <a:bodyPr/>
        <a:lstStyle/>
        <a:p>
          <a:r>
            <a:rPr lang="en-US" sz="3600" dirty="0" err="1" smtClean="0">
              <a:latin typeface="NikoshBAN" pitchFamily="2" charset="0"/>
              <a:cs typeface="NikoshBAN" pitchFamily="2" charset="0"/>
            </a:rPr>
            <a:t>মানূষ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প্রণোদনায়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সাড়া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দেয়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। 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DD78E4DB-F171-469B-870D-882C57F9EDEA}" type="parTrans" cxnId="{E7E5F4C7-151B-4EA4-BBB1-ABCBCFA84A74}">
      <dgm:prSet/>
      <dgm:spPr/>
      <dgm:t>
        <a:bodyPr/>
        <a:lstStyle/>
        <a:p>
          <a:endParaRPr lang="en-US"/>
        </a:p>
      </dgm:t>
    </dgm:pt>
    <dgm:pt modelId="{16733684-67DA-4772-B661-90A6C7251C1A}" type="sibTrans" cxnId="{E7E5F4C7-151B-4EA4-BBB1-ABCBCFA84A74}">
      <dgm:prSet/>
      <dgm:spPr/>
      <dgm:t>
        <a:bodyPr/>
        <a:lstStyle/>
        <a:p>
          <a:endParaRPr lang="en-US"/>
        </a:p>
      </dgm:t>
    </dgm:pt>
    <dgm:pt modelId="{A072974A-8F9A-4A93-BE39-39475C6E62E6}">
      <dgm:prSet custT="1"/>
      <dgm:spPr/>
      <dgm:t>
        <a:bodyPr/>
        <a:lstStyle/>
        <a:p>
          <a:r>
            <a:rPr lang="en-US" sz="3600" dirty="0" err="1" smtClean="0">
              <a:latin typeface="NikoshBAN" pitchFamily="2" charset="0"/>
              <a:cs typeface="NikoshBAN" pitchFamily="2" charset="0"/>
            </a:rPr>
            <a:t>বাণিজ্যে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সবাই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উপকৃত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হয়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। 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040E68E3-EED6-471B-8554-DE737152421E}" type="parTrans" cxnId="{080605CF-A6B6-4A5F-BC27-C176ED218BB7}">
      <dgm:prSet/>
      <dgm:spPr/>
      <dgm:t>
        <a:bodyPr/>
        <a:lstStyle/>
        <a:p>
          <a:endParaRPr lang="en-US"/>
        </a:p>
      </dgm:t>
    </dgm:pt>
    <dgm:pt modelId="{7F58DCAB-FDD6-4AEC-A675-EF73E122C0C3}" type="sibTrans" cxnId="{080605CF-A6B6-4A5F-BC27-C176ED218BB7}">
      <dgm:prSet/>
      <dgm:spPr/>
      <dgm:t>
        <a:bodyPr/>
        <a:lstStyle/>
        <a:p>
          <a:endParaRPr lang="en-US"/>
        </a:p>
      </dgm:t>
    </dgm:pt>
    <dgm:pt modelId="{35C17904-A4D5-4117-91C3-0279AFFEB377}" type="pres">
      <dgm:prSet presAssocID="{D2DFD5A0-340C-4683-9647-5077791CCA8B}" presName="linearFlow" presStyleCnt="0">
        <dgm:presLayoutVars>
          <dgm:dir/>
          <dgm:animLvl val="lvl"/>
          <dgm:resizeHandles val="exact"/>
        </dgm:presLayoutVars>
      </dgm:prSet>
      <dgm:spPr/>
    </dgm:pt>
    <dgm:pt modelId="{92C2221A-159F-4150-8E9E-079FED72C224}" type="pres">
      <dgm:prSet presAssocID="{28A4E2E1-6398-4B63-BFF3-42ED1ACE9ABE}" presName="composite" presStyleCnt="0"/>
      <dgm:spPr/>
    </dgm:pt>
    <dgm:pt modelId="{6CB83E45-4AF0-47F8-9FCE-A4330E985952}" type="pres">
      <dgm:prSet presAssocID="{28A4E2E1-6398-4B63-BFF3-42ED1ACE9ABE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2F9382-3DB4-47AC-93C6-E63358443409}" type="pres">
      <dgm:prSet presAssocID="{28A4E2E1-6398-4B63-BFF3-42ED1ACE9ABE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054809-51A4-4AEE-88A3-2F74905FEB79}" type="pres">
      <dgm:prSet presAssocID="{31F169BC-D879-4215-A84B-8352CF64FFFD}" presName="sp" presStyleCnt="0"/>
      <dgm:spPr/>
    </dgm:pt>
    <dgm:pt modelId="{D2CC7544-7980-4434-A2AD-91320FE35488}" type="pres">
      <dgm:prSet presAssocID="{9C1906E2-6675-4F91-A0D5-F27078415B95}" presName="composite" presStyleCnt="0"/>
      <dgm:spPr/>
    </dgm:pt>
    <dgm:pt modelId="{054BF54A-F48A-4BBA-8353-AC255BF2C36F}" type="pres">
      <dgm:prSet presAssocID="{9C1906E2-6675-4F91-A0D5-F27078415B95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531296-5CCB-41BC-BBAE-ADAADB6466D0}" type="pres">
      <dgm:prSet presAssocID="{9C1906E2-6675-4F91-A0D5-F27078415B95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064475-10C1-496D-B6CA-0391980DBD7F}" type="pres">
      <dgm:prSet presAssocID="{7B7EDE3B-9487-40D9-A4F0-E338BB7A7AD0}" presName="sp" presStyleCnt="0"/>
      <dgm:spPr/>
    </dgm:pt>
    <dgm:pt modelId="{9E65FC52-51A7-4E9A-A3B2-834C13E27C09}" type="pres">
      <dgm:prSet presAssocID="{FB492102-B60F-42C6-9525-754A8B2953FD}" presName="composite" presStyleCnt="0"/>
      <dgm:spPr/>
    </dgm:pt>
    <dgm:pt modelId="{E88815BC-A6D4-4B92-8CBB-6C3C022B0433}" type="pres">
      <dgm:prSet presAssocID="{FB492102-B60F-42C6-9525-754A8B2953FD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8583DE-D4EC-443D-8A72-53C36F3543F9}" type="pres">
      <dgm:prSet presAssocID="{FB492102-B60F-42C6-9525-754A8B2953FD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CE5F11-7A8C-4364-8C30-5384E990CAFF}" type="pres">
      <dgm:prSet presAssocID="{8A067396-5F9E-4D70-B347-1F15D18EAFE9}" presName="sp" presStyleCnt="0"/>
      <dgm:spPr/>
    </dgm:pt>
    <dgm:pt modelId="{D976D128-3F72-4CA0-B95E-79DDD7C376ED}" type="pres">
      <dgm:prSet presAssocID="{38AF86AC-35F9-47DD-AA95-5ECC94EC3000}" presName="composite" presStyleCnt="0"/>
      <dgm:spPr/>
    </dgm:pt>
    <dgm:pt modelId="{3B5F1078-DD41-4E8D-A06B-CFD47972B254}" type="pres">
      <dgm:prSet presAssocID="{38AF86AC-35F9-47DD-AA95-5ECC94EC3000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2463F7-7522-4439-86B5-A8F5B4AEDAD5}" type="pres">
      <dgm:prSet presAssocID="{38AF86AC-35F9-47DD-AA95-5ECC94EC3000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262C0E-EC1B-4C52-8163-F9BC56EE8A6D}" type="pres">
      <dgm:prSet presAssocID="{CD58738F-C13B-446B-BADA-0ED044291A0E}" presName="sp" presStyleCnt="0"/>
      <dgm:spPr/>
    </dgm:pt>
    <dgm:pt modelId="{244C18CE-CAC4-41EB-8DA1-0E7911CE557C}" type="pres">
      <dgm:prSet presAssocID="{8AFE5CB2-EB5C-4AD5-B004-97EEED515312}" presName="composite" presStyleCnt="0"/>
      <dgm:spPr/>
    </dgm:pt>
    <dgm:pt modelId="{EDA27854-09DA-4C6E-B642-F6121DCFE322}" type="pres">
      <dgm:prSet presAssocID="{8AFE5CB2-EB5C-4AD5-B004-97EEED515312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570ACBAB-CEDD-4D38-9A35-FB243E2E8476}" type="pres">
      <dgm:prSet presAssocID="{8AFE5CB2-EB5C-4AD5-B004-97EEED515312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67CEEB-7F7A-4AA4-84D2-DAC45715D6FE}" type="presOf" srcId="{5D869039-359C-49AF-A5D4-1F84610E7353}" destId="{A28583DE-D4EC-443D-8A72-53C36F3543F9}" srcOrd="0" destOrd="0" presId="urn:microsoft.com/office/officeart/2005/8/layout/chevron2"/>
    <dgm:cxn modelId="{03550AFA-D4F3-49DF-A9E4-D9E11BB5DB16}" srcId="{D2DFD5A0-340C-4683-9647-5077791CCA8B}" destId="{28A4E2E1-6398-4B63-BFF3-42ED1ACE9ABE}" srcOrd="0" destOrd="0" parTransId="{B2F30060-F905-47D1-B17B-789652AD33CB}" sibTransId="{31F169BC-D879-4215-A84B-8352CF64FFFD}"/>
    <dgm:cxn modelId="{080605CF-A6B6-4A5F-BC27-C176ED218BB7}" srcId="{8AFE5CB2-EB5C-4AD5-B004-97EEED515312}" destId="{A072974A-8F9A-4A93-BE39-39475C6E62E6}" srcOrd="0" destOrd="0" parTransId="{040E68E3-EED6-471B-8554-DE737152421E}" sibTransId="{7F58DCAB-FDD6-4AEC-A675-EF73E122C0C3}"/>
    <dgm:cxn modelId="{E7E5F4C7-151B-4EA4-BBB1-ABCBCFA84A74}" srcId="{38AF86AC-35F9-47DD-AA95-5ECC94EC3000}" destId="{1484DEF9-9FFB-4793-BFE1-F13DC8DF350F}" srcOrd="0" destOrd="0" parTransId="{DD78E4DB-F171-469B-870D-882C57F9EDEA}" sibTransId="{16733684-67DA-4772-B661-90A6C7251C1A}"/>
    <dgm:cxn modelId="{6D0B3E43-7CF9-44BC-872F-848BB5880D42}" type="presOf" srcId="{28A4E2E1-6398-4B63-BFF3-42ED1ACE9ABE}" destId="{6CB83E45-4AF0-47F8-9FCE-A4330E985952}" srcOrd="0" destOrd="0" presId="urn:microsoft.com/office/officeart/2005/8/layout/chevron2"/>
    <dgm:cxn modelId="{C9F68C6C-28BF-4B73-8FD7-10CFC531C8FC}" srcId="{28A4E2E1-6398-4B63-BFF3-42ED1ACE9ABE}" destId="{3C0D079A-B11D-4879-BDB2-17237E10BC67}" srcOrd="0" destOrd="0" parTransId="{73BE8EBC-09AB-4582-9F52-9F6054C6A8A0}" sibTransId="{1A7519E0-7454-49F2-9859-9AEE0501D56A}"/>
    <dgm:cxn modelId="{E1BEB6E7-8B0F-4B89-9503-600733A343DB}" type="presOf" srcId="{38AF86AC-35F9-47DD-AA95-5ECC94EC3000}" destId="{3B5F1078-DD41-4E8D-A06B-CFD47972B254}" srcOrd="0" destOrd="0" presId="urn:microsoft.com/office/officeart/2005/8/layout/chevron2"/>
    <dgm:cxn modelId="{89E1292A-0575-41BF-8897-B38F2B3BA5C6}" srcId="{D2DFD5A0-340C-4683-9647-5077791CCA8B}" destId="{9C1906E2-6675-4F91-A0D5-F27078415B95}" srcOrd="1" destOrd="0" parTransId="{12000B49-1F0E-4D8F-8E7E-EF9AA740BBE4}" sibTransId="{7B7EDE3B-9487-40D9-A4F0-E338BB7A7AD0}"/>
    <dgm:cxn modelId="{CCDC0CD4-2B14-4BF8-B306-FB912D5B4539}" srcId="{9C1906E2-6675-4F91-A0D5-F27078415B95}" destId="{16429A95-2C75-4A76-A22E-518E627FB730}" srcOrd="0" destOrd="0" parTransId="{9F3D1F60-3CF0-4429-97E5-B02919DEE2DC}" sibTransId="{C9DB82BA-6F55-4342-8EE2-16A3F58CF2CB}"/>
    <dgm:cxn modelId="{1817F340-36D7-4F46-A264-C7C2E5F0983B}" type="presOf" srcId="{1484DEF9-9FFB-4793-BFE1-F13DC8DF350F}" destId="{AD2463F7-7522-4439-86B5-A8F5B4AEDAD5}" srcOrd="0" destOrd="0" presId="urn:microsoft.com/office/officeart/2005/8/layout/chevron2"/>
    <dgm:cxn modelId="{77740AB9-7B37-4493-968B-7D261F480FAB}" type="presOf" srcId="{FB492102-B60F-42C6-9525-754A8B2953FD}" destId="{E88815BC-A6D4-4B92-8CBB-6C3C022B0433}" srcOrd="0" destOrd="0" presId="urn:microsoft.com/office/officeart/2005/8/layout/chevron2"/>
    <dgm:cxn modelId="{B0ADCCF6-25E6-48A3-9C30-6057D6CB2777}" srcId="{FB492102-B60F-42C6-9525-754A8B2953FD}" destId="{5D869039-359C-49AF-A5D4-1F84610E7353}" srcOrd="0" destOrd="0" parTransId="{340ADEE3-C2B2-4CEC-A679-90B29B711F80}" sibTransId="{8B9C8AE2-614E-4CCE-9948-E65ACEB3435B}"/>
    <dgm:cxn modelId="{F1A1F85F-7F54-453D-BDC3-DBC448A7D83D}" type="presOf" srcId="{9C1906E2-6675-4F91-A0D5-F27078415B95}" destId="{054BF54A-F48A-4BBA-8353-AC255BF2C36F}" srcOrd="0" destOrd="0" presId="urn:microsoft.com/office/officeart/2005/8/layout/chevron2"/>
    <dgm:cxn modelId="{8110322C-E4A1-4D03-8184-73C7A4773FD2}" srcId="{D2DFD5A0-340C-4683-9647-5077791CCA8B}" destId="{38AF86AC-35F9-47DD-AA95-5ECC94EC3000}" srcOrd="3" destOrd="0" parTransId="{9A1F226B-E030-4507-875F-969368BAEE8E}" sibTransId="{CD58738F-C13B-446B-BADA-0ED044291A0E}"/>
    <dgm:cxn modelId="{DECD2B93-5E8F-45A1-8A77-8E3DEF64720A}" type="presOf" srcId="{D2DFD5A0-340C-4683-9647-5077791CCA8B}" destId="{35C17904-A4D5-4117-91C3-0279AFFEB377}" srcOrd="0" destOrd="0" presId="urn:microsoft.com/office/officeart/2005/8/layout/chevron2"/>
    <dgm:cxn modelId="{9D52952F-AD80-4D30-9EE1-8E028C635947}" srcId="{D2DFD5A0-340C-4683-9647-5077791CCA8B}" destId="{FB492102-B60F-42C6-9525-754A8B2953FD}" srcOrd="2" destOrd="0" parTransId="{C7B41B7F-50B0-4469-ADE1-B697338BE132}" sibTransId="{8A067396-5F9E-4D70-B347-1F15D18EAFE9}"/>
    <dgm:cxn modelId="{BFDBBB15-5438-42D9-98FB-A8309811A028}" type="presOf" srcId="{3C0D079A-B11D-4879-BDB2-17237E10BC67}" destId="{422F9382-3DB4-47AC-93C6-E63358443409}" srcOrd="0" destOrd="0" presId="urn:microsoft.com/office/officeart/2005/8/layout/chevron2"/>
    <dgm:cxn modelId="{776E4BC4-D3B1-4DE1-832C-D2CEEF4E49A6}" srcId="{D2DFD5A0-340C-4683-9647-5077791CCA8B}" destId="{8AFE5CB2-EB5C-4AD5-B004-97EEED515312}" srcOrd="4" destOrd="0" parTransId="{7781D7F6-27EE-476C-8648-007984FD1E05}" sibTransId="{73B08E4E-355E-4BC2-A1AF-73F854842490}"/>
    <dgm:cxn modelId="{4DB3B45D-B1ED-40AC-9755-3330A9A74EDA}" type="presOf" srcId="{8AFE5CB2-EB5C-4AD5-B004-97EEED515312}" destId="{EDA27854-09DA-4C6E-B642-F6121DCFE322}" srcOrd="0" destOrd="0" presId="urn:microsoft.com/office/officeart/2005/8/layout/chevron2"/>
    <dgm:cxn modelId="{C6E96144-5AA7-4C54-99E9-87783B3D1847}" type="presOf" srcId="{A072974A-8F9A-4A93-BE39-39475C6E62E6}" destId="{570ACBAB-CEDD-4D38-9A35-FB243E2E8476}" srcOrd="0" destOrd="0" presId="urn:microsoft.com/office/officeart/2005/8/layout/chevron2"/>
    <dgm:cxn modelId="{76C46679-D2DC-48F9-B246-99AF5D097B98}" type="presOf" srcId="{16429A95-2C75-4A76-A22E-518E627FB730}" destId="{8F531296-5CCB-41BC-BBAE-ADAADB6466D0}" srcOrd="0" destOrd="0" presId="urn:microsoft.com/office/officeart/2005/8/layout/chevron2"/>
    <dgm:cxn modelId="{98DDE00D-960A-4B1C-8DE9-61332010889A}" type="presParOf" srcId="{35C17904-A4D5-4117-91C3-0279AFFEB377}" destId="{92C2221A-159F-4150-8E9E-079FED72C224}" srcOrd="0" destOrd="0" presId="urn:microsoft.com/office/officeart/2005/8/layout/chevron2"/>
    <dgm:cxn modelId="{572DEBE3-312E-4BE1-88C0-AEFD4FA2A812}" type="presParOf" srcId="{92C2221A-159F-4150-8E9E-079FED72C224}" destId="{6CB83E45-4AF0-47F8-9FCE-A4330E985952}" srcOrd="0" destOrd="0" presId="urn:microsoft.com/office/officeart/2005/8/layout/chevron2"/>
    <dgm:cxn modelId="{11357AEE-E6B6-4754-9F63-C3668C98C91A}" type="presParOf" srcId="{92C2221A-159F-4150-8E9E-079FED72C224}" destId="{422F9382-3DB4-47AC-93C6-E63358443409}" srcOrd="1" destOrd="0" presId="urn:microsoft.com/office/officeart/2005/8/layout/chevron2"/>
    <dgm:cxn modelId="{EFA71DCD-688F-4627-82F3-47BD00C1B9FD}" type="presParOf" srcId="{35C17904-A4D5-4117-91C3-0279AFFEB377}" destId="{25054809-51A4-4AEE-88A3-2F74905FEB79}" srcOrd="1" destOrd="0" presId="urn:microsoft.com/office/officeart/2005/8/layout/chevron2"/>
    <dgm:cxn modelId="{CCCF361E-0320-40C1-8BF3-C1DD1DB00C8C}" type="presParOf" srcId="{35C17904-A4D5-4117-91C3-0279AFFEB377}" destId="{D2CC7544-7980-4434-A2AD-91320FE35488}" srcOrd="2" destOrd="0" presId="urn:microsoft.com/office/officeart/2005/8/layout/chevron2"/>
    <dgm:cxn modelId="{E861D779-E787-4159-9A42-39FAFBD69D15}" type="presParOf" srcId="{D2CC7544-7980-4434-A2AD-91320FE35488}" destId="{054BF54A-F48A-4BBA-8353-AC255BF2C36F}" srcOrd="0" destOrd="0" presId="urn:microsoft.com/office/officeart/2005/8/layout/chevron2"/>
    <dgm:cxn modelId="{BD5D01CB-421D-47A9-B51A-9BD9BBE0DFCE}" type="presParOf" srcId="{D2CC7544-7980-4434-A2AD-91320FE35488}" destId="{8F531296-5CCB-41BC-BBAE-ADAADB6466D0}" srcOrd="1" destOrd="0" presId="urn:microsoft.com/office/officeart/2005/8/layout/chevron2"/>
    <dgm:cxn modelId="{C0C2DD3C-7A7B-4F50-90A6-65E0A755C58C}" type="presParOf" srcId="{35C17904-A4D5-4117-91C3-0279AFFEB377}" destId="{01064475-10C1-496D-B6CA-0391980DBD7F}" srcOrd="3" destOrd="0" presId="urn:microsoft.com/office/officeart/2005/8/layout/chevron2"/>
    <dgm:cxn modelId="{355CB914-1437-40DB-A9A3-A29F60F8DE63}" type="presParOf" srcId="{35C17904-A4D5-4117-91C3-0279AFFEB377}" destId="{9E65FC52-51A7-4E9A-A3B2-834C13E27C09}" srcOrd="4" destOrd="0" presId="urn:microsoft.com/office/officeart/2005/8/layout/chevron2"/>
    <dgm:cxn modelId="{6500E58E-6C03-41C8-B79A-E16BE6F7A531}" type="presParOf" srcId="{9E65FC52-51A7-4E9A-A3B2-834C13E27C09}" destId="{E88815BC-A6D4-4B92-8CBB-6C3C022B0433}" srcOrd="0" destOrd="0" presId="urn:microsoft.com/office/officeart/2005/8/layout/chevron2"/>
    <dgm:cxn modelId="{89BC3154-58F3-4FB2-819D-FBE73FDA3B1D}" type="presParOf" srcId="{9E65FC52-51A7-4E9A-A3B2-834C13E27C09}" destId="{A28583DE-D4EC-443D-8A72-53C36F3543F9}" srcOrd="1" destOrd="0" presId="urn:microsoft.com/office/officeart/2005/8/layout/chevron2"/>
    <dgm:cxn modelId="{4173FC09-BEE8-4444-9C53-6E92CF591789}" type="presParOf" srcId="{35C17904-A4D5-4117-91C3-0279AFFEB377}" destId="{76CE5F11-7A8C-4364-8C30-5384E990CAFF}" srcOrd="5" destOrd="0" presId="urn:microsoft.com/office/officeart/2005/8/layout/chevron2"/>
    <dgm:cxn modelId="{D94A9F58-F3BC-487D-A190-E5C4EE28A4CC}" type="presParOf" srcId="{35C17904-A4D5-4117-91C3-0279AFFEB377}" destId="{D976D128-3F72-4CA0-B95E-79DDD7C376ED}" srcOrd="6" destOrd="0" presId="urn:microsoft.com/office/officeart/2005/8/layout/chevron2"/>
    <dgm:cxn modelId="{74F96B47-A6C8-48A1-8C06-3C642970F394}" type="presParOf" srcId="{D976D128-3F72-4CA0-B95E-79DDD7C376ED}" destId="{3B5F1078-DD41-4E8D-A06B-CFD47972B254}" srcOrd="0" destOrd="0" presId="urn:microsoft.com/office/officeart/2005/8/layout/chevron2"/>
    <dgm:cxn modelId="{6C83B7FB-76C0-40EE-A24E-8A3A296E6277}" type="presParOf" srcId="{D976D128-3F72-4CA0-B95E-79DDD7C376ED}" destId="{AD2463F7-7522-4439-86B5-A8F5B4AEDAD5}" srcOrd="1" destOrd="0" presId="urn:microsoft.com/office/officeart/2005/8/layout/chevron2"/>
    <dgm:cxn modelId="{1F4D59C2-26DA-464E-8054-66C70C4149A4}" type="presParOf" srcId="{35C17904-A4D5-4117-91C3-0279AFFEB377}" destId="{39262C0E-EC1B-4C52-8163-F9BC56EE8A6D}" srcOrd="7" destOrd="0" presId="urn:microsoft.com/office/officeart/2005/8/layout/chevron2"/>
    <dgm:cxn modelId="{1EFD188D-C201-45FD-A33D-5174F1048F20}" type="presParOf" srcId="{35C17904-A4D5-4117-91C3-0279AFFEB377}" destId="{244C18CE-CAC4-41EB-8DA1-0E7911CE557C}" srcOrd="8" destOrd="0" presId="urn:microsoft.com/office/officeart/2005/8/layout/chevron2"/>
    <dgm:cxn modelId="{500CB113-A825-4A38-91A9-534478A44999}" type="presParOf" srcId="{244C18CE-CAC4-41EB-8DA1-0E7911CE557C}" destId="{EDA27854-09DA-4C6E-B642-F6121DCFE322}" srcOrd="0" destOrd="0" presId="urn:microsoft.com/office/officeart/2005/8/layout/chevron2"/>
    <dgm:cxn modelId="{1F57837B-2F30-4033-9C57-8EE5EB8619EA}" type="presParOf" srcId="{244C18CE-CAC4-41EB-8DA1-0E7911CE557C}" destId="{570ACBAB-CEDD-4D38-9A35-FB243E2E847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DFD5A0-340C-4683-9647-5077791CCA8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A4E2E1-6398-4B63-BFF3-42ED1ACE9ABE}">
      <dgm:prSet phldrT="[Text]" custT="1"/>
      <dgm:spPr/>
      <dgm:t>
        <a:bodyPr/>
        <a:lstStyle/>
        <a:p>
          <a:r>
            <a:rPr lang="en-US" sz="3600" b="1" dirty="0" smtClean="0">
              <a:latin typeface="NikoshBAN" pitchFamily="2" charset="0"/>
              <a:cs typeface="NikoshBAN" pitchFamily="2" charset="0"/>
            </a:rPr>
            <a:t>৬</a:t>
          </a:r>
          <a:endParaRPr lang="en-US" sz="3600" b="1" dirty="0">
            <a:latin typeface="NikoshBAN" pitchFamily="2" charset="0"/>
            <a:cs typeface="NikoshBAN" pitchFamily="2" charset="0"/>
          </a:endParaRPr>
        </a:p>
      </dgm:t>
    </dgm:pt>
    <dgm:pt modelId="{B2F30060-F905-47D1-B17B-789652AD33CB}" type="parTrans" cxnId="{03550AFA-D4F3-49DF-A9E4-D9E11BB5DB16}">
      <dgm:prSet/>
      <dgm:spPr/>
      <dgm:t>
        <a:bodyPr/>
        <a:lstStyle/>
        <a:p>
          <a:endParaRPr lang="en-US" b="1"/>
        </a:p>
      </dgm:t>
    </dgm:pt>
    <dgm:pt modelId="{31F169BC-D879-4215-A84B-8352CF64FFFD}" type="sibTrans" cxnId="{03550AFA-D4F3-49DF-A9E4-D9E11BB5DB16}">
      <dgm:prSet/>
      <dgm:spPr/>
      <dgm:t>
        <a:bodyPr/>
        <a:lstStyle/>
        <a:p>
          <a:endParaRPr lang="en-US" b="1"/>
        </a:p>
      </dgm:t>
    </dgm:pt>
    <dgm:pt modelId="{3C0D079A-B11D-4879-BDB2-17237E10BC67}">
      <dgm:prSet phldrT="[Text]" custT="1"/>
      <dgm:spPr/>
      <dgm:t>
        <a:bodyPr/>
        <a:lstStyle/>
        <a:p>
          <a:r>
            <a:rPr lang="en-US" sz="3600" b="0" dirty="0" err="1" smtClean="0">
              <a:latin typeface="NikoshBAN" pitchFamily="2" charset="0"/>
              <a:cs typeface="NikoshBAN" pitchFamily="2" charset="0"/>
            </a:rPr>
            <a:t>অর্থনৈতিক</a:t>
          </a:r>
          <a:r>
            <a:rPr lang="en-US" sz="3600" b="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b="0" dirty="0" err="1" smtClean="0">
              <a:latin typeface="NikoshBAN" pitchFamily="2" charset="0"/>
              <a:cs typeface="NikoshBAN" pitchFamily="2" charset="0"/>
            </a:rPr>
            <a:t>কার্যক্রম</a:t>
          </a:r>
          <a:r>
            <a:rPr lang="en-US" sz="3600" b="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b="0" dirty="0" err="1" smtClean="0">
              <a:latin typeface="NikoshBAN" pitchFamily="2" charset="0"/>
              <a:cs typeface="NikoshBAN" pitchFamily="2" charset="0"/>
            </a:rPr>
            <a:t>সংগঠিত</a:t>
          </a:r>
          <a:r>
            <a:rPr lang="en-US" sz="3600" b="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b="0" dirty="0" err="1" smtClean="0">
              <a:latin typeface="NikoshBAN" pitchFamily="2" charset="0"/>
              <a:cs typeface="NikoshBAN" pitchFamily="2" charset="0"/>
            </a:rPr>
            <a:t>করার</a:t>
          </a:r>
          <a:r>
            <a:rPr lang="en-US" sz="3600" b="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b="0" dirty="0" err="1" smtClean="0">
              <a:latin typeface="NikoshBAN" pitchFamily="2" charset="0"/>
              <a:cs typeface="NikoshBAN" pitchFamily="2" charset="0"/>
            </a:rPr>
            <a:t>জন্য</a:t>
          </a:r>
          <a:r>
            <a:rPr lang="en-US" sz="3600" b="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b="0" dirty="0" err="1" smtClean="0">
              <a:latin typeface="NikoshBAN" pitchFamily="2" charset="0"/>
              <a:cs typeface="NikoshBAN" pitchFamily="2" charset="0"/>
            </a:rPr>
            <a:t>সচরাচর</a:t>
          </a:r>
          <a:r>
            <a:rPr lang="en-US" sz="3600" b="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b="0" dirty="0" err="1" smtClean="0">
              <a:latin typeface="NikoshBAN" pitchFamily="2" charset="0"/>
              <a:cs typeface="NikoshBAN" pitchFamily="2" charset="0"/>
            </a:rPr>
            <a:t>বাজার</a:t>
          </a:r>
          <a:r>
            <a:rPr lang="en-US" sz="3600" b="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b="0" dirty="0" err="1" smtClean="0">
              <a:latin typeface="NikoshBAN" pitchFamily="2" charset="0"/>
              <a:cs typeface="NikoshBAN" pitchFamily="2" charset="0"/>
            </a:rPr>
            <a:t>একটি</a:t>
          </a:r>
          <a:r>
            <a:rPr lang="en-US" sz="3600" b="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b="0" dirty="0" err="1" smtClean="0">
              <a:latin typeface="NikoshBAN" pitchFamily="2" charset="0"/>
              <a:cs typeface="NikoshBAN" pitchFamily="2" charset="0"/>
            </a:rPr>
            <a:t>উত্তম</a:t>
          </a:r>
          <a:r>
            <a:rPr lang="en-US" sz="3600" b="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b="0" dirty="0" err="1" smtClean="0">
              <a:latin typeface="NikoshBAN" pitchFamily="2" charset="0"/>
              <a:cs typeface="NikoshBAN" pitchFamily="2" charset="0"/>
            </a:rPr>
            <a:t>পন্থা</a:t>
          </a:r>
          <a:r>
            <a:rPr lang="en-US" sz="3600" b="0" dirty="0" smtClean="0">
              <a:latin typeface="NikoshBAN" pitchFamily="2" charset="0"/>
              <a:cs typeface="NikoshBAN" pitchFamily="2" charset="0"/>
            </a:rPr>
            <a:t> । </a:t>
          </a:r>
          <a:endParaRPr lang="en-US" sz="3600" b="0" dirty="0">
            <a:latin typeface="NikoshBAN" pitchFamily="2" charset="0"/>
            <a:cs typeface="NikoshBAN" pitchFamily="2" charset="0"/>
          </a:endParaRPr>
        </a:p>
      </dgm:t>
    </dgm:pt>
    <dgm:pt modelId="{73BE8EBC-09AB-4582-9F52-9F6054C6A8A0}" type="parTrans" cxnId="{C9F68C6C-28BF-4B73-8FD7-10CFC531C8FC}">
      <dgm:prSet/>
      <dgm:spPr/>
      <dgm:t>
        <a:bodyPr/>
        <a:lstStyle/>
        <a:p>
          <a:endParaRPr lang="en-US" b="1"/>
        </a:p>
      </dgm:t>
    </dgm:pt>
    <dgm:pt modelId="{1A7519E0-7454-49F2-9859-9AEE0501D56A}" type="sibTrans" cxnId="{C9F68C6C-28BF-4B73-8FD7-10CFC531C8FC}">
      <dgm:prSet/>
      <dgm:spPr/>
      <dgm:t>
        <a:bodyPr/>
        <a:lstStyle/>
        <a:p>
          <a:endParaRPr lang="en-US" b="1"/>
        </a:p>
      </dgm:t>
    </dgm:pt>
    <dgm:pt modelId="{9C1906E2-6675-4F91-A0D5-F27078415B95}">
      <dgm:prSet custT="1"/>
      <dgm:spPr/>
      <dgm:t>
        <a:bodyPr/>
        <a:lstStyle/>
        <a:p>
          <a:r>
            <a:rPr lang="en-US" sz="3600" b="1" dirty="0" smtClean="0">
              <a:latin typeface="NikoshBAN" pitchFamily="2" charset="0"/>
              <a:cs typeface="NikoshBAN" pitchFamily="2" charset="0"/>
            </a:rPr>
            <a:t>৭</a:t>
          </a:r>
          <a:endParaRPr lang="en-US" sz="3600" b="1" dirty="0">
            <a:latin typeface="NikoshBAN" pitchFamily="2" charset="0"/>
            <a:cs typeface="NikoshBAN" pitchFamily="2" charset="0"/>
          </a:endParaRPr>
        </a:p>
      </dgm:t>
    </dgm:pt>
    <dgm:pt modelId="{12000B49-1F0E-4D8F-8E7E-EF9AA740BBE4}" type="parTrans" cxnId="{89E1292A-0575-41BF-8897-B38F2B3BA5C6}">
      <dgm:prSet/>
      <dgm:spPr/>
      <dgm:t>
        <a:bodyPr/>
        <a:lstStyle/>
        <a:p>
          <a:endParaRPr lang="en-US" b="1"/>
        </a:p>
      </dgm:t>
    </dgm:pt>
    <dgm:pt modelId="{7B7EDE3B-9487-40D9-A4F0-E338BB7A7AD0}" type="sibTrans" cxnId="{89E1292A-0575-41BF-8897-B38F2B3BA5C6}">
      <dgm:prSet/>
      <dgm:spPr/>
      <dgm:t>
        <a:bodyPr/>
        <a:lstStyle/>
        <a:p>
          <a:endParaRPr lang="en-US" b="1"/>
        </a:p>
      </dgm:t>
    </dgm:pt>
    <dgm:pt modelId="{FB492102-B60F-42C6-9525-754A8B2953FD}">
      <dgm:prSet custT="1"/>
      <dgm:spPr/>
      <dgm:t>
        <a:bodyPr/>
        <a:lstStyle/>
        <a:p>
          <a:r>
            <a:rPr lang="en-US" sz="3600" b="1" dirty="0" smtClean="0">
              <a:latin typeface="NikoshBAN" pitchFamily="2" charset="0"/>
              <a:cs typeface="NikoshBAN" pitchFamily="2" charset="0"/>
            </a:rPr>
            <a:t>৮</a:t>
          </a:r>
          <a:endParaRPr lang="en-US" sz="3600" b="1" dirty="0">
            <a:latin typeface="NikoshBAN" pitchFamily="2" charset="0"/>
            <a:cs typeface="NikoshBAN" pitchFamily="2" charset="0"/>
          </a:endParaRPr>
        </a:p>
      </dgm:t>
    </dgm:pt>
    <dgm:pt modelId="{C7B41B7F-50B0-4469-ADE1-B697338BE132}" type="parTrans" cxnId="{9D52952F-AD80-4D30-9EE1-8E028C635947}">
      <dgm:prSet/>
      <dgm:spPr/>
      <dgm:t>
        <a:bodyPr/>
        <a:lstStyle/>
        <a:p>
          <a:endParaRPr lang="en-US" b="1"/>
        </a:p>
      </dgm:t>
    </dgm:pt>
    <dgm:pt modelId="{8A067396-5F9E-4D70-B347-1F15D18EAFE9}" type="sibTrans" cxnId="{9D52952F-AD80-4D30-9EE1-8E028C635947}">
      <dgm:prSet/>
      <dgm:spPr/>
      <dgm:t>
        <a:bodyPr/>
        <a:lstStyle/>
        <a:p>
          <a:endParaRPr lang="en-US" b="1"/>
        </a:p>
      </dgm:t>
    </dgm:pt>
    <dgm:pt modelId="{38AF86AC-35F9-47DD-AA95-5ECC94EC3000}">
      <dgm:prSet custT="1"/>
      <dgm:spPr/>
      <dgm:t>
        <a:bodyPr/>
        <a:lstStyle/>
        <a:p>
          <a:r>
            <a:rPr lang="en-US" sz="3600" b="1" dirty="0" smtClean="0">
              <a:latin typeface="NikoshBAN" pitchFamily="2" charset="0"/>
              <a:cs typeface="NikoshBAN" pitchFamily="2" charset="0"/>
            </a:rPr>
            <a:t>৯</a:t>
          </a:r>
          <a:endParaRPr lang="en-US" sz="3600" b="1" dirty="0">
            <a:latin typeface="NikoshBAN" pitchFamily="2" charset="0"/>
            <a:cs typeface="NikoshBAN" pitchFamily="2" charset="0"/>
          </a:endParaRPr>
        </a:p>
      </dgm:t>
    </dgm:pt>
    <dgm:pt modelId="{9A1F226B-E030-4507-875F-969368BAEE8E}" type="parTrans" cxnId="{8110322C-E4A1-4D03-8184-73C7A4773FD2}">
      <dgm:prSet/>
      <dgm:spPr/>
      <dgm:t>
        <a:bodyPr/>
        <a:lstStyle/>
        <a:p>
          <a:endParaRPr lang="en-US" b="1"/>
        </a:p>
      </dgm:t>
    </dgm:pt>
    <dgm:pt modelId="{CD58738F-C13B-446B-BADA-0ED044291A0E}" type="sibTrans" cxnId="{8110322C-E4A1-4D03-8184-73C7A4773FD2}">
      <dgm:prSet/>
      <dgm:spPr/>
      <dgm:t>
        <a:bodyPr/>
        <a:lstStyle/>
        <a:p>
          <a:endParaRPr lang="en-US" b="1"/>
        </a:p>
      </dgm:t>
    </dgm:pt>
    <dgm:pt modelId="{8AFE5CB2-EB5C-4AD5-B004-97EEED515312}">
      <dgm:prSet custT="1"/>
      <dgm:spPr/>
      <dgm:t>
        <a:bodyPr/>
        <a:lstStyle/>
        <a:p>
          <a:r>
            <a:rPr lang="en-US" sz="3600" b="1" dirty="0" smtClean="0">
              <a:latin typeface="NikoshBAN" pitchFamily="2" charset="0"/>
              <a:cs typeface="NikoshBAN" pitchFamily="2" charset="0"/>
            </a:rPr>
            <a:t>১০</a:t>
          </a:r>
          <a:endParaRPr lang="en-US" sz="3600" b="1" dirty="0">
            <a:latin typeface="NikoshBAN" pitchFamily="2" charset="0"/>
            <a:cs typeface="NikoshBAN" pitchFamily="2" charset="0"/>
          </a:endParaRPr>
        </a:p>
      </dgm:t>
    </dgm:pt>
    <dgm:pt modelId="{7781D7F6-27EE-476C-8648-007984FD1E05}" type="parTrans" cxnId="{776E4BC4-D3B1-4DE1-832C-D2CEEF4E49A6}">
      <dgm:prSet/>
      <dgm:spPr/>
      <dgm:t>
        <a:bodyPr/>
        <a:lstStyle/>
        <a:p>
          <a:endParaRPr lang="en-US" b="1"/>
        </a:p>
      </dgm:t>
    </dgm:pt>
    <dgm:pt modelId="{73B08E4E-355E-4BC2-A1AF-73F854842490}" type="sibTrans" cxnId="{776E4BC4-D3B1-4DE1-832C-D2CEEF4E49A6}">
      <dgm:prSet/>
      <dgm:spPr/>
      <dgm:t>
        <a:bodyPr/>
        <a:lstStyle/>
        <a:p>
          <a:endParaRPr lang="en-US" b="1"/>
        </a:p>
      </dgm:t>
    </dgm:pt>
    <dgm:pt modelId="{16429A95-2C75-4A76-A22E-518E627FB730}">
      <dgm:prSet custT="1"/>
      <dgm:spPr/>
      <dgm:t>
        <a:bodyPr/>
        <a:lstStyle/>
        <a:p>
          <a:r>
            <a:rPr lang="en-US" sz="3600" b="0" dirty="0" err="1" smtClean="0">
              <a:latin typeface="NikoshBAN" pitchFamily="2" charset="0"/>
              <a:cs typeface="NikoshBAN" pitchFamily="2" charset="0"/>
            </a:rPr>
            <a:t>সরকার</a:t>
          </a:r>
          <a:r>
            <a:rPr lang="en-US" sz="3600" b="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b="0" dirty="0" err="1" smtClean="0">
              <a:latin typeface="NikoshBAN" pitchFamily="2" charset="0"/>
              <a:cs typeface="NikoshBAN" pitchFamily="2" charset="0"/>
            </a:rPr>
            <a:t>কখনো</a:t>
          </a:r>
          <a:r>
            <a:rPr lang="en-US" sz="3600" b="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b="0" dirty="0" err="1" smtClean="0">
              <a:latin typeface="NikoshBAN" pitchFamily="2" charset="0"/>
              <a:cs typeface="NikoshBAN" pitchFamily="2" charset="0"/>
            </a:rPr>
            <a:t>কখনো</a:t>
          </a:r>
          <a:r>
            <a:rPr lang="en-US" sz="3600" b="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b="0" dirty="0" err="1" smtClean="0">
              <a:latin typeface="NikoshBAN" pitchFamily="2" charset="0"/>
              <a:cs typeface="NikoshBAN" pitchFamily="2" charset="0"/>
            </a:rPr>
            <a:t>বাজার</a:t>
          </a:r>
          <a:r>
            <a:rPr lang="en-US" sz="3600" b="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b="0" dirty="0" err="1" smtClean="0">
              <a:latin typeface="NikoshBAN" pitchFamily="2" charset="0"/>
              <a:cs typeface="NikoshBAN" pitchFamily="2" charset="0"/>
            </a:rPr>
            <a:t>নির্ধারিত</a:t>
          </a:r>
          <a:r>
            <a:rPr lang="en-US" sz="3600" b="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b="0" dirty="0" err="1" smtClean="0">
              <a:latin typeface="NikoshBAN" pitchFamily="2" charset="0"/>
              <a:cs typeface="NikoshBAN" pitchFamily="2" charset="0"/>
            </a:rPr>
            <a:t>ফলাফলের</a:t>
          </a:r>
          <a:r>
            <a:rPr lang="en-US" sz="3600" b="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b="0" dirty="0" err="1" smtClean="0">
              <a:latin typeface="NikoshBAN" pitchFamily="2" charset="0"/>
              <a:cs typeface="NikoshBAN" pitchFamily="2" charset="0"/>
            </a:rPr>
            <a:t>উৎকর্ষ</a:t>
          </a:r>
          <a:r>
            <a:rPr lang="en-US" sz="3600" b="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b="0" dirty="0" err="1" smtClean="0">
              <a:latin typeface="NikoshBAN" pitchFamily="2" charset="0"/>
              <a:cs typeface="NikoshBAN" pitchFamily="2" charset="0"/>
            </a:rPr>
            <a:t>সাধন</a:t>
          </a:r>
          <a:r>
            <a:rPr lang="en-US" sz="3600" b="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b="0" dirty="0" err="1" smtClean="0">
              <a:latin typeface="NikoshBAN" pitchFamily="2" charset="0"/>
              <a:cs typeface="NikoshBAN" pitchFamily="2" charset="0"/>
            </a:rPr>
            <a:t>করতে</a:t>
          </a:r>
          <a:r>
            <a:rPr lang="en-US" sz="3600" b="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b="0" dirty="0" err="1" smtClean="0">
              <a:latin typeface="NikoshBAN" pitchFamily="2" charset="0"/>
              <a:cs typeface="NikoshBAN" pitchFamily="2" charset="0"/>
            </a:rPr>
            <a:t>পারে</a:t>
          </a:r>
          <a:r>
            <a:rPr lang="en-US" sz="3600" b="0" dirty="0" smtClean="0">
              <a:latin typeface="NikoshBAN" pitchFamily="2" charset="0"/>
              <a:cs typeface="NikoshBAN" pitchFamily="2" charset="0"/>
            </a:rPr>
            <a:t>। </a:t>
          </a:r>
          <a:endParaRPr lang="en-US" sz="3600" b="0" dirty="0">
            <a:latin typeface="NikoshBAN" pitchFamily="2" charset="0"/>
            <a:cs typeface="NikoshBAN" pitchFamily="2" charset="0"/>
          </a:endParaRPr>
        </a:p>
      </dgm:t>
    </dgm:pt>
    <dgm:pt modelId="{9F3D1F60-3CF0-4429-97E5-B02919DEE2DC}" type="parTrans" cxnId="{CCDC0CD4-2B14-4BF8-B306-FB912D5B4539}">
      <dgm:prSet/>
      <dgm:spPr/>
      <dgm:t>
        <a:bodyPr/>
        <a:lstStyle/>
        <a:p>
          <a:endParaRPr lang="en-US" b="1"/>
        </a:p>
      </dgm:t>
    </dgm:pt>
    <dgm:pt modelId="{C9DB82BA-6F55-4342-8EE2-16A3F58CF2CB}" type="sibTrans" cxnId="{CCDC0CD4-2B14-4BF8-B306-FB912D5B4539}">
      <dgm:prSet/>
      <dgm:spPr/>
      <dgm:t>
        <a:bodyPr/>
        <a:lstStyle/>
        <a:p>
          <a:endParaRPr lang="en-US" b="1"/>
        </a:p>
      </dgm:t>
    </dgm:pt>
    <dgm:pt modelId="{5D869039-359C-49AF-A5D4-1F84610E7353}">
      <dgm:prSet custT="1"/>
      <dgm:spPr/>
      <dgm:t>
        <a:bodyPr/>
        <a:lstStyle/>
        <a:p>
          <a:r>
            <a:rPr lang="en-US" sz="3600" dirty="0" err="1" smtClean="0">
              <a:latin typeface="NikoshBAN" pitchFamily="2" charset="0"/>
              <a:cs typeface="NikoshBAN" pitchFamily="2" charset="0"/>
            </a:rPr>
            <a:t>একটে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দেশের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মানুষের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জীবনযাত্রার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মান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নির্ভর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করে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সে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দেশের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দ্রব্য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সেবা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উৎপাদনের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ক্ষমতার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উপর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। 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340ADEE3-C2B2-4CEC-A679-90B29B711F80}" type="parTrans" cxnId="{B0ADCCF6-25E6-48A3-9C30-6057D6CB2777}">
      <dgm:prSet/>
      <dgm:spPr/>
      <dgm:t>
        <a:bodyPr/>
        <a:lstStyle/>
        <a:p>
          <a:endParaRPr lang="en-US"/>
        </a:p>
      </dgm:t>
    </dgm:pt>
    <dgm:pt modelId="{8B9C8AE2-614E-4CCE-9948-E65ACEB3435B}" type="sibTrans" cxnId="{B0ADCCF6-25E6-48A3-9C30-6057D6CB2777}">
      <dgm:prSet/>
      <dgm:spPr/>
      <dgm:t>
        <a:bodyPr/>
        <a:lstStyle/>
        <a:p>
          <a:endParaRPr lang="en-US"/>
        </a:p>
      </dgm:t>
    </dgm:pt>
    <dgm:pt modelId="{1484DEF9-9FFB-4793-BFE1-F13DC8DF350F}">
      <dgm:prSet custT="1"/>
      <dgm:spPr/>
      <dgm:t>
        <a:bodyPr/>
        <a:lstStyle/>
        <a:p>
          <a:r>
            <a:rPr lang="en-US" sz="3600" dirty="0" err="1" smtClean="0">
              <a:latin typeface="NikoshBAN" pitchFamily="2" charset="0"/>
              <a:cs typeface="NikoshBAN" pitchFamily="2" charset="0"/>
            </a:rPr>
            <a:t>যখন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সরকার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অতি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মাত্রায়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মুদ্রা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ছাপার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,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তখন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দ্রব্যমূল্য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বেড়ে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যায়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।  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DD78E4DB-F171-469B-870D-882C57F9EDEA}" type="parTrans" cxnId="{E7E5F4C7-151B-4EA4-BBB1-ABCBCFA84A74}">
      <dgm:prSet/>
      <dgm:spPr/>
      <dgm:t>
        <a:bodyPr/>
        <a:lstStyle/>
        <a:p>
          <a:endParaRPr lang="en-US"/>
        </a:p>
      </dgm:t>
    </dgm:pt>
    <dgm:pt modelId="{16733684-67DA-4772-B661-90A6C7251C1A}" type="sibTrans" cxnId="{E7E5F4C7-151B-4EA4-BBB1-ABCBCFA84A74}">
      <dgm:prSet/>
      <dgm:spPr/>
      <dgm:t>
        <a:bodyPr/>
        <a:lstStyle/>
        <a:p>
          <a:endParaRPr lang="en-US"/>
        </a:p>
      </dgm:t>
    </dgm:pt>
    <dgm:pt modelId="{A072974A-8F9A-4A93-BE39-39475C6E62E6}">
      <dgm:prSet custT="1"/>
      <dgm:spPr/>
      <dgm:t>
        <a:bodyPr/>
        <a:lstStyle/>
        <a:p>
          <a:r>
            <a:rPr lang="en-US" sz="3600" dirty="0" err="1" smtClean="0">
              <a:latin typeface="NikoshBAN" pitchFamily="2" charset="0"/>
              <a:cs typeface="NikoshBAN" pitchFamily="2" charset="0"/>
            </a:rPr>
            <a:t>সমাজে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মুদ্রাস্ফীতি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এবং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বেকারত্বের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মধ্যে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স্বল্পকালীন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বিপরীত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সম্পর্ক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বিরাজ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করে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। 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040E68E3-EED6-471B-8554-DE737152421E}" type="parTrans" cxnId="{080605CF-A6B6-4A5F-BC27-C176ED218BB7}">
      <dgm:prSet/>
      <dgm:spPr/>
      <dgm:t>
        <a:bodyPr/>
        <a:lstStyle/>
        <a:p>
          <a:endParaRPr lang="en-US"/>
        </a:p>
      </dgm:t>
    </dgm:pt>
    <dgm:pt modelId="{7F58DCAB-FDD6-4AEC-A675-EF73E122C0C3}" type="sibTrans" cxnId="{080605CF-A6B6-4A5F-BC27-C176ED218BB7}">
      <dgm:prSet/>
      <dgm:spPr/>
      <dgm:t>
        <a:bodyPr/>
        <a:lstStyle/>
        <a:p>
          <a:endParaRPr lang="en-US"/>
        </a:p>
      </dgm:t>
    </dgm:pt>
    <dgm:pt modelId="{35C17904-A4D5-4117-91C3-0279AFFEB377}" type="pres">
      <dgm:prSet presAssocID="{D2DFD5A0-340C-4683-9647-5077791CCA8B}" presName="linearFlow" presStyleCnt="0">
        <dgm:presLayoutVars>
          <dgm:dir/>
          <dgm:animLvl val="lvl"/>
          <dgm:resizeHandles val="exact"/>
        </dgm:presLayoutVars>
      </dgm:prSet>
      <dgm:spPr/>
    </dgm:pt>
    <dgm:pt modelId="{92C2221A-159F-4150-8E9E-079FED72C224}" type="pres">
      <dgm:prSet presAssocID="{28A4E2E1-6398-4B63-BFF3-42ED1ACE9ABE}" presName="composite" presStyleCnt="0"/>
      <dgm:spPr/>
    </dgm:pt>
    <dgm:pt modelId="{6CB83E45-4AF0-47F8-9FCE-A4330E985952}" type="pres">
      <dgm:prSet presAssocID="{28A4E2E1-6398-4B63-BFF3-42ED1ACE9ABE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2F9382-3DB4-47AC-93C6-E63358443409}" type="pres">
      <dgm:prSet presAssocID="{28A4E2E1-6398-4B63-BFF3-42ED1ACE9ABE}" presName="descendantText" presStyleLbl="alignAcc1" presStyleIdx="0" presStyleCnt="5" custScaleY="1285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054809-51A4-4AEE-88A3-2F74905FEB79}" type="pres">
      <dgm:prSet presAssocID="{31F169BC-D879-4215-A84B-8352CF64FFFD}" presName="sp" presStyleCnt="0"/>
      <dgm:spPr/>
    </dgm:pt>
    <dgm:pt modelId="{D2CC7544-7980-4434-A2AD-91320FE35488}" type="pres">
      <dgm:prSet presAssocID="{9C1906E2-6675-4F91-A0D5-F27078415B95}" presName="composite" presStyleCnt="0"/>
      <dgm:spPr/>
    </dgm:pt>
    <dgm:pt modelId="{054BF54A-F48A-4BBA-8353-AC255BF2C36F}" type="pres">
      <dgm:prSet presAssocID="{9C1906E2-6675-4F91-A0D5-F27078415B95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531296-5CCB-41BC-BBAE-ADAADB6466D0}" type="pres">
      <dgm:prSet presAssocID="{9C1906E2-6675-4F91-A0D5-F27078415B95}" presName="descendantText" presStyleLbl="alignAcc1" presStyleIdx="1" presStyleCnt="5" custScaleY="1368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064475-10C1-496D-B6CA-0391980DBD7F}" type="pres">
      <dgm:prSet presAssocID="{7B7EDE3B-9487-40D9-A4F0-E338BB7A7AD0}" presName="sp" presStyleCnt="0"/>
      <dgm:spPr/>
    </dgm:pt>
    <dgm:pt modelId="{9E65FC52-51A7-4E9A-A3B2-834C13E27C09}" type="pres">
      <dgm:prSet presAssocID="{FB492102-B60F-42C6-9525-754A8B2953FD}" presName="composite" presStyleCnt="0"/>
      <dgm:spPr/>
    </dgm:pt>
    <dgm:pt modelId="{E88815BC-A6D4-4B92-8CBB-6C3C022B0433}" type="pres">
      <dgm:prSet presAssocID="{FB492102-B60F-42C6-9525-754A8B2953FD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8583DE-D4EC-443D-8A72-53C36F3543F9}" type="pres">
      <dgm:prSet presAssocID="{FB492102-B60F-42C6-9525-754A8B2953FD}" presName="descendantText" presStyleLbl="alignAcc1" presStyleIdx="2" presStyleCnt="5" custScaleY="1556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CE5F11-7A8C-4364-8C30-5384E990CAFF}" type="pres">
      <dgm:prSet presAssocID="{8A067396-5F9E-4D70-B347-1F15D18EAFE9}" presName="sp" presStyleCnt="0"/>
      <dgm:spPr/>
    </dgm:pt>
    <dgm:pt modelId="{D976D128-3F72-4CA0-B95E-79DDD7C376ED}" type="pres">
      <dgm:prSet presAssocID="{38AF86AC-35F9-47DD-AA95-5ECC94EC3000}" presName="composite" presStyleCnt="0"/>
      <dgm:spPr/>
    </dgm:pt>
    <dgm:pt modelId="{3B5F1078-DD41-4E8D-A06B-CFD47972B254}" type="pres">
      <dgm:prSet presAssocID="{38AF86AC-35F9-47DD-AA95-5ECC94EC3000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2463F7-7522-4439-86B5-A8F5B4AEDAD5}" type="pres">
      <dgm:prSet presAssocID="{38AF86AC-35F9-47DD-AA95-5ECC94EC3000}" presName="descendantText" presStyleLbl="alignAcc1" presStyleIdx="3" presStyleCnt="5" custScaleY="1431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262C0E-EC1B-4C52-8163-F9BC56EE8A6D}" type="pres">
      <dgm:prSet presAssocID="{CD58738F-C13B-446B-BADA-0ED044291A0E}" presName="sp" presStyleCnt="0"/>
      <dgm:spPr/>
    </dgm:pt>
    <dgm:pt modelId="{244C18CE-CAC4-41EB-8DA1-0E7911CE557C}" type="pres">
      <dgm:prSet presAssocID="{8AFE5CB2-EB5C-4AD5-B004-97EEED515312}" presName="composite" presStyleCnt="0"/>
      <dgm:spPr/>
    </dgm:pt>
    <dgm:pt modelId="{EDA27854-09DA-4C6E-B642-F6121DCFE322}" type="pres">
      <dgm:prSet presAssocID="{8AFE5CB2-EB5C-4AD5-B004-97EEED515312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0ACBAB-CEDD-4D38-9A35-FB243E2E8476}" type="pres">
      <dgm:prSet presAssocID="{8AFE5CB2-EB5C-4AD5-B004-97EEED515312}" presName="descendantText" presStyleLbl="alignAcc1" presStyleIdx="4" presStyleCnt="5" custScaleY="1236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E48323-170A-40EE-9894-F31712927AA3}" type="presOf" srcId="{9C1906E2-6675-4F91-A0D5-F27078415B95}" destId="{054BF54A-F48A-4BBA-8353-AC255BF2C36F}" srcOrd="0" destOrd="0" presId="urn:microsoft.com/office/officeart/2005/8/layout/chevron2"/>
    <dgm:cxn modelId="{5E1C3D20-2A80-412D-A7E8-1C47206BDB20}" type="presOf" srcId="{5D869039-359C-49AF-A5D4-1F84610E7353}" destId="{A28583DE-D4EC-443D-8A72-53C36F3543F9}" srcOrd="0" destOrd="0" presId="urn:microsoft.com/office/officeart/2005/8/layout/chevron2"/>
    <dgm:cxn modelId="{7160CA16-ED42-41DD-9EEA-6D4CC90002A3}" type="presOf" srcId="{A072974A-8F9A-4A93-BE39-39475C6E62E6}" destId="{570ACBAB-CEDD-4D38-9A35-FB243E2E8476}" srcOrd="0" destOrd="0" presId="urn:microsoft.com/office/officeart/2005/8/layout/chevron2"/>
    <dgm:cxn modelId="{9361CFD7-6A11-433C-AF1B-6BAC509022A7}" type="presOf" srcId="{28A4E2E1-6398-4B63-BFF3-42ED1ACE9ABE}" destId="{6CB83E45-4AF0-47F8-9FCE-A4330E985952}" srcOrd="0" destOrd="0" presId="urn:microsoft.com/office/officeart/2005/8/layout/chevron2"/>
    <dgm:cxn modelId="{776E4BC4-D3B1-4DE1-832C-D2CEEF4E49A6}" srcId="{D2DFD5A0-340C-4683-9647-5077791CCA8B}" destId="{8AFE5CB2-EB5C-4AD5-B004-97EEED515312}" srcOrd="4" destOrd="0" parTransId="{7781D7F6-27EE-476C-8648-007984FD1E05}" sibTransId="{73B08E4E-355E-4BC2-A1AF-73F854842490}"/>
    <dgm:cxn modelId="{8110322C-E4A1-4D03-8184-73C7A4773FD2}" srcId="{D2DFD5A0-340C-4683-9647-5077791CCA8B}" destId="{38AF86AC-35F9-47DD-AA95-5ECC94EC3000}" srcOrd="3" destOrd="0" parTransId="{9A1F226B-E030-4507-875F-969368BAEE8E}" sibTransId="{CD58738F-C13B-446B-BADA-0ED044291A0E}"/>
    <dgm:cxn modelId="{76130FE0-6E28-4C08-88CB-26E827EA3E62}" type="presOf" srcId="{D2DFD5A0-340C-4683-9647-5077791CCA8B}" destId="{35C17904-A4D5-4117-91C3-0279AFFEB377}" srcOrd="0" destOrd="0" presId="urn:microsoft.com/office/officeart/2005/8/layout/chevron2"/>
    <dgm:cxn modelId="{3316FB17-96B5-4B4A-9C1B-0FF76E412F2C}" type="presOf" srcId="{FB492102-B60F-42C6-9525-754A8B2953FD}" destId="{E88815BC-A6D4-4B92-8CBB-6C3C022B0433}" srcOrd="0" destOrd="0" presId="urn:microsoft.com/office/officeart/2005/8/layout/chevron2"/>
    <dgm:cxn modelId="{282B363C-E8DB-4C3F-8657-2B4B6D6D0974}" type="presOf" srcId="{16429A95-2C75-4A76-A22E-518E627FB730}" destId="{8F531296-5CCB-41BC-BBAE-ADAADB6466D0}" srcOrd="0" destOrd="0" presId="urn:microsoft.com/office/officeart/2005/8/layout/chevron2"/>
    <dgm:cxn modelId="{C9F68C6C-28BF-4B73-8FD7-10CFC531C8FC}" srcId="{28A4E2E1-6398-4B63-BFF3-42ED1ACE9ABE}" destId="{3C0D079A-B11D-4879-BDB2-17237E10BC67}" srcOrd="0" destOrd="0" parTransId="{73BE8EBC-09AB-4582-9F52-9F6054C6A8A0}" sibTransId="{1A7519E0-7454-49F2-9859-9AEE0501D56A}"/>
    <dgm:cxn modelId="{89E1292A-0575-41BF-8897-B38F2B3BA5C6}" srcId="{D2DFD5A0-340C-4683-9647-5077791CCA8B}" destId="{9C1906E2-6675-4F91-A0D5-F27078415B95}" srcOrd="1" destOrd="0" parTransId="{12000B49-1F0E-4D8F-8E7E-EF9AA740BBE4}" sibTransId="{7B7EDE3B-9487-40D9-A4F0-E338BB7A7AD0}"/>
    <dgm:cxn modelId="{B0ADCCF6-25E6-48A3-9C30-6057D6CB2777}" srcId="{FB492102-B60F-42C6-9525-754A8B2953FD}" destId="{5D869039-359C-49AF-A5D4-1F84610E7353}" srcOrd="0" destOrd="0" parTransId="{340ADEE3-C2B2-4CEC-A679-90B29B711F80}" sibTransId="{8B9C8AE2-614E-4CCE-9948-E65ACEB3435B}"/>
    <dgm:cxn modelId="{9D52952F-AD80-4D30-9EE1-8E028C635947}" srcId="{D2DFD5A0-340C-4683-9647-5077791CCA8B}" destId="{FB492102-B60F-42C6-9525-754A8B2953FD}" srcOrd="2" destOrd="0" parTransId="{C7B41B7F-50B0-4469-ADE1-B697338BE132}" sibTransId="{8A067396-5F9E-4D70-B347-1F15D18EAFE9}"/>
    <dgm:cxn modelId="{E7E5F4C7-151B-4EA4-BBB1-ABCBCFA84A74}" srcId="{38AF86AC-35F9-47DD-AA95-5ECC94EC3000}" destId="{1484DEF9-9FFB-4793-BFE1-F13DC8DF350F}" srcOrd="0" destOrd="0" parTransId="{DD78E4DB-F171-469B-870D-882C57F9EDEA}" sibTransId="{16733684-67DA-4772-B661-90A6C7251C1A}"/>
    <dgm:cxn modelId="{080605CF-A6B6-4A5F-BC27-C176ED218BB7}" srcId="{8AFE5CB2-EB5C-4AD5-B004-97EEED515312}" destId="{A072974A-8F9A-4A93-BE39-39475C6E62E6}" srcOrd="0" destOrd="0" parTransId="{040E68E3-EED6-471B-8554-DE737152421E}" sibTransId="{7F58DCAB-FDD6-4AEC-A675-EF73E122C0C3}"/>
    <dgm:cxn modelId="{03550AFA-D4F3-49DF-A9E4-D9E11BB5DB16}" srcId="{D2DFD5A0-340C-4683-9647-5077791CCA8B}" destId="{28A4E2E1-6398-4B63-BFF3-42ED1ACE9ABE}" srcOrd="0" destOrd="0" parTransId="{B2F30060-F905-47D1-B17B-789652AD33CB}" sibTransId="{31F169BC-D879-4215-A84B-8352CF64FFFD}"/>
    <dgm:cxn modelId="{584AC132-AEF6-4AEE-9BEF-F7559AE63A75}" type="presOf" srcId="{38AF86AC-35F9-47DD-AA95-5ECC94EC3000}" destId="{3B5F1078-DD41-4E8D-A06B-CFD47972B254}" srcOrd="0" destOrd="0" presId="urn:microsoft.com/office/officeart/2005/8/layout/chevron2"/>
    <dgm:cxn modelId="{05453C85-DDD7-421C-BCB2-7414F69F1EA4}" type="presOf" srcId="{3C0D079A-B11D-4879-BDB2-17237E10BC67}" destId="{422F9382-3DB4-47AC-93C6-E63358443409}" srcOrd="0" destOrd="0" presId="urn:microsoft.com/office/officeart/2005/8/layout/chevron2"/>
    <dgm:cxn modelId="{4FAB854F-664C-4F44-B5D3-D56778A2BFCD}" type="presOf" srcId="{1484DEF9-9FFB-4793-BFE1-F13DC8DF350F}" destId="{AD2463F7-7522-4439-86B5-A8F5B4AEDAD5}" srcOrd="0" destOrd="0" presId="urn:microsoft.com/office/officeart/2005/8/layout/chevron2"/>
    <dgm:cxn modelId="{8C6AB845-74A7-4491-A42A-2FF8D66B423C}" type="presOf" srcId="{8AFE5CB2-EB5C-4AD5-B004-97EEED515312}" destId="{EDA27854-09DA-4C6E-B642-F6121DCFE322}" srcOrd="0" destOrd="0" presId="urn:microsoft.com/office/officeart/2005/8/layout/chevron2"/>
    <dgm:cxn modelId="{CCDC0CD4-2B14-4BF8-B306-FB912D5B4539}" srcId="{9C1906E2-6675-4F91-A0D5-F27078415B95}" destId="{16429A95-2C75-4A76-A22E-518E627FB730}" srcOrd="0" destOrd="0" parTransId="{9F3D1F60-3CF0-4429-97E5-B02919DEE2DC}" sibTransId="{C9DB82BA-6F55-4342-8EE2-16A3F58CF2CB}"/>
    <dgm:cxn modelId="{6B7BEB41-8BC6-4980-B418-8E60E554D775}" type="presParOf" srcId="{35C17904-A4D5-4117-91C3-0279AFFEB377}" destId="{92C2221A-159F-4150-8E9E-079FED72C224}" srcOrd="0" destOrd="0" presId="urn:microsoft.com/office/officeart/2005/8/layout/chevron2"/>
    <dgm:cxn modelId="{C013C588-1C06-47E4-AB64-82C5564F1D3E}" type="presParOf" srcId="{92C2221A-159F-4150-8E9E-079FED72C224}" destId="{6CB83E45-4AF0-47F8-9FCE-A4330E985952}" srcOrd="0" destOrd="0" presId="urn:microsoft.com/office/officeart/2005/8/layout/chevron2"/>
    <dgm:cxn modelId="{BEF8A2BE-36F8-4B6F-8DDF-4E5FD98BE6D8}" type="presParOf" srcId="{92C2221A-159F-4150-8E9E-079FED72C224}" destId="{422F9382-3DB4-47AC-93C6-E63358443409}" srcOrd="1" destOrd="0" presId="urn:microsoft.com/office/officeart/2005/8/layout/chevron2"/>
    <dgm:cxn modelId="{3686A1BE-A9F3-4315-9B48-0676AACC29A7}" type="presParOf" srcId="{35C17904-A4D5-4117-91C3-0279AFFEB377}" destId="{25054809-51A4-4AEE-88A3-2F74905FEB79}" srcOrd="1" destOrd="0" presId="urn:microsoft.com/office/officeart/2005/8/layout/chevron2"/>
    <dgm:cxn modelId="{D4CE8618-39C8-420C-81E8-20349EED5CCF}" type="presParOf" srcId="{35C17904-A4D5-4117-91C3-0279AFFEB377}" destId="{D2CC7544-7980-4434-A2AD-91320FE35488}" srcOrd="2" destOrd="0" presId="urn:microsoft.com/office/officeart/2005/8/layout/chevron2"/>
    <dgm:cxn modelId="{CA994877-B6DE-47C5-8B40-269E3A55618F}" type="presParOf" srcId="{D2CC7544-7980-4434-A2AD-91320FE35488}" destId="{054BF54A-F48A-4BBA-8353-AC255BF2C36F}" srcOrd="0" destOrd="0" presId="urn:microsoft.com/office/officeart/2005/8/layout/chevron2"/>
    <dgm:cxn modelId="{BE31F37E-AD9B-4926-8FBD-DF40BFCA3FCB}" type="presParOf" srcId="{D2CC7544-7980-4434-A2AD-91320FE35488}" destId="{8F531296-5CCB-41BC-BBAE-ADAADB6466D0}" srcOrd="1" destOrd="0" presId="urn:microsoft.com/office/officeart/2005/8/layout/chevron2"/>
    <dgm:cxn modelId="{6D15E777-DBF8-49CB-B7AD-F30677A78F47}" type="presParOf" srcId="{35C17904-A4D5-4117-91C3-0279AFFEB377}" destId="{01064475-10C1-496D-B6CA-0391980DBD7F}" srcOrd="3" destOrd="0" presId="urn:microsoft.com/office/officeart/2005/8/layout/chevron2"/>
    <dgm:cxn modelId="{E40EAF59-49CD-4A45-A20E-F02A905185AF}" type="presParOf" srcId="{35C17904-A4D5-4117-91C3-0279AFFEB377}" destId="{9E65FC52-51A7-4E9A-A3B2-834C13E27C09}" srcOrd="4" destOrd="0" presId="urn:microsoft.com/office/officeart/2005/8/layout/chevron2"/>
    <dgm:cxn modelId="{7EAF75AA-4635-4172-B92B-09AD32F29E57}" type="presParOf" srcId="{9E65FC52-51A7-4E9A-A3B2-834C13E27C09}" destId="{E88815BC-A6D4-4B92-8CBB-6C3C022B0433}" srcOrd="0" destOrd="0" presId="urn:microsoft.com/office/officeart/2005/8/layout/chevron2"/>
    <dgm:cxn modelId="{6D6E7A90-CBE1-404E-8423-AF1DD1A99EF4}" type="presParOf" srcId="{9E65FC52-51A7-4E9A-A3B2-834C13E27C09}" destId="{A28583DE-D4EC-443D-8A72-53C36F3543F9}" srcOrd="1" destOrd="0" presId="urn:microsoft.com/office/officeart/2005/8/layout/chevron2"/>
    <dgm:cxn modelId="{7A903AF3-AE16-447E-BD35-9869843125E9}" type="presParOf" srcId="{35C17904-A4D5-4117-91C3-0279AFFEB377}" destId="{76CE5F11-7A8C-4364-8C30-5384E990CAFF}" srcOrd="5" destOrd="0" presId="urn:microsoft.com/office/officeart/2005/8/layout/chevron2"/>
    <dgm:cxn modelId="{8693FA88-3577-4141-B6A3-DAC5029B7969}" type="presParOf" srcId="{35C17904-A4D5-4117-91C3-0279AFFEB377}" destId="{D976D128-3F72-4CA0-B95E-79DDD7C376ED}" srcOrd="6" destOrd="0" presId="urn:microsoft.com/office/officeart/2005/8/layout/chevron2"/>
    <dgm:cxn modelId="{36CC8AA0-E811-4555-BEE0-E9AFD318363A}" type="presParOf" srcId="{D976D128-3F72-4CA0-B95E-79DDD7C376ED}" destId="{3B5F1078-DD41-4E8D-A06B-CFD47972B254}" srcOrd="0" destOrd="0" presId="urn:microsoft.com/office/officeart/2005/8/layout/chevron2"/>
    <dgm:cxn modelId="{58487978-F167-4A43-8C2D-921D388F1538}" type="presParOf" srcId="{D976D128-3F72-4CA0-B95E-79DDD7C376ED}" destId="{AD2463F7-7522-4439-86B5-A8F5B4AEDAD5}" srcOrd="1" destOrd="0" presId="urn:microsoft.com/office/officeart/2005/8/layout/chevron2"/>
    <dgm:cxn modelId="{EF3BBBB1-1FC3-489F-B830-453C0CBB504F}" type="presParOf" srcId="{35C17904-A4D5-4117-91C3-0279AFFEB377}" destId="{39262C0E-EC1B-4C52-8163-F9BC56EE8A6D}" srcOrd="7" destOrd="0" presId="urn:microsoft.com/office/officeart/2005/8/layout/chevron2"/>
    <dgm:cxn modelId="{8B01BBAC-F76C-47DA-9F76-D756E802B9D8}" type="presParOf" srcId="{35C17904-A4D5-4117-91C3-0279AFFEB377}" destId="{244C18CE-CAC4-41EB-8DA1-0E7911CE557C}" srcOrd="8" destOrd="0" presId="urn:microsoft.com/office/officeart/2005/8/layout/chevron2"/>
    <dgm:cxn modelId="{722F8AB1-EF76-4B82-8583-B5E05BE07BB8}" type="presParOf" srcId="{244C18CE-CAC4-41EB-8DA1-0E7911CE557C}" destId="{EDA27854-09DA-4C6E-B642-F6121DCFE322}" srcOrd="0" destOrd="0" presId="urn:microsoft.com/office/officeart/2005/8/layout/chevron2"/>
    <dgm:cxn modelId="{54ED51D8-200B-44EA-BF17-8C3D4FF2A196}" type="presParOf" srcId="{244C18CE-CAC4-41EB-8DA1-0E7911CE557C}" destId="{570ACBAB-CEDD-4D38-9A35-FB243E2E847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5E79B5-4252-4E53-8016-0922121D5F5C}">
      <dsp:nvSpPr>
        <dsp:cNvPr id="0" name=""/>
        <dsp:cNvSpPr/>
      </dsp:nvSpPr>
      <dsp:spPr>
        <a:xfrm>
          <a:off x="3892969" y="2179372"/>
          <a:ext cx="2024537" cy="9618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5457"/>
              </a:lnTo>
              <a:lnTo>
                <a:pt x="2024537" y="655457"/>
              </a:lnTo>
              <a:lnTo>
                <a:pt x="2024537" y="9618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18B3E2-6AC8-4B74-BE52-E99C5BA0BC03}">
      <dsp:nvSpPr>
        <dsp:cNvPr id="0" name=""/>
        <dsp:cNvSpPr/>
      </dsp:nvSpPr>
      <dsp:spPr>
        <a:xfrm>
          <a:off x="1660594" y="2179372"/>
          <a:ext cx="2232374" cy="961827"/>
        </a:xfrm>
        <a:custGeom>
          <a:avLst/>
          <a:gdLst/>
          <a:ahLst/>
          <a:cxnLst/>
          <a:rect l="0" t="0" r="0" b="0"/>
          <a:pathLst>
            <a:path>
              <a:moveTo>
                <a:pt x="2232374" y="0"/>
              </a:moveTo>
              <a:lnTo>
                <a:pt x="2232374" y="655457"/>
              </a:lnTo>
              <a:lnTo>
                <a:pt x="0" y="655457"/>
              </a:lnTo>
              <a:lnTo>
                <a:pt x="0" y="9618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8437AC-BF7E-499F-939D-A0677105DD6D}">
      <dsp:nvSpPr>
        <dsp:cNvPr id="0" name=""/>
        <dsp:cNvSpPr/>
      </dsp:nvSpPr>
      <dsp:spPr>
        <a:xfrm>
          <a:off x="1142997" y="761995"/>
          <a:ext cx="5499944" cy="14173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7C8A01-0ABB-4C13-ACBA-DE35156C5D8C}">
      <dsp:nvSpPr>
        <dsp:cNvPr id="0" name=""/>
        <dsp:cNvSpPr/>
      </dsp:nvSpPr>
      <dsp:spPr>
        <a:xfrm>
          <a:off x="1510457" y="1111082"/>
          <a:ext cx="5499944" cy="14173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itchFamily="2" charset="0"/>
              <a:cs typeface="NikoshBAN" pitchFamily="2" charset="0"/>
            </a:rPr>
            <a:t>দুটি</a:t>
          </a:r>
          <a:r>
            <a:rPr lang="en-US" sz="4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 smtClean="0">
              <a:latin typeface="NikoshBAN" pitchFamily="2" charset="0"/>
              <a:cs typeface="NikoshBAN" pitchFamily="2" charset="0"/>
            </a:rPr>
            <a:t>মৌলিক</a:t>
          </a:r>
          <a:r>
            <a:rPr lang="en-US" sz="4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 smtClean="0">
              <a:latin typeface="NikoshBAN" pitchFamily="2" charset="0"/>
              <a:cs typeface="NikoshBAN" pitchFamily="2" charset="0"/>
            </a:rPr>
            <a:t>অর্থনৈতিক</a:t>
          </a:r>
          <a:r>
            <a:rPr lang="en-US" sz="4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 smtClean="0">
              <a:latin typeface="NikoshBAN" pitchFamily="2" charset="0"/>
              <a:cs typeface="NikoshBAN" pitchFamily="2" charset="0"/>
            </a:rPr>
            <a:t>সমস্যা</a:t>
          </a:r>
          <a:r>
            <a:rPr lang="en-US" sz="40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1551971" y="1152596"/>
        <a:ext cx="5416916" cy="1334349"/>
      </dsp:txXfrm>
    </dsp:sp>
    <dsp:sp modelId="{56AA1A34-BD40-4821-924E-E13DFE4DB527}">
      <dsp:nvSpPr>
        <dsp:cNvPr id="0" name=""/>
        <dsp:cNvSpPr/>
      </dsp:nvSpPr>
      <dsp:spPr>
        <a:xfrm>
          <a:off x="3517" y="3141200"/>
          <a:ext cx="3314154" cy="14627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6B0CA3-B7AB-4BC7-BF6F-2A3000714248}">
      <dsp:nvSpPr>
        <dsp:cNvPr id="0" name=""/>
        <dsp:cNvSpPr/>
      </dsp:nvSpPr>
      <dsp:spPr>
        <a:xfrm>
          <a:off x="370978" y="3490287"/>
          <a:ext cx="3314154" cy="14627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itchFamily="2" charset="0"/>
              <a:cs typeface="NikoshBAN" pitchFamily="2" charset="0"/>
            </a:rPr>
            <a:t>দুষ্প্রাপ্যতা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413820" y="3533129"/>
        <a:ext cx="3228470" cy="1377033"/>
      </dsp:txXfrm>
    </dsp:sp>
    <dsp:sp modelId="{7B6CF37C-9BF1-486B-92A9-AEBAA215BF51}">
      <dsp:nvSpPr>
        <dsp:cNvPr id="0" name=""/>
        <dsp:cNvSpPr/>
      </dsp:nvSpPr>
      <dsp:spPr>
        <a:xfrm>
          <a:off x="4052592" y="3141200"/>
          <a:ext cx="3729829" cy="13103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0A365E-AD5E-4ECB-929B-6B0AFD203BFB}">
      <dsp:nvSpPr>
        <dsp:cNvPr id="0" name=""/>
        <dsp:cNvSpPr/>
      </dsp:nvSpPr>
      <dsp:spPr>
        <a:xfrm>
          <a:off x="4420053" y="3490287"/>
          <a:ext cx="3729829" cy="13103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latin typeface="NikoshBAN" pitchFamily="2" charset="0"/>
              <a:cs typeface="NikoshBAN" pitchFamily="2" charset="0"/>
            </a:rPr>
            <a:t>অসীম</a:t>
          </a:r>
          <a:r>
            <a:rPr lang="en-US" sz="4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kern="1200" dirty="0" err="1" smtClean="0">
              <a:latin typeface="NikoshBAN" pitchFamily="2" charset="0"/>
              <a:cs typeface="NikoshBAN" pitchFamily="2" charset="0"/>
            </a:rPr>
            <a:t>অভাব</a:t>
          </a:r>
          <a:r>
            <a:rPr lang="en-US" sz="40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4458431" y="3528665"/>
        <a:ext cx="3653073" cy="12335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B83E45-4AF0-47F8-9FCE-A4330E985952}">
      <dsp:nvSpPr>
        <dsp:cNvPr id="0" name=""/>
        <dsp:cNvSpPr/>
      </dsp:nvSpPr>
      <dsp:spPr>
        <a:xfrm rot="5400000">
          <a:off x="-185040" y="189790"/>
          <a:ext cx="1233602" cy="8635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NikoshBAN" pitchFamily="2" charset="0"/>
              <a:cs typeface="NikoshBAN" pitchFamily="2" charset="0"/>
            </a:rPr>
            <a:t>১</a:t>
          </a:r>
          <a:endParaRPr lang="en-US" sz="3600" b="1" kern="1200" dirty="0">
            <a:latin typeface="NikoshBAN" pitchFamily="2" charset="0"/>
            <a:cs typeface="NikoshBAN" pitchFamily="2" charset="0"/>
          </a:endParaRPr>
        </a:p>
      </dsp:txBody>
      <dsp:txXfrm rot="-5400000">
        <a:off x="1" y="436511"/>
        <a:ext cx="863521" cy="370081"/>
      </dsp:txXfrm>
    </dsp:sp>
    <dsp:sp modelId="{422F9382-3DB4-47AC-93C6-E63358443409}">
      <dsp:nvSpPr>
        <dsp:cNvPr id="0" name=""/>
        <dsp:cNvSpPr/>
      </dsp:nvSpPr>
      <dsp:spPr>
        <a:xfrm rot="5400000">
          <a:off x="4259729" y="-3391456"/>
          <a:ext cx="802263" cy="75946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0" kern="1200" dirty="0" err="1" smtClean="0">
              <a:latin typeface="NikoshBAN" pitchFamily="2" charset="0"/>
              <a:cs typeface="NikoshBAN" pitchFamily="2" charset="0"/>
            </a:rPr>
            <a:t>মানুষকে</a:t>
          </a:r>
          <a:r>
            <a:rPr lang="en-US" sz="3600" b="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b="0" kern="1200" dirty="0" err="1" smtClean="0">
              <a:latin typeface="NikoshBAN" pitchFamily="2" charset="0"/>
              <a:cs typeface="NikoshBAN" pitchFamily="2" charset="0"/>
            </a:rPr>
            <a:t>পেতে</a:t>
          </a:r>
          <a:r>
            <a:rPr lang="en-US" sz="3600" b="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b="0" kern="1200" dirty="0" err="1" smtClean="0">
              <a:latin typeface="NikoshBAN" pitchFamily="2" charset="0"/>
              <a:cs typeface="NikoshBAN" pitchFamily="2" charset="0"/>
            </a:rPr>
            <a:t>হলে</a:t>
          </a:r>
          <a:r>
            <a:rPr lang="en-US" sz="3600" b="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b="0" kern="1200" dirty="0" err="1" smtClean="0">
              <a:latin typeface="NikoshBAN" pitchFamily="2" charset="0"/>
              <a:cs typeface="NikoshBAN" pitchFamily="2" charset="0"/>
            </a:rPr>
            <a:t>ছাড়তে</a:t>
          </a:r>
          <a:r>
            <a:rPr lang="en-US" sz="3600" b="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b="0" kern="1200" dirty="0" err="1" smtClean="0">
              <a:latin typeface="NikoshBAN" pitchFamily="2" charset="0"/>
              <a:cs typeface="NikoshBAN" pitchFamily="2" charset="0"/>
            </a:rPr>
            <a:t>হয়</a:t>
          </a:r>
          <a:r>
            <a:rPr lang="en-US" sz="3600" b="0" kern="1200" dirty="0" smtClean="0">
              <a:latin typeface="NikoshBAN" pitchFamily="2" charset="0"/>
              <a:cs typeface="NikoshBAN" pitchFamily="2" charset="0"/>
            </a:rPr>
            <a:t>। </a:t>
          </a:r>
          <a:endParaRPr lang="en-US" sz="3600" b="0" kern="1200" dirty="0">
            <a:latin typeface="NikoshBAN" pitchFamily="2" charset="0"/>
            <a:cs typeface="NikoshBAN" pitchFamily="2" charset="0"/>
          </a:endParaRPr>
        </a:p>
      </dsp:txBody>
      <dsp:txXfrm rot="-5400000">
        <a:off x="863522" y="43914"/>
        <a:ext cx="7555515" cy="723937"/>
      </dsp:txXfrm>
    </dsp:sp>
    <dsp:sp modelId="{054BF54A-F48A-4BBA-8353-AC255BF2C36F}">
      <dsp:nvSpPr>
        <dsp:cNvPr id="0" name=""/>
        <dsp:cNvSpPr/>
      </dsp:nvSpPr>
      <dsp:spPr>
        <a:xfrm rot="5400000">
          <a:off x="-185040" y="1307765"/>
          <a:ext cx="1233602" cy="8635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NikoshBAN" pitchFamily="2" charset="0"/>
              <a:cs typeface="NikoshBAN" pitchFamily="2" charset="0"/>
            </a:rPr>
            <a:t>২</a:t>
          </a:r>
          <a:endParaRPr lang="en-US" sz="3600" b="1" kern="1200" dirty="0">
            <a:latin typeface="NikoshBAN" pitchFamily="2" charset="0"/>
            <a:cs typeface="NikoshBAN" pitchFamily="2" charset="0"/>
          </a:endParaRPr>
        </a:p>
      </dsp:txBody>
      <dsp:txXfrm rot="-5400000">
        <a:off x="1" y="1554486"/>
        <a:ext cx="863521" cy="370081"/>
      </dsp:txXfrm>
    </dsp:sp>
    <dsp:sp modelId="{8F531296-5CCB-41BC-BBAE-ADAADB6466D0}">
      <dsp:nvSpPr>
        <dsp:cNvPr id="0" name=""/>
        <dsp:cNvSpPr/>
      </dsp:nvSpPr>
      <dsp:spPr>
        <a:xfrm rot="5400000">
          <a:off x="4259940" y="-2273693"/>
          <a:ext cx="801841" cy="75946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0" kern="1200" dirty="0" err="1" smtClean="0">
              <a:latin typeface="NikoshBAN" pitchFamily="2" charset="0"/>
              <a:cs typeface="NikoshBAN" pitchFamily="2" charset="0"/>
            </a:rPr>
            <a:t>সুযোগ</a:t>
          </a:r>
          <a:r>
            <a:rPr lang="en-US" sz="3600" b="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b="0" kern="1200" dirty="0" err="1" smtClean="0">
              <a:latin typeface="NikoshBAN" pitchFamily="2" charset="0"/>
              <a:cs typeface="NikoshBAN" pitchFamily="2" charset="0"/>
            </a:rPr>
            <a:t>ব্যয়</a:t>
          </a:r>
          <a:r>
            <a:rPr lang="en-US" sz="3600" b="0" kern="1200" dirty="0" smtClean="0">
              <a:latin typeface="NikoshBAN" pitchFamily="2" charset="0"/>
              <a:cs typeface="NikoshBAN" pitchFamily="2" charset="0"/>
            </a:rPr>
            <a:t>। </a:t>
          </a:r>
          <a:endParaRPr lang="en-US" sz="3600" b="0" kern="1200" dirty="0">
            <a:latin typeface="NikoshBAN" pitchFamily="2" charset="0"/>
            <a:cs typeface="NikoshBAN" pitchFamily="2" charset="0"/>
          </a:endParaRPr>
        </a:p>
      </dsp:txBody>
      <dsp:txXfrm rot="-5400000">
        <a:off x="863522" y="1161868"/>
        <a:ext cx="7555535" cy="723555"/>
      </dsp:txXfrm>
    </dsp:sp>
    <dsp:sp modelId="{E88815BC-A6D4-4B92-8CBB-6C3C022B0433}">
      <dsp:nvSpPr>
        <dsp:cNvPr id="0" name=""/>
        <dsp:cNvSpPr/>
      </dsp:nvSpPr>
      <dsp:spPr>
        <a:xfrm rot="5400000">
          <a:off x="-185040" y="2425739"/>
          <a:ext cx="1233602" cy="8635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NikoshBAN" pitchFamily="2" charset="0"/>
              <a:cs typeface="NikoshBAN" pitchFamily="2" charset="0"/>
            </a:rPr>
            <a:t>৩</a:t>
          </a:r>
          <a:endParaRPr lang="en-US" sz="3600" b="1" kern="1200" dirty="0">
            <a:latin typeface="NikoshBAN" pitchFamily="2" charset="0"/>
            <a:cs typeface="NikoshBAN" pitchFamily="2" charset="0"/>
          </a:endParaRPr>
        </a:p>
      </dsp:txBody>
      <dsp:txXfrm rot="-5400000">
        <a:off x="1" y="2672460"/>
        <a:ext cx="863521" cy="370081"/>
      </dsp:txXfrm>
    </dsp:sp>
    <dsp:sp modelId="{A28583DE-D4EC-443D-8A72-53C36F3543F9}">
      <dsp:nvSpPr>
        <dsp:cNvPr id="0" name=""/>
        <dsp:cNvSpPr/>
      </dsp:nvSpPr>
      <dsp:spPr>
        <a:xfrm rot="5400000">
          <a:off x="4259940" y="-1155719"/>
          <a:ext cx="801841" cy="75946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যুক্তিবাদী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মানুষ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প্রান্তিক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পর্যায়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নিয়ে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চিন্তা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করে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। 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 rot="-5400000">
        <a:off x="863522" y="2279842"/>
        <a:ext cx="7555535" cy="723555"/>
      </dsp:txXfrm>
    </dsp:sp>
    <dsp:sp modelId="{3B5F1078-DD41-4E8D-A06B-CFD47972B254}">
      <dsp:nvSpPr>
        <dsp:cNvPr id="0" name=""/>
        <dsp:cNvSpPr/>
      </dsp:nvSpPr>
      <dsp:spPr>
        <a:xfrm rot="5400000">
          <a:off x="-185040" y="3543713"/>
          <a:ext cx="1233602" cy="8635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NikoshBAN" pitchFamily="2" charset="0"/>
              <a:cs typeface="NikoshBAN" pitchFamily="2" charset="0"/>
            </a:rPr>
            <a:t>৪</a:t>
          </a:r>
          <a:endParaRPr lang="en-US" sz="3600" b="1" kern="1200" dirty="0">
            <a:latin typeface="NikoshBAN" pitchFamily="2" charset="0"/>
            <a:cs typeface="NikoshBAN" pitchFamily="2" charset="0"/>
          </a:endParaRPr>
        </a:p>
      </dsp:txBody>
      <dsp:txXfrm rot="-5400000">
        <a:off x="1" y="3790434"/>
        <a:ext cx="863521" cy="370081"/>
      </dsp:txXfrm>
    </dsp:sp>
    <dsp:sp modelId="{AD2463F7-7522-4439-86B5-A8F5B4AEDAD5}">
      <dsp:nvSpPr>
        <dsp:cNvPr id="0" name=""/>
        <dsp:cNvSpPr/>
      </dsp:nvSpPr>
      <dsp:spPr>
        <a:xfrm rot="5400000">
          <a:off x="4259940" y="-37745"/>
          <a:ext cx="801841" cy="75946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মানূষ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প্রণোদনায়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সাড়া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দেয়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। 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 rot="-5400000">
        <a:off x="863522" y="3397816"/>
        <a:ext cx="7555535" cy="723555"/>
      </dsp:txXfrm>
    </dsp:sp>
    <dsp:sp modelId="{EDA27854-09DA-4C6E-B642-F6121DCFE322}">
      <dsp:nvSpPr>
        <dsp:cNvPr id="0" name=""/>
        <dsp:cNvSpPr/>
      </dsp:nvSpPr>
      <dsp:spPr>
        <a:xfrm rot="5400000">
          <a:off x="-185040" y="4661687"/>
          <a:ext cx="1233602" cy="8635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NikoshBAN" pitchFamily="2" charset="0"/>
              <a:cs typeface="NikoshBAN" pitchFamily="2" charset="0"/>
            </a:rPr>
            <a:t>৫</a:t>
          </a:r>
          <a:endParaRPr lang="en-US" sz="3600" b="1" kern="1200" dirty="0">
            <a:latin typeface="NikoshBAN" pitchFamily="2" charset="0"/>
            <a:cs typeface="NikoshBAN" pitchFamily="2" charset="0"/>
          </a:endParaRPr>
        </a:p>
      </dsp:txBody>
      <dsp:txXfrm rot="-5400000">
        <a:off x="1" y="4908408"/>
        <a:ext cx="863521" cy="370081"/>
      </dsp:txXfrm>
    </dsp:sp>
    <dsp:sp modelId="{570ACBAB-CEDD-4D38-9A35-FB243E2E8476}">
      <dsp:nvSpPr>
        <dsp:cNvPr id="0" name=""/>
        <dsp:cNvSpPr/>
      </dsp:nvSpPr>
      <dsp:spPr>
        <a:xfrm rot="5400000">
          <a:off x="4259940" y="1080228"/>
          <a:ext cx="801841" cy="75946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বাণিজ্যে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সবাই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উপকৃত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হয়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। 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 rot="-5400000">
        <a:off x="863522" y="4515790"/>
        <a:ext cx="7555535" cy="7235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B83E45-4AF0-47F8-9FCE-A4330E985952}">
      <dsp:nvSpPr>
        <dsp:cNvPr id="0" name=""/>
        <dsp:cNvSpPr/>
      </dsp:nvSpPr>
      <dsp:spPr>
        <a:xfrm rot="5400000">
          <a:off x="-165718" y="304386"/>
          <a:ext cx="1104787" cy="7733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NikoshBAN" pitchFamily="2" charset="0"/>
              <a:cs typeface="NikoshBAN" pitchFamily="2" charset="0"/>
            </a:rPr>
            <a:t>৬</a:t>
          </a:r>
          <a:endParaRPr lang="en-US" sz="3600" b="1" kern="1200" dirty="0">
            <a:latin typeface="NikoshBAN" pitchFamily="2" charset="0"/>
            <a:cs typeface="NikoshBAN" pitchFamily="2" charset="0"/>
          </a:endParaRPr>
        </a:p>
      </dsp:txBody>
      <dsp:txXfrm rot="-5400000">
        <a:off x="1" y="525344"/>
        <a:ext cx="773351" cy="331436"/>
      </dsp:txXfrm>
    </dsp:sp>
    <dsp:sp modelId="{422F9382-3DB4-47AC-93C6-E63358443409}">
      <dsp:nvSpPr>
        <dsp:cNvPr id="0" name=""/>
        <dsp:cNvSpPr/>
      </dsp:nvSpPr>
      <dsp:spPr>
        <a:xfrm rot="5400000">
          <a:off x="4154095" y="-3344511"/>
          <a:ext cx="923359" cy="76848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0" kern="1200" dirty="0" err="1" smtClean="0">
              <a:latin typeface="NikoshBAN" pitchFamily="2" charset="0"/>
              <a:cs typeface="NikoshBAN" pitchFamily="2" charset="0"/>
            </a:rPr>
            <a:t>অর্থনৈতিক</a:t>
          </a:r>
          <a:r>
            <a:rPr lang="en-US" sz="3600" b="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b="0" kern="1200" dirty="0" err="1" smtClean="0">
              <a:latin typeface="NikoshBAN" pitchFamily="2" charset="0"/>
              <a:cs typeface="NikoshBAN" pitchFamily="2" charset="0"/>
            </a:rPr>
            <a:t>কার্যক্রম</a:t>
          </a:r>
          <a:r>
            <a:rPr lang="en-US" sz="3600" b="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b="0" kern="1200" dirty="0" err="1" smtClean="0">
              <a:latin typeface="NikoshBAN" pitchFamily="2" charset="0"/>
              <a:cs typeface="NikoshBAN" pitchFamily="2" charset="0"/>
            </a:rPr>
            <a:t>সংগঠিত</a:t>
          </a:r>
          <a:r>
            <a:rPr lang="en-US" sz="3600" b="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b="0" kern="1200" dirty="0" err="1" smtClean="0">
              <a:latin typeface="NikoshBAN" pitchFamily="2" charset="0"/>
              <a:cs typeface="NikoshBAN" pitchFamily="2" charset="0"/>
            </a:rPr>
            <a:t>করার</a:t>
          </a:r>
          <a:r>
            <a:rPr lang="en-US" sz="3600" b="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b="0" kern="1200" dirty="0" err="1" smtClean="0">
              <a:latin typeface="NikoshBAN" pitchFamily="2" charset="0"/>
              <a:cs typeface="NikoshBAN" pitchFamily="2" charset="0"/>
            </a:rPr>
            <a:t>জন্য</a:t>
          </a:r>
          <a:r>
            <a:rPr lang="en-US" sz="3600" b="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b="0" kern="1200" dirty="0" err="1" smtClean="0">
              <a:latin typeface="NikoshBAN" pitchFamily="2" charset="0"/>
              <a:cs typeface="NikoshBAN" pitchFamily="2" charset="0"/>
            </a:rPr>
            <a:t>সচরাচর</a:t>
          </a:r>
          <a:r>
            <a:rPr lang="en-US" sz="3600" b="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b="0" kern="1200" dirty="0" err="1" smtClean="0">
              <a:latin typeface="NikoshBAN" pitchFamily="2" charset="0"/>
              <a:cs typeface="NikoshBAN" pitchFamily="2" charset="0"/>
            </a:rPr>
            <a:t>বাজার</a:t>
          </a:r>
          <a:r>
            <a:rPr lang="en-US" sz="3600" b="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b="0" kern="1200" dirty="0" err="1" smtClean="0">
              <a:latin typeface="NikoshBAN" pitchFamily="2" charset="0"/>
              <a:cs typeface="NikoshBAN" pitchFamily="2" charset="0"/>
            </a:rPr>
            <a:t>একটি</a:t>
          </a:r>
          <a:r>
            <a:rPr lang="en-US" sz="3600" b="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b="0" kern="1200" dirty="0" err="1" smtClean="0">
              <a:latin typeface="NikoshBAN" pitchFamily="2" charset="0"/>
              <a:cs typeface="NikoshBAN" pitchFamily="2" charset="0"/>
            </a:rPr>
            <a:t>উত্তম</a:t>
          </a:r>
          <a:r>
            <a:rPr lang="en-US" sz="3600" b="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b="0" kern="1200" dirty="0" err="1" smtClean="0">
              <a:latin typeface="NikoshBAN" pitchFamily="2" charset="0"/>
              <a:cs typeface="NikoshBAN" pitchFamily="2" charset="0"/>
            </a:rPr>
            <a:t>পন্থা</a:t>
          </a:r>
          <a:r>
            <a:rPr lang="en-US" sz="3600" b="0" kern="1200" dirty="0" smtClean="0">
              <a:latin typeface="NikoshBAN" pitchFamily="2" charset="0"/>
              <a:cs typeface="NikoshBAN" pitchFamily="2" charset="0"/>
            </a:rPr>
            <a:t> । </a:t>
          </a:r>
          <a:endParaRPr lang="en-US" sz="3600" b="0" kern="1200" dirty="0">
            <a:latin typeface="NikoshBAN" pitchFamily="2" charset="0"/>
            <a:cs typeface="NikoshBAN" pitchFamily="2" charset="0"/>
          </a:endParaRPr>
        </a:p>
      </dsp:txBody>
      <dsp:txXfrm rot="-5400000">
        <a:off x="773351" y="81308"/>
        <a:ext cx="7639773" cy="833209"/>
      </dsp:txXfrm>
    </dsp:sp>
    <dsp:sp modelId="{054BF54A-F48A-4BBA-8353-AC255BF2C36F}">
      <dsp:nvSpPr>
        <dsp:cNvPr id="0" name=""/>
        <dsp:cNvSpPr/>
      </dsp:nvSpPr>
      <dsp:spPr>
        <a:xfrm rot="5400000">
          <a:off x="-165718" y="1440567"/>
          <a:ext cx="1104787" cy="7733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NikoshBAN" pitchFamily="2" charset="0"/>
              <a:cs typeface="NikoshBAN" pitchFamily="2" charset="0"/>
            </a:rPr>
            <a:t>৭</a:t>
          </a:r>
          <a:endParaRPr lang="en-US" sz="3600" b="1" kern="1200" dirty="0">
            <a:latin typeface="NikoshBAN" pitchFamily="2" charset="0"/>
            <a:cs typeface="NikoshBAN" pitchFamily="2" charset="0"/>
          </a:endParaRPr>
        </a:p>
      </dsp:txBody>
      <dsp:txXfrm rot="-5400000">
        <a:off x="1" y="1661525"/>
        <a:ext cx="773351" cy="331436"/>
      </dsp:txXfrm>
    </dsp:sp>
    <dsp:sp modelId="{8F531296-5CCB-41BC-BBAE-ADAADB6466D0}">
      <dsp:nvSpPr>
        <dsp:cNvPr id="0" name=""/>
        <dsp:cNvSpPr/>
      </dsp:nvSpPr>
      <dsp:spPr>
        <a:xfrm rot="5400000">
          <a:off x="4124461" y="-2208518"/>
          <a:ext cx="982628" cy="76848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b="0" kern="1200" dirty="0" err="1" smtClean="0">
              <a:latin typeface="NikoshBAN" pitchFamily="2" charset="0"/>
              <a:cs typeface="NikoshBAN" pitchFamily="2" charset="0"/>
            </a:rPr>
            <a:t>সরকার</a:t>
          </a:r>
          <a:r>
            <a:rPr lang="en-US" sz="3600" b="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b="0" kern="1200" dirty="0" err="1" smtClean="0">
              <a:latin typeface="NikoshBAN" pitchFamily="2" charset="0"/>
              <a:cs typeface="NikoshBAN" pitchFamily="2" charset="0"/>
            </a:rPr>
            <a:t>কখনো</a:t>
          </a:r>
          <a:r>
            <a:rPr lang="en-US" sz="3600" b="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b="0" kern="1200" dirty="0" err="1" smtClean="0">
              <a:latin typeface="NikoshBAN" pitchFamily="2" charset="0"/>
              <a:cs typeface="NikoshBAN" pitchFamily="2" charset="0"/>
            </a:rPr>
            <a:t>কখনো</a:t>
          </a:r>
          <a:r>
            <a:rPr lang="en-US" sz="3600" b="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b="0" kern="1200" dirty="0" err="1" smtClean="0">
              <a:latin typeface="NikoshBAN" pitchFamily="2" charset="0"/>
              <a:cs typeface="NikoshBAN" pitchFamily="2" charset="0"/>
            </a:rPr>
            <a:t>বাজার</a:t>
          </a:r>
          <a:r>
            <a:rPr lang="en-US" sz="3600" b="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b="0" kern="1200" dirty="0" err="1" smtClean="0">
              <a:latin typeface="NikoshBAN" pitchFamily="2" charset="0"/>
              <a:cs typeface="NikoshBAN" pitchFamily="2" charset="0"/>
            </a:rPr>
            <a:t>নির্ধারিত</a:t>
          </a:r>
          <a:r>
            <a:rPr lang="en-US" sz="3600" b="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b="0" kern="1200" dirty="0" err="1" smtClean="0">
              <a:latin typeface="NikoshBAN" pitchFamily="2" charset="0"/>
              <a:cs typeface="NikoshBAN" pitchFamily="2" charset="0"/>
            </a:rPr>
            <a:t>ফলাফলের</a:t>
          </a:r>
          <a:r>
            <a:rPr lang="en-US" sz="3600" b="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b="0" kern="1200" dirty="0" err="1" smtClean="0">
              <a:latin typeface="NikoshBAN" pitchFamily="2" charset="0"/>
              <a:cs typeface="NikoshBAN" pitchFamily="2" charset="0"/>
            </a:rPr>
            <a:t>উৎকর্ষ</a:t>
          </a:r>
          <a:r>
            <a:rPr lang="en-US" sz="3600" b="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b="0" kern="1200" dirty="0" err="1" smtClean="0">
              <a:latin typeface="NikoshBAN" pitchFamily="2" charset="0"/>
              <a:cs typeface="NikoshBAN" pitchFamily="2" charset="0"/>
            </a:rPr>
            <a:t>সাধন</a:t>
          </a:r>
          <a:r>
            <a:rPr lang="en-US" sz="3600" b="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b="0" kern="1200" dirty="0" err="1" smtClean="0">
              <a:latin typeface="NikoshBAN" pitchFamily="2" charset="0"/>
              <a:cs typeface="NikoshBAN" pitchFamily="2" charset="0"/>
            </a:rPr>
            <a:t>করতে</a:t>
          </a:r>
          <a:r>
            <a:rPr lang="en-US" sz="3600" b="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b="0" kern="1200" dirty="0" err="1" smtClean="0">
              <a:latin typeface="NikoshBAN" pitchFamily="2" charset="0"/>
              <a:cs typeface="NikoshBAN" pitchFamily="2" charset="0"/>
            </a:rPr>
            <a:t>পারে</a:t>
          </a:r>
          <a:r>
            <a:rPr lang="en-US" sz="3600" b="0" kern="1200" dirty="0" smtClean="0">
              <a:latin typeface="NikoshBAN" pitchFamily="2" charset="0"/>
              <a:cs typeface="NikoshBAN" pitchFamily="2" charset="0"/>
            </a:rPr>
            <a:t>। </a:t>
          </a:r>
          <a:endParaRPr lang="en-US" sz="3600" b="0" kern="1200" dirty="0">
            <a:latin typeface="NikoshBAN" pitchFamily="2" charset="0"/>
            <a:cs typeface="NikoshBAN" pitchFamily="2" charset="0"/>
          </a:endParaRPr>
        </a:p>
      </dsp:txBody>
      <dsp:txXfrm rot="-5400000">
        <a:off x="773351" y="1190560"/>
        <a:ext cx="7636880" cy="886692"/>
      </dsp:txXfrm>
    </dsp:sp>
    <dsp:sp modelId="{E88815BC-A6D4-4B92-8CBB-6C3C022B0433}">
      <dsp:nvSpPr>
        <dsp:cNvPr id="0" name=""/>
        <dsp:cNvSpPr/>
      </dsp:nvSpPr>
      <dsp:spPr>
        <a:xfrm rot="5400000">
          <a:off x="-165718" y="2644344"/>
          <a:ext cx="1104787" cy="7733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NikoshBAN" pitchFamily="2" charset="0"/>
              <a:cs typeface="NikoshBAN" pitchFamily="2" charset="0"/>
            </a:rPr>
            <a:t>৮</a:t>
          </a:r>
          <a:endParaRPr lang="en-US" sz="3600" b="1" kern="1200" dirty="0">
            <a:latin typeface="NikoshBAN" pitchFamily="2" charset="0"/>
            <a:cs typeface="NikoshBAN" pitchFamily="2" charset="0"/>
          </a:endParaRPr>
        </a:p>
      </dsp:txBody>
      <dsp:txXfrm rot="-5400000">
        <a:off x="1" y="2865302"/>
        <a:ext cx="773351" cy="331436"/>
      </dsp:txXfrm>
    </dsp:sp>
    <dsp:sp modelId="{A28583DE-D4EC-443D-8A72-53C36F3543F9}">
      <dsp:nvSpPr>
        <dsp:cNvPr id="0" name=""/>
        <dsp:cNvSpPr/>
      </dsp:nvSpPr>
      <dsp:spPr>
        <a:xfrm rot="5400000">
          <a:off x="4056865" y="-1004741"/>
          <a:ext cx="1117820" cy="76848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একটে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দেশের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মানুষের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জীবনযাত্রার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মান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নির্ভর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করে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সে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দেশের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দ্রব্য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সেবা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উৎপাদনের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ক্ষমতার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উপর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। 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 rot="-5400000">
        <a:off x="773352" y="2333339"/>
        <a:ext cx="7630281" cy="1008686"/>
      </dsp:txXfrm>
    </dsp:sp>
    <dsp:sp modelId="{3B5F1078-DD41-4E8D-A06B-CFD47972B254}">
      <dsp:nvSpPr>
        <dsp:cNvPr id="0" name=""/>
        <dsp:cNvSpPr/>
      </dsp:nvSpPr>
      <dsp:spPr>
        <a:xfrm rot="5400000">
          <a:off x="-165718" y="3803351"/>
          <a:ext cx="1104787" cy="7733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NikoshBAN" pitchFamily="2" charset="0"/>
              <a:cs typeface="NikoshBAN" pitchFamily="2" charset="0"/>
            </a:rPr>
            <a:t>৯</a:t>
          </a:r>
          <a:endParaRPr lang="en-US" sz="3600" b="1" kern="1200" dirty="0">
            <a:latin typeface="NikoshBAN" pitchFamily="2" charset="0"/>
            <a:cs typeface="NikoshBAN" pitchFamily="2" charset="0"/>
          </a:endParaRPr>
        </a:p>
      </dsp:txBody>
      <dsp:txXfrm rot="-5400000">
        <a:off x="1" y="4024309"/>
        <a:ext cx="773351" cy="331436"/>
      </dsp:txXfrm>
    </dsp:sp>
    <dsp:sp modelId="{AD2463F7-7522-4439-86B5-A8F5B4AEDAD5}">
      <dsp:nvSpPr>
        <dsp:cNvPr id="0" name=""/>
        <dsp:cNvSpPr/>
      </dsp:nvSpPr>
      <dsp:spPr>
        <a:xfrm rot="5400000">
          <a:off x="4101636" y="154264"/>
          <a:ext cx="1028278" cy="76848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যখন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সরকার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অতি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মাত্রায়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মুদ্রা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ছাপার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,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তখন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দ্রব্যমূল্য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বেড়ে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যায়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।  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 rot="-5400000">
        <a:off x="773351" y="3532745"/>
        <a:ext cx="7634652" cy="927886"/>
      </dsp:txXfrm>
    </dsp:sp>
    <dsp:sp modelId="{EDA27854-09DA-4C6E-B642-F6121DCFE322}">
      <dsp:nvSpPr>
        <dsp:cNvPr id="0" name=""/>
        <dsp:cNvSpPr/>
      </dsp:nvSpPr>
      <dsp:spPr>
        <a:xfrm rot="5400000">
          <a:off x="-165718" y="4892097"/>
          <a:ext cx="1104787" cy="7733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NikoshBAN" pitchFamily="2" charset="0"/>
              <a:cs typeface="NikoshBAN" pitchFamily="2" charset="0"/>
            </a:rPr>
            <a:t>১০</a:t>
          </a:r>
          <a:endParaRPr lang="en-US" sz="3600" b="1" kern="1200" dirty="0">
            <a:latin typeface="NikoshBAN" pitchFamily="2" charset="0"/>
            <a:cs typeface="NikoshBAN" pitchFamily="2" charset="0"/>
          </a:endParaRPr>
        </a:p>
      </dsp:txBody>
      <dsp:txXfrm rot="-5400000">
        <a:off x="1" y="5113055"/>
        <a:ext cx="773351" cy="331436"/>
      </dsp:txXfrm>
    </dsp:sp>
    <dsp:sp modelId="{570ACBAB-CEDD-4D38-9A35-FB243E2E8476}">
      <dsp:nvSpPr>
        <dsp:cNvPr id="0" name=""/>
        <dsp:cNvSpPr/>
      </dsp:nvSpPr>
      <dsp:spPr>
        <a:xfrm rot="5400000">
          <a:off x="4171896" y="1243010"/>
          <a:ext cx="887758" cy="76848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সমাজে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মুদ্রাস্ফীতি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এবং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বেকারত্বের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মধ্যে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স্বল্পকালীন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বিপরীত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সম্পর্ক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বিরাজ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করে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। 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 rot="-5400000">
        <a:off x="773352" y="4684892"/>
        <a:ext cx="7641511" cy="8010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DB6878-235B-4725-8EEC-74E90DF8F4E4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3BF7A-1611-494E-B867-2E0564E68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719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দুটি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সম্পর্কে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সংক্ষিপ্ত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আলোচনা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3BF7A-1611-494E-B867-2E0564E6874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26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7E79-319A-427B-B080-1B824AFB18BF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C4277-4A74-4060-B372-8E5AEBB93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63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7E79-319A-427B-B080-1B824AFB18BF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C4277-4A74-4060-B372-8E5AEBB93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091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7E79-319A-427B-B080-1B824AFB18BF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C4277-4A74-4060-B372-8E5AEBB93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051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7E79-319A-427B-B080-1B824AFB18BF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C4277-4A74-4060-B372-8E5AEBB93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065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7E79-319A-427B-B080-1B824AFB18BF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C4277-4A74-4060-B372-8E5AEBB93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99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7E79-319A-427B-B080-1B824AFB18BF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C4277-4A74-4060-B372-8E5AEBB93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21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7E79-319A-427B-B080-1B824AFB18BF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C4277-4A74-4060-B372-8E5AEBB93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91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7E79-319A-427B-B080-1B824AFB18BF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C4277-4A74-4060-B372-8E5AEBB93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667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7E79-319A-427B-B080-1B824AFB18BF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C4277-4A74-4060-B372-8E5AEBB93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120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7E79-319A-427B-B080-1B824AFB18BF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C4277-4A74-4060-B372-8E5AEBB93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60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7E79-319A-427B-B080-1B824AFB18BF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C4277-4A74-4060-B372-8E5AEBB93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845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27E79-319A-427B-B080-1B824AFB18BF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C4277-4A74-4060-B372-8E5AEBB93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35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Md. Masum Billah\Flower\gip-hy-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57529"/>
            <a:ext cx="610142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4572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6622" y="5257800"/>
            <a:ext cx="5715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8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87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38141"/>
            <a:ext cx="3429000" cy="48395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616714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অধ্যাপক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মার্শাল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0" y="727720"/>
            <a:ext cx="5181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মানবজীবনের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কার্যাবলি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।”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অর্থনীতির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আলোচ্য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উপার্জন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মোচনের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অর্থনীতির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কল্যাণ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সাধন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12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06207"/>
            <a:ext cx="3429000" cy="45034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5616714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অধ্যাপক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রবিন্স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0" y="1165091"/>
            <a:ext cx="5105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অসীম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বিকল্প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ব্যবহারযোগ্য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দুষ্প্রাপ্য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উপকরণসমূহের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সমন্বয়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সাধনকারী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কার্যাবলি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00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3048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590800"/>
            <a:ext cx="815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ধারনাটি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গ্রহণযোগ্য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8800" y="533400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- ০৫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97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7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8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6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33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4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6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39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40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8437218"/>
              </p:ext>
            </p:extLst>
          </p:nvPr>
        </p:nvGraphicFramePr>
        <p:xfrm>
          <a:off x="304800" y="762000"/>
          <a:ext cx="84582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057400" y="61041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অর্থনীতির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দশটি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নীতিঃ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76402326"/>
              </p:ext>
            </p:extLst>
          </p:nvPr>
        </p:nvGraphicFramePr>
        <p:xfrm>
          <a:off x="304800" y="762000"/>
          <a:ext cx="84582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76294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CB83E45-4AF0-47F8-9FCE-A4330E9859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6CB83E45-4AF0-47F8-9FCE-A4330E9859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graphicEl>
                                              <a:dgm id="{6CB83E45-4AF0-47F8-9FCE-A4330E9859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graphicEl>
                                              <a:dgm id="{6CB83E45-4AF0-47F8-9FCE-A4330E9859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22F9382-3DB4-47AC-93C6-E63358443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graphicEl>
                                              <a:dgm id="{422F9382-3DB4-47AC-93C6-E63358443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graphicEl>
                                              <a:dgm id="{422F9382-3DB4-47AC-93C6-E63358443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422F9382-3DB4-47AC-93C6-E633584434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54BF54A-F48A-4BBA-8353-AC255BF2C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054BF54A-F48A-4BBA-8353-AC255BF2C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graphicEl>
                                              <a:dgm id="{054BF54A-F48A-4BBA-8353-AC255BF2C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graphicEl>
                                              <a:dgm id="{054BF54A-F48A-4BBA-8353-AC255BF2C3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F531296-5CCB-41BC-BBAE-ADAADB6466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graphicEl>
                                              <a:dgm id="{8F531296-5CCB-41BC-BBAE-ADAADB6466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8F531296-5CCB-41BC-BBAE-ADAADB6466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8F531296-5CCB-41BC-BBAE-ADAADB6466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88815BC-A6D4-4B92-8CBB-6C3C022B0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graphicEl>
                                              <a:dgm id="{E88815BC-A6D4-4B92-8CBB-6C3C022B0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E88815BC-A6D4-4B92-8CBB-6C3C022B0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E88815BC-A6D4-4B92-8CBB-6C3C022B04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8583DE-D4EC-443D-8A72-53C36F3543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graphicEl>
                                              <a:dgm id="{A28583DE-D4EC-443D-8A72-53C36F3543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graphicEl>
                                              <a:dgm id="{A28583DE-D4EC-443D-8A72-53C36F3543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graphicEl>
                                              <a:dgm id="{A28583DE-D4EC-443D-8A72-53C36F3543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B5F1078-DD41-4E8D-A06B-CFD47972B2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graphicEl>
                                              <a:dgm id="{3B5F1078-DD41-4E8D-A06B-CFD47972B2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graphicEl>
                                              <a:dgm id="{3B5F1078-DD41-4E8D-A06B-CFD47972B2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graphicEl>
                                              <a:dgm id="{3B5F1078-DD41-4E8D-A06B-CFD47972B2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D2463F7-7522-4439-86B5-A8F5B4AED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graphicEl>
                                              <a:dgm id="{AD2463F7-7522-4439-86B5-A8F5B4AED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graphicEl>
                                              <a:dgm id="{AD2463F7-7522-4439-86B5-A8F5B4AED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graphicEl>
                                              <a:dgm id="{AD2463F7-7522-4439-86B5-A8F5B4AEDA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A27854-09DA-4C6E-B642-F6121DCFE3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graphicEl>
                                              <a:dgm id="{EDA27854-09DA-4C6E-B642-F6121DCFE3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graphicEl>
                                              <a:dgm id="{EDA27854-09DA-4C6E-B642-F6121DCFE3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graphicEl>
                                              <a:dgm id="{EDA27854-09DA-4C6E-B642-F6121DCFE3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70ACBAB-CEDD-4D38-9A35-FB243E2E8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graphicEl>
                                              <a:dgm id="{570ACBAB-CEDD-4D38-9A35-FB243E2E8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graphicEl>
                                              <a:dgm id="{570ACBAB-CEDD-4D38-9A35-FB243E2E8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graphicEl>
                                              <a:dgm id="{570ACBAB-CEDD-4D38-9A35-FB243E2E84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">
                                            <p:graphicEl>
                                              <a:dgm id="{6CB83E45-4AF0-47F8-9FCE-A4330E9859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">
                                            <p:graphicEl>
                                              <a:dgm id="{6CB83E45-4AF0-47F8-9FCE-A4330E9859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">
                                            <p:graphicEl>
                                              <a:dgm id="{6CB83E45-4AF0-47F8-9FCE-A4330E9859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CB83E45-4AF0-47F8-9FCE-A4330E9859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">
                                            <p:graphicEl>
                                              <a:dgm id="{422F9382-3DB4-47AC-93C6-E63358443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">
                                            <p:graphicEl>
                                              <a:dgm id="{422F9382-3DB4-47AC-93C6-E63358443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">
                                            <p:graphicEl>
                                              <a:dgm id="{422F9382-3DB4-47AC-93C6-E633584434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22F9382-3DB4-47AC-93C6-E63358443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3">
                                            <p:graphicEl>
                                              <a:dgm id="{054BF54A-F48A-4BBA-8353-AC255BF2C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3">
                                            <p:graphicEl>
                                              <a:dgm id="{054BF54A-F48A-4BBA-8353-AC255BF2C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">
                                            <p:graphicEl>
                                              <a:dgm id="{054BF54A-F48A-4BBA-8353-AC255BF2C3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54BF54A-F48A-4BBA-8353-AC255BF2C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3">
                                            <p:graphicEl>
                                              <a:dgm id="{8F531296-5CCB-41BC-BBAE-ADAADB6466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3">
                                            <p:graphicEl>
                                              <a:dgm id="{8F531296-5CCB-41BC-BBAE-ADAADB6466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">
                                            <p:graphicEl>
                                              <a:dgm id="{8F531296-5CCB-41BC-BBAE-ADAADB6466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F531296-5CCB-41BC-BBAE-ADAADB6466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3">
                                            <p:graphicEl>
                                              <a:dgm id="{E88815BC-A6D4-4B92-8CBB-6C3C022B0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3">
                                            <p:graphicEl>
                                              <a:dgm id="{E88815BC-A6D4-4B92-8CBB-6C3C022B0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">
                                            <p:graphicEl>
                                              <a:dgm id="{E88815BC-A6D4-4B92-8CBB-6C3C022B04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88815BC-A6D4-4B92-8CBB-6C3C022B0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3">
                                            <p:graphicEl>
                                              <a:dgm id="{A28583DE-D4EC-443D-8A72-53C36F3543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3">
                                            <p:graphicEl>
                                              <a:dgm id="{A28583DE-D4EC-443D-8A72-53C36F3543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">
                                            <p:graphicEl>
                                              <a:dgm id="{A28583DE-D4EC-443D-8A72-53C36F3543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8583DE-D4EC-443D-8A72-53C36F3543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3">
                                            <p:graphicEl>
                                              <a:dgm id="{3B5F1078-DD41-4E8D-A06B-CFD47972B2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3">
                                            <p:graphicEl>
                                              <a:dgm id="{3B5F1078-DD41-4E8D-A06B-CFD47972B2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">
                                            <p:graphicEl>
                                              <a:dgm id="{3B5F1078-DD41-4E8D-A06B-CFD47972B2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B5F1078-DD41-4E8D-A06B-CFD47972B2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3">
                                            <p:graphicEl>
                                              <a:dgm id="{AD2463F7-7522-4439-86B5-A8F5B4AED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3">
                                            <p:graphicEl>
                                              <a:dgm id="{AD2463F7-7522-4439-86B5-A8F5B4AED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">
                                            <p:graphicEl>
                                              <a:dgm id="{AD2463F7-7522-4439-86B5-A8F5B4AEDA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D2463F7-7522-4439-86B5-A8F5B4AED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3">
                                            <p:graphicEl>
                                              <a:dgm id="{EDA27854-09DA-4C6E-B642-F6121DCFE3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3">
                                            <p:graphicEl>
                                              <a:dgm id="{EDA27854-09DA-4C6E-B642-F6121DCFE3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">
                                            <p:graphicEl>
                                              <a:dgm id="{EDA27854-09DA-4C6E-B642-F6121DCFE3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A27854-09DA-4C6E-B642-F6121DCFE3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3">
                                            <p:graphicEl>
                                              <a:dgm id="{570ACBAB-CEDD-4D38-9A35-FB243E2E8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3">
                                            <p:graphicEl>
                                              <a:dgm id="{570ACBAB-CEDD-4D38-9A35-FB243E2E8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">
                                            <p:graphicEl>
                                              <a:dgm id="{570ACBAB-CEDD-4D38-9A35-FB243E2E84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70ACBAB-CEDD-4D38-9A35-FB243E2E8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CB83E45-4AF0-47F8-9FCE-A4330E9859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">
                                            <p:graphicEl>
                                              <a:dgm id="{6CB83E45-4AF0-47F8-9FCE-A4330E9859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">
                                            <p:graphicEl>
                                              <a:dgm id="{6CB83E45-4AF0-47F8-9FCE-A4330E9859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">
                                            <p:graphicEl>
                                              <a:dgm id="{6CB83E45-4AF0-47F8-9FCE-A4330E9859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22F9382-3DB4-47AC-93C6-E63358443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">
                                            <p:graphicEl>
                                              <a:dgm id="{422F9382-3DB4-47AC-93C6-E63358443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">
                                            <p:graphicEl>
                                              <a:dgm id="{422F9382-3DB4-47AC-93C6-E63358443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">
                                            <p:graphicEl>
                                              <a:dgm id="{422F9382-3DB4-47AC-93C6-E633584434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54BF54A-F48A-4BBA-8353-AC255BF2C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">
                                            <p:graphicEl>
                                              <a:dgm id="{054BF54A-F48A-4BBA-8353-AC255BF2C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">
                                            <p:graphicEl>
                                              <a:dgm id="{054BF54A-F48A-4BBA-8353-AC255BF2C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">
                                            <p:graphicEl>
                                              <a:dgm id="{054BF54A-F48A-4BBA-8353-AC255BF2C3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F531296-5CCB-41BC-BBAE-ADAADB6466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">
                                            <p:graphicEl>
                                              <a:dgm id="{8F531296-5CCB-41BC-BBAE-ADAADB6466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5">
                                            <p:graphicEl>
                                              <a:dgm id="{8F531296-5CCB-41BC-BBAE-ADAADB6466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">
                                            <p:graphicEl>
                                              <a:dgm id="{8F531296-5CCB-41BC-BBAE-ADAADB6466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88815BC-A6D4-4B92-8CBB-6C3C022B0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">
                                            <p:graphicEl>
                                              <a:dgm id="{E88815BC-A6D4-4B92-8CBB-6C3C022B0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5">
                                            <p:graphicEl>
                                              <a:dgm id="{E88815BC-A6D4-4B92-8CBB-6C3C022B0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">
                                            <p:graphicEl>
                                              <a:dgm id="{E88815BC-A6D4-4B92-8CBB-6C3C022B04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8583DE-D4EC-443D-8A72-53C36F3543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5">
                                            <p:graphicEl>
                                              <a:dgm id="{A28583DE-D4EC-443D-8A72-53C36F3543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5">
                                            <p:graphicEl>
                                              <a:dgm id="{A28583DE-D4EC-443D-8A72-53C36F3543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5">
                                            <p:graphicEl>
                                              <a:dgm id="{A28583DE-D4EC-443D-8A72-53C36F3543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B5F1078-DD41-4E8D-A06B-CFD47972B2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5">
                                            <p:graphicEl>
                                              <a:dgm id="{3B5F1078-DD41-4E8D-A06B-CFD47972B2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">
                                            <p:graphicEl>
                                              <a:dgm id="{3B5F1078-DD41-4E8D-A06B-CFD47972B2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5">
                                            <p:graphicEl>
                                              <a:dgm id="{3B5F1078-DD41-4E8D-A06B-CFD47972B2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2463F7-7522-4439-86B5-A8F5B4AED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5">
                                            <p:graphicEl>
                                              <a:dgm id="{AD2463F7-7522-4439-86B5-A8F5B4AED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5">
                                            <p:graphicEl>
                                              <a:dgm id="{AD2463F7-7522-4439-86B5-A8F5B4AED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5">
                                            <p:graphicEl>
                                              <a:dgm id="{AD2463F7-7522-4439-86B5-A8F5B4AEDA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DA27854-09DA-4C6E-B642-F6121DCFE3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">
                                            <p:graphicEl>
                                              <a:dgm id="{EDA27854-09DA-4C6E-B642-F6121DCFE3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5">
                                            <p:graphicEl>
                                              <a:dgm id="{EDA27854-09DA-4C6E-B642-F6121DCFE3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5">
                                            <p:graphicEl>
                                              <a:dgm id="{EDA27854-09DA-4C6E-B642-F6121DCFE3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70ACBAB-CEDD-4D38-9A35-FB243E2E8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5">
                                            <p:graphicEl>
                                              <a:dgm id="{570ACBAB-CEDD-4D38-9A35-FB243E2E8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5">
                                            <p:graphicEl>
                                              <a:dgm id="{570ACBAB-CEDD-4D38-9A35-FB243E2E8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5">
                                            <p:graphicEl>
                                              <a:dgm id="{570ACBAB-CEDD-4D38-9A35-FB243E2E84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Graphic spid="3" grpId="1">
        <p:bldSub>
          <a:bldDgm/>
        </p:bldSub>
      </p:bldGraphic>
      <p:bldP spid="4" grpId="0"/>
      <p:bldGraphic spid="5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0" y="3048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590800"/>
            <a:ext cx="815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অর্থনীতির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দশটি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নীতি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যেকোন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নীতি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E:\Md. Masum Billah\Flower\378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7323898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00" y="2886120"/>
            <a:ext cx="6629400" cy="1862048"/>
          </a:xfrm>
          <a:prstGeom prst="rect">
            <a:avLst/>
          </a:prstGeom>
          <a:noFill/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/>
        </p:spPr>
        <p:txBody>
          <a:bodyPr wrap="square" rtlCol="0">
            <a:spAutoFit/>
          </a:bodyPr>
          <a:lstStyle/>
          <a:p>
            <a:r>
              <a:rPr lang="en-US" sz="11500" b="1" dirty="0" err="1" smtClean="0"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11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 smtClean="0">
                <a:latin typeface="NikoshBAN" pitchFamily="2" charset="0"/>
                <a:cs typeface="NikoshBAN" pitchFamily="2" charset="0"/>
              </a:rPr>
              <a:t>হাফেজ</a:t>
            </a:r>
            <a:r>
              <a:rPr lang="en-US" sz="115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15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48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0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1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6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6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7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Md. Masum Billah\DSC_26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15636"/>
            <a:ext cx="1371600" cy="17367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2419796"/>
            <a:ext cx="4572000" cy="384720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মাছুম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বিল্লাহ্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‌</a:t>
            </a: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রসুলপুর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চান্দিনা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# ০১৭২২-৬৫১১৫৯</a:t>
            </a:r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মেইলঃ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smmasum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59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@gmail.com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62" y="1058126"/>
            <a:ext cx="4000281" cy="52435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62600" y="5051286"/>
            <a:ext cx="3124200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747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2" y="838200"/>
            <a:ext cx="4114800" cy="2743200"/>
          </a:xfrm>
          <a:prstGeom prst="rect">
            <a:avLst/>
          </a:prstGeom>
        </p:spPr>
      </p:pic>
      <p:pic>
        <p:nvPicPr>
          <p:cNvPr id="3" name="Picture 2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838200"/>
            <a:ext cx="4114800" cy="2743200"/>
          </a:xfrm>
          <a:prstGeom prst="rect">
            <a:avLst/>
          </a:prstGeom>
        </p:spPr>
      </p:pic>
      <p:pic>
        <p:nvPicPr>
          <p:cNvPr id="4" name="Picture 3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27" y="3886200"/>
            <a:ext cx="4114800" cy="2743200"/>
          </a:xfrm>
          <a:prstGeom prst="rect">
            <a:avLst/>
          </a:prstGeom>
        </p:spPr>
      </p:pic>
      <p:pic>
        <p:nvPicPr>
          <p:cNvPr id="5" name="Picture 4"/>
          <p:cNvPicPr preferRelativeResize="0"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837215"/>
            <a:ext cx="4114800" cy="27921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400" y="41564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... </a:t>
            </a:r>
            <a:endParaRPr lang="en-US" sz="4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2667000"/>
            <a:ext cx="7924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u="sng" dirty="0" err="1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sz="11500" b="1" u="sng" dirty="0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u="sng" dirty="0" err="1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11500" b="1" u="sng" dirty="0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1500" b="1" u="sng" dirty="0"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64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029931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পাঠশেষে</a:t>
            </a:r>
            <a:r>
              <a:rPr lang="en-US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... </a:t>
            </a:r>
            <a:endParaRPr lang="en-US" sz="4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020669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অর্থনীতির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উৎপত্তি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বিকাশ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ধারাবাহিকভাবে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;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220998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latin typeface="NikoshBAN" pitchFamily="2" charset="0"/>
                <a:cs typeface="NikoshBAN" pitchFamily="2" charset="0"/>
              </a:defRPr>
            </a:lvl1pPr>
          </a:lstStyle>
          <a:p>
            <a:r>
              <a:rPr lang="en-US" dirty="0"/>
              <a:t>২. </a:t>
            </a:r>
            <a:r>
              <a:rPr lang="en-US" dirty="0" err="1"/>
              <a:t>দুষ্প্রাপ্যতা</a:t>
            </a:r>
            <a:r>
              <a:rPr lang="en-US" dirty="0"/>
              <a:t> ও </a:t>
            </a:r>
            <a:r>
              <a:rPr lang="en-US" dirty="0" err="1"/>
              <a:t>অসীম</a:t>
            </a:r>
            <a:r>
              <a:rPr lang="en-US" dirty="0"/>
              <a:t> </a:t>
            </a:r>
            <a:r>
              <a:rPr lang="en-US" dirty="0" err="1"/>
              <a:t>অভাবের</a:t>
            </a:r>
            <a:r>
              <a:rPr lang="en-US" dirty="0"/>
              <a:t> </a:t>
            </a:r>
            <a:r>
              <a:rPr lang="en-US" dirty="0" err="1"/>
              <a:t>পারস্পারিক</a:t>
            </a:r>
            <a:r>
              <a:rPr lang="en-US" dirty="0"/>
              <a:t> </a:t>
            </a:r>
            <a:r>
              <a:rPr lang="en-US" dirty="0" err="1"/>
              <a:t>সম্পর্ক</a:t>
            </a:r>
            <a:r>
              <a:rPr lang="en-US" dirty="0"/>
              <a:t> </a:t>
            </a:r>
            <a:r>
              <a:rPr lang="en-US" dirty="0" err="1"/>
              <a:t>ব্যাখ্যা</a:t>
            </a:r>
            <a:r>
              <a:rPr lang="en-US" dirty="0"/>
              <a:t> </a:t>
            </a:r>
            <a:r>
              <a:rPr lang="en-US" dirty="0" err="1"/>
              <a:t>করতে</a:t>
            </a:r>
            <a:r>
              <a:rPr lang="en-US" dirty="0"/>
              <a:t> </a:t>
            </a:r>
            <a:r>
              <a:rPr lang="en-US" dirty="0" err="1"/>
              <a:t>পারবে</a:t>
            </a:r>
            <a:r>
              <a:rPr lang="en-US" dirty="0"/>
              <a:t>;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4418221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অর্থনীতির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;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5144869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অর্থনীতির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দশটি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নীতি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;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79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520" y="685800"/>
            <a:ext cx="3017520" cy="2377440"/>
          </a:xfrm>
          <a:prstGeom prst="rect">
            <a:avLst/>
          </a:prstGeom>
        </p:spPr>
      </p:pic>
      <p:pic>
        <p:nvPicPr>
          <p:cNvPr id="3" name="Picture 2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685800"/>
            <a:ext cx="3017520" cy="2377440"/>
          </a:xfrm>
          <a:prstGeom prst="rect">
            <a:avLst/>
          </a:prstGeom>
        </p:spPr>
      </p:pic>
      <p:pic>
        <p:nvPicPr>
          <p:cNvPr id="4" name="Picture 3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685800"/>
            <a:ext cx="3017520" cy="23774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3109498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5200" y="306324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কাপড়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59880" y="306324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391561"/>
            <a:ext cx="8915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এসবই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‘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দশে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হারি-জিতি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নাহি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’ 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আদিম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মূলমন্ত্র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ভোগ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17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"/>
            <a:ext cx="3810000" cy="36718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41910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হিব্রু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সভ্যতা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9600" y="381000"/>
            <a:ext cx="4495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২৫০০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খ্রিষ্টপূর্ব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হিব্রু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সভ্যতার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যুগে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ধর্মগ্রন্থে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দর্শনের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বইয়ে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বিষয়ের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আলাদা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অস্তিত্ব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ভোগ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সংসার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পরিচালনার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বিদ্যাকেই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105891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অর্থনীতির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ইংরেজি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Economics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গ্রিক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Oikonomia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এসেছে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Oikonomia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গৃহস্থালির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i="1" dirty="0" smtClean="0">
                <a:latin typeface="NikoshBAN" pitchFamily="2" charset="0"/>
                <a:cs typeface="NikoshBAN" pitchFamily="2" charset="0"/>
              </a:rPr>
              <a:t>Management of the Household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07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2" r="11212"/>
          <a:stretch/>
        </p:blipFill>
        <p:spPr>
          <a:xfrm>
            <a:off x="4876800" y="200888"/>
            <a:ext cx="3200400" cy="3657600"/>
          </a:xfrm>
          <a:prstGeom prst="rect">
            <a:avLst/>
          </a:prstGeom>
        </p:spPr>
      </p:pic>
      <p:pic>
        <p:nvPicPr>
          <p:cNvPr id="4" name="Picture 3"/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457200" y="228599"/>
            <a:ext cx="3200400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886200"/>
            <a:ext cx="4038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 smtClean="0">
                <a:latin typeface="NikoshBAN" pitchFamily="2" charset="0"/>
                <a:cs typeface="NikoshBAN" pitchFamily="2" charset="0"/>
              </a:rPr>
              <a:t>প্লেটো</a:t>
            </a:r>
            <a:r>
              <a:rPr lang="en-US" sz="3800" dirty="0" smtClean="0">
                <a:latin typeface="NikoshBAN" pitchFamily="2" charset="0"/>
                <a:cs typeface="NikoshBAN" pitchFamily="2" charset="0"/>
              </a:rPr>
              <a:t> (৪২৭-৩৪৭ </a:t>
            </a:r>
            <a:r>
              <a:rPr lang="en-US" sz="3800" dirty="0" err="1" smtClean="0">
                <a:latin typeface="NikoshBAN" pitchFamily="2" charset="0"/>
                <a:cs typeface="NikoshBAN" pitchFamily="2" charset="0"/>
              </a:rPr>
              <a:t>খ্রিষ্টপূর্ব</a:t>
            </a:r>
            <a:r>
              <a:rPr lang="en-US" sz="38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3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8600" y="3886199"/>
            <a:ext cx="4953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 smtClean="0">
                <a:latin typeface="NikoshBAN" pitchFamily="2" charset="0"/>
                <a:cs typeface="NikoshBAN" pitchFamily="2" charset="0"/>
              </a:rPr>
              <a:t>এরিস্টটল</a:t>
            </a:r>
            <a:r>
              <a:rPr lang="en-US" sz="3800" dirty="0" smtClean="0">
                <a:latin typeface="NikoshBAN" pitchFamily="2" charset="0"/>
                <a:cs typeface="NikoshBAN" pitchFamily="2" charset="0"/>
              </a:rPr>
              <a:t>  (৩৮৪-৩২২ </a:t>
            </a:r>
            <a:r>
              <a:rPr lang="en-US" sz="3800" dirty="0" err="1" smtClean="0">
                <a:latin typeface="NikoshBAN" pitchFamily="2" charset="0"/>
                <a:cs typeface="NikoshBAN" pitchFamily="2" charset="0"/>
              </a:rPr>
              <a:t>খ্রিষ্টপূর্ব</a:t>
            </a:r>
            <a:r>
              <a:rPr lang="en-US" sz="3800" dirty="0" smtClean="0">
                <a:latin typeface="NikoshBAN" pitchFamily="2" charset="0"/>
                <a:cs typeface="NikoshBAN" pitchFamily="2" charset="0"/>
              </a:rPr>
              <a:t>) </a:t>
            </a:r>
            <a:endParaRPr lang="en-US" sz="3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4648200"/>
            <a:ext cx="8305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800" dirty="0" err="1" smtClean="0">
                <a:latin typeface="NikoshBAN" pitchFamily="2" charset="0"/>
                <a:cs typeface="NikoshBAN" pitchFamily="2" charset="0"/>
              </a:rPr>
              <a:t>দুজন</a:t>
            </a:r>
            <a:r>
              <a:rPr lang="en-US" sz="3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atin typeface="NikoshBAN" pitchFamily="2" charset="0"/>
                <a:cs typeface="NikoshBAN" pitchFamily="2" charset="0"/>
              </a:rPr>
              <a:t>চিন্তাবিদ</a:t>
            </a:r>
            <a:r>
              <a:rPr lang="en-US" sz="3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sz="3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atin typeface="NikoshBAN" pitchFamily="2" charset="0"/>
                <a:cs typeface="NikoshBAN" pitchFamily="2" charset="0"/>
              </a:rPr>
              <a:t>সম্পত্তি</a:t>
            </a:r>
            <a:r>
              <a:rPr lang="en-US" sz="3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800" dirty="0" err="1" smtClean="0">
                <a:latin typeface="NikoshBAN" pitchFamily="2" charset="0"/>
                <a:cs typeface="NikoshBAN" pitchFamily="2" charset="0"/>
              </a:rPr>
              <a:t>শ্রমিকের</a:t>
            </a:r>
            <a:r>
              <a:rPr lang="en-US" sz="3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atin typeface="NikoshBAN" pitchFamily="2" charset="0"/>
                <a:cs typeface="NikoshBAN" pitchFamily="2" charset="0"/>
              </a:rPr>
              <a:t>মজুরি</a:t>
            </a:r>
            <a:r>
              <a:rPr lang="en-US" sz="3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800" dirty="0" err="1" smtClean="0">
                <a:latin typeface="NikoshBAN" pitchFamily="2" charset="0"/>
                <a:cs typeface="NikoshBAN" pitchFamily="2" charset="0"/>
              </a:rPr>
              <a:t>দাসপ্রথা</a:t>
            </a:r>
            <a:r>
              <a:rPr lang="en-US" sz="3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800" dirty="0" err="1" smtClean="0">
                <a:latin typeface="NikoshBAN" pitchFamily="2" charset="0"/>
                <a:cs typeface="NikoshBAN" pitchFamily="2" charset="0"/>
              </a:rPr>
              <a:t>সুদসহ</a:t>
            </a:r>
            <a:r>
              <a:rPr lang="en-US" sz="3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atin typeface="NikoshBAN" pitchFamily="2" charset="0"/>
                <a:cs typeface="NikoshBAN" pitchFamily="2" charset="0"/>
              </a:rPr>
              <a:t>অর্থনীতির</a:t>
            </a:r>
            <a:r>
              <a:rPr lang="en-US" sz="3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3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atin typeface="NikoshBAN" pitchFamily="2" charset="0"/>
                <a:cs typeface="NikoshBAN" pitchFamily="2" charset="0"/>
              </a:rPr>
              <a:t>করছেন</a:t>
            </a:r>
            <a:r>
              <a:rPr lang="en-US" sz="3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93125" y="914400"/>
            <a:ext cx="4828309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dirty="0" err="1" smtClean="0"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3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sz="3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atin typeface="NikoshBAN" pitchFamily="2" charset="0"/>
                <a:cs typeface="NikoshBAN" pitchFamily="2" charset="0"/>
              </a:rPr>
              <a:t>স্বতন্ত্র</a:t>
            </a:r>
            <a:r>
              <a:rPr lang="en-US" sz="3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atin typeface="NikoshBAN" pitchFamily="2" charset="0"/>
                <a:cs typeface="NikoshBAN" pitchFamily="2" charset="0"/>
              </a:rPr>
              <a:t>স্বীকৃতি</a:t>
            </a:r>
            <a:r>
              <a:rPr lang="en-US" sz="3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3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800" dirty="0" err="1" smtClean="0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atin typeface="NikoshBAN" pitchFamily="2" charset="0"/>
                <a:cs typeface="NikoshBAN" pitchFamily="2" charset="0"/>
              </a:rPr>
              <a:t>ইংরেজ</a:t>
            </a:r>
            <a:r>
              <a:rPr lang="en-US" sz="3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atin typeface="NikoshBAN" pitchFamily="2" charset="0"/>
                <a:cs typeface="NikoshBAN" pitchFamily="2" charset="0"/>
              </a:rPr>
              <a:t>অর্থনীতিবিদ</a:t>
            </a:r>
            <a:r>
              <a:rPr lang="en-US" sz="3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atin typeface="NikoshBAN" pitchFamily="2" charset="0"/>
                <a:cs typeface="NikoshBAN" pitchFamily="2" charset="0"/>
              </a:rPr>
              <a:t>অ্যাডাম</a:t>
            </a:r>
            <a:r>
              <a:rPr lang="en-US" sz="3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atin typeface="NikoshBAN" pitchFamily="2" charset="0"/>
                <a:cs typeface="NikoshBAN" pitchFamily="2" charset="0"/>
              </a:rPr>
              <a:t>স্মিথ</a:t>
            </a:r>
            <a:r>
              <a:rPr lang="en-US" sz="3800" dirty="0" smtClean="0">
                <a:latin typeface="NikoshBAN" pitchFamily="2" charset="0"/>
                <a:cs typeface="NikoshBAN" pitchFamily="2" charset="0"/>
              </a:rPr>
              <a:t> ১৭৭৬ </a:t>
            </a:r>
            <a:r>
              <a:rPr lang="en-US" sz="38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atin typeface="NikoshBAN" pitchFamily="2" charset="0"/>
                <a:cs typeface="NikoshBAN" pitchFamily="2" charset="0"/>
              </a:rPr>
              <a:t>বিখ্যাত</a:t>
            </a:r>
            <a:r>
              <a:rPr lang="en-US" sz="3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atin typeface="NikoshBAN" pitchFamily="2" charset="0"/>
                <a:cs typeface="NikoshBAN" pitchFamily="2" charset="0"/>
              </a:rPr>
              <a:t>রচনা</a:t>
            </a:r>
            <a:r>
              <a:rPr lang="en-US" sz="3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800" dirty="0" err="1" smtClean="0"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3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atin typeface="NikoshBAN" pitchFamily="2" charset="0"/>
                <a:cs typeface="NikoshBAN" pitchFamily="2" charset="0"/>
              </a:rPr>
              <a:t>অর্থনীতির</a:t>
            </a:r>
            <a:r>
              <a:rPr lang="en-US" sz="3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3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US" sz="3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atin typeface="NikoshBAN" pitchFamily="2" charset="0"/>
                <a:cs typeface="NikoshBAN" pitchFamily="2" charset="0"/>
              </a:rPr>
              <a:t>অ্যাডাম</a:t>
            </a:r>
            <a:r>
              <a:rPr lang="en-US" sz="3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atin typeface="NikoshBAN" pitchFamily="2" charset="0"/>
                <a:cs typeface="NikoshBAN" pitchFamily="2" charset="0"/>
              </a:rPr>
              <a:t>স্মিথের</a:t>
            </a:r>
            <a:r>
              <a:rPr lang="en-US" sz="38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800" dirty="0" err="1" smtClean="0">
                <a:latin typeface="NikoshBAN" pitchFamily="2" charset="0"/>
                <a:cs typeface="NikoshBAN" pitchFamily="2" charset="0"/>
              </a:rPr>
              <a:t>বইটি</a:t>
            </a:r>
            <a:r>
              <a:rPr lang="en-US" sz="3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47700"/>
            <a:ext cx="317182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24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3048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5908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অর্থনীতির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উৎপত্তি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বিকাশ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ধারাবাহিকভাবে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8800" y="533400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- ০৫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578125590"/>
              </p:ext>
            </p:extLst>
          </p:nvPr>
        </p:nvGraphicFramePr>
        <p:xfrm>
          <a:off x="304800" y="457200"/>
          <a:ext cx="81534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890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7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8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6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33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4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6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39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40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8437AC-BF7E-499F-939D-A0677105DD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7">
                                            <p:graphicEl>
                                              <a:dgm id="{FA8437AC-BF7E-499F-939D-A0677105DD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7C8A01-0ABB-4C13-ACBA-DE35156C5D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7">
                                            <p:graphicEl>
                                              <a:dgm id="{4D7C8A01-0ABB-4C13-ACBA-DE35156C5D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518B3E2-6AC8-4B74-BE52-E99C5BA0B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7">
                                            <p:graphicEl>
                                              <a:dgm id="{E518B3E2-6AC8-4B74-BE52-E99C5BA0BC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AA1A34-BD40-4821-924E-E13DFE4DB5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7">
                                            <p:graphicEl>
                                              <a:dgm id="{56AA1A34-BD40-4821-924E-E13DFE4DB5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A6B0CA3-B7AB-4BC7-BF6F-2A30007142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7">
                                            <p:graphicEl>
                                              <a:dgm id="{0A6B0CA3-B7AB-4BC7-BF6F-2A30007142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05E79B5-4252-4E53-8016-0922121D5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7">
                                            <p:graphicEl>
                                              <a:dgm id="{405E79B5-4252-4E53-8016-0922121D5F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B6CF37C-9BF1-486B-92A9-AEBAA215BF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7">
                                            <p:graphicEl>
                                              <a:dgm id="{7B6CF37C-9BF1-486B-92A9-AEBAA215BF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C0A365E-AD5E-4ECB-929B-6B0AFD203B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7">
                                            <p:graphicEl>
                                              <a:dgm id="{7C0A365E-AD5E-4ECB-929B-6B0AFD203B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Graphic spid="7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99120"/>
            <a:ext cx="3429000" cy="51175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5616714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অ্যাডাম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স্মিথ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0" y="727720"/>
            <a:ext cx="5105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জাতিসমূহের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ধরন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অনুসন্ধান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সম্পদকে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ওঠে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আহরণ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উৎপাদনই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কার্যাবলির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46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483</Words>
  <Application>Microsoft Office PowerPoint</Application>
  <PresentationFormat>On-screen Show (4:3)</PresentationFormat>
  <Paragraphs>68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35</cp:revision>
  <dcterms:created xsi:type="dcterms:W3CDTF">2020-08-13T15:33:46Z</dcterms:created>
  <dcterms:modified xsi:type="dcterms:W3CDTF">2020-08-13T18:54:57Z</dcterms:modified>
</cp:coreProperties>
</file>