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8" r:id="rId3"/>
    <p:sldId id="311" r:id="rId4"/>
    <p:sldId id="310" r:id="rId5"/>
    <p:sldId id="280" r:id="rId6"/>
    <p:sldId id="325" r:id="rId7"/>
    <p:sldId id="327" r:id="rId8"/>
    <p:sldId id="329" r:id="rId9"/>
    <p:sldId id="331" r:id="rId10"/>
    <p:sldId id="312" r:id="rId11"/>
    <p:sldId id="300" r:id="rId12"/>
    <p:sldId id="320" r:id="rId13"/>
    <p:sldId id="302" r:id="rId14"/>
    <p:sldId id="304" r:id="rId15"/>
    <p:sldId id="305" r:id="rId16"/>
    <p:sldId id="267" r:id="rId17"/>
    <p:sldId id="268" r:id="rId18"/>
    <p:sldId id="277" r:id="rId19"/>
    <p:sldId id="282" r:id="rId20"/>
    <p:sldId id="32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7F"/>
    <a:srgbClr val="DEF8FE"/>
    <a:srgbClr val="B6EFFC"/>
    <a:srgbClr val="4BD6F7"/>
    <a:srgbClr val="FF3788"/>
    <a:srgbClr val="008000"/>
    <a:srgbClr val="C80051"/>
    <a:srgbClr val="24E2EC"/>
    <a:srgbClr val="FDE6D3"/>
    <a:srgbClr val="FBC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E7C6B-52BB-4571-A3C0-C52EF7493985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EEBD3E-C749-4807-B716-D58379E82EEA}">
      <dgm:prSet phldrT="[Text]" cust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</dgm:spPr>
      <dgm:t>
        <a:bodyPr/>
        <a:lstStyle/>
        <a:p>
          <a:endParaRPr lang="en-US" sz="2800" b="1" dirty="0">
            <a:ln w="10541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endParaRPr lang="en-US" sz="2800" b="1" dirty="0">
            <a:ln w="10541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2800" b="1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পুরুষ প্রজননতন্ত্র</a:t>
          </a:r>
          <a:r>
            <a:rPr lang="en-US" sz="2800" b="1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EB1686-D2DC-41A3-ADCF-BA860A07F027}" type="parTrans" cxnId="{D6648385-968E-427C-89D8-63619D8A9BD9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7F5C-D2D2-4405-8B2E-F21259DC29AF}" type="sibTrans" cxnId="{D6648385-968E-427C-89D8-63619D8A9BD9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65F56-DEE6-40EB-B30A-2469CFE02328}">
      <dgm:prSet phldrT="[Text]" custT="1"/>
      <dgm:spPr>
        <a:solidFill>
          <a:srgbClr val="FFFF00"/>
        </a:solidFill>
      </dgm:spPr>
      <dgm:t>
        <a:bodyPr/>
        <a:lstStyle/>
        <a:p>
          <a:pPr algn="l"/>
          <a:r>
            <a:rPr lang="en-US" sz="2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1.</a:t>
          </a:r>
          <a:r>
            <a:rPr lang="bn-BD" sz="2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শুক্রাশয়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D36FF-62FF-47C1-8386-CBAC8A542B89}" type="parTrans" cxnId="{54B7475E-84A1-4FFD-9B19-B47E53D666DA}">
      <dgm:prSet custT="1"/>
      <dgm:spPr>
        <a:solidFill>
          <a:srgbClr val="FFFF00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4FE64-4026-4450-901C-6E8AD13360EE}" type="sibTrans" cxnId="{54B7475E-84A1-4FFD-9B19-B47E53D666DA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FAB7C-94F9-4F3F-8772-55ED2442586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2.এপিডিডাইমিস</a:t>
          </a:r>
        </a:p>
      </dgm:t>
    </dgm:pt>
    <dgm:pt modelId="{17AD1433-3B3A-4CEC-9EB2-3F773F6559FF}" type="parTrans" cxnId="{1A261762-B550-49FC-9F7A-7C7FF9B415A7}">
      <dgm:prSet custT="1"/>
      <dgm:spPr>
        <a:solidFill>
          <a:srgbClr val="FBC497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F0918-9D61-4A1F-8F16-DF3D41F0F068}" type="sibTrans" cxnId="{1A261762-B550-49FC-9F7A-7C7FF9B415A7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FBD85-DAF4-463F-A4C6-C12C47CA18D9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৭খ.শিশ্ন</a:t>
          </a:r>
        </a:p>
      </dgm:t>
    </dgm:pt>
    <dgm:pt modelId="{C81BA98B-5D5A-4D59-AD91-ADD43150F930}" type="parTrans" cxnId="{20936B89-DF02-4712-9A1C-C192A36C8DD0}">
      <dgm:prSet custT="1"/>
      <dgm:spPr>
        <a:solidFill>
          <a:srgbClr val="24E2EC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25B6AF-0E2F-4BEE-AE7E-3ED740BE22EB}" type="sibTrans" cxnId="{20936B89-DF02-4712-9A1C-C192A36C8DD0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560AC-3681-4513-9823-5C0555316A07}">
      <dgm:prSet phldrT="[Text]" custT="1"/>
      <dgm:spPr>
        <a:solidFill>
          <a:srgbClr val="00FFCC"/>
        </a:solidFill>
      </dgm:spPr>
      <dgm:t>
        <a:bodyPr/>
        <a:lstStyle/>
        <a:p>
          <a:pPr algn="l"/>
          <a:r>
            <a:rPr lang="en-US" sz="2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3.শুক্র</a:t>
          </a:r>
          <a:r>
            <a:rPr lang="bn-BD" sz="2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নালি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4852BD-B0F3-4AD9-BA56-B271A33A9B30}" type="parTrans" cxnId="{0127B81B-44B6-451B-91D9-343927AAA39F}">
      <dgm:prSet custT="1"/>
      <dgm:spPr>
        <a:solidFill>
          <a:srgbClr val="24E2EC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DF2D3-3D5A-4D21-8AFE-AE12C22945F7}" type="sibTrans" cxnId="{0127B81B-44B6-451B-91D9-343927AAA39F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9D1D0-51E7-4A4B-AF2A-BAA2996C344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4.</a:t>
          </a:r>
          <a:r>
            <a:rPr lang="bn-BD" sz="20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সেমিনাল ভেসিকল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48268-98B3-4C87-85A3-566B8D8CA31E}" type="parTrans" cxnId="{5EAD718C-BFC4-4F4F-8A7F-578599BBB13B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A1A1D-D288-421C-8E4B-92A09B960567}" type="sibTrans" cxnId="{5EAD718C-BFC4-4F4F-8A7F-578599BBB13B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DA7C3-A8C3-4AFD-AE8B-F7C4C4FBF58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7ক.</a:t>
          </a:r>
          <a:r>
            <a:rPr lang="bn-BD" sz="1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অন্ডথলি 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E01266-6377-4AE1-B308-5C6D5034420C}" type="parTrans" cxnId="{C39D3951-E991-44F4-BD4D-3391B8F20A0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9ABFA-9C33-4E00-A56D-C2C8514B48AD}" type="sibTrans" cxnId="{C39D3951-E991-44F4-BD4D-3391B8F20A04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AFFD69-021E-4C71-ACC7-8D7CFF4B069F}">
      <dgm:prSet phldrT="[Text]" custT="1"/>
      <dgm:spPr>
        <a:solidFill>
          <a:srgbClr val="CC66FF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৮.জনন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গ্রন্থি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A8DBEF1-B01D-4F3B-8160-8A3381F0D286}" type="parTrans" cxnId="{006C177C-A64E-406F-A96A-72288FE095A7}">
      <dgm:prSet/>
      <dgm:spPr>
        <a:solidFill>
          <a:srgbClr val="CC66FF"/>
        </a:solidFill>
      </dgm:spPr>
      <dgm:t>
        <a:bodyPr/>
        <a:lstStyle/>
        <a:p>
          <a:endParaRPr lang="en-US"/>
        </a:p>
      </dgm:t>
    </dgm:pt>
    <dgm:pt modelId="{40879407-1D10-4006-8DDD-58B2DEAB7721}" type="sibTrans" cxnId="{006C177C-A64E-406F-A96A-72288FE095A7}">
      <dgm:prSet/>
      <dgm:spPr/>
      <dgm:t>
        <a:bodyPr/>
        <a:lstStyle/>
        <a:p>
          <a:endParaRPr lang="en-US"/>
        </a:p>
      </dgm:t>
    </dgm:pt>
    <dgm:pt modelId="{363E404D-680B-49CE-984D-FB1D91370591}">
      <dgm:prSet/>
      <dgm:spPr/>
      <dgm:t>
        <a:bodyPr/>
        <a:lstStyle/>
        <a:p>
          <a:r>
            <a:rPr lang="en-US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5.</a:t>
          </a:r>
          <a:r>
            <a:rPr lang="bn-BD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ক্ষেপণ নালি </a:t>
          </a:r>
          <a:endParaRPr lang="en-US" dirty="0"/>
        </a:p>
      </dgm:t>
    </dgm:pt>
    <dgm:pt modelId="{C46880F1-F57D-47C6-8885-F3DA8A952605}" type="parTrans" cxnId="{4D0EDD5C-71F1-46B3-B85C-17730870A6B0}">
      <dgm:prSet/>
      <dgm:spPr/>
      <dgm:t>
        <a:bodyPr/>
        <a:lstStyle/>
        <a:p>
          <a:endParaRPr lang="en-US"/>
        </a:p>
      </dgm:t>
    </dgm:pt>
    <dgm:pt modelId="{8E529F96-C27E-422E-9DE6-10F0C4CCE07B}" type="sibTrans" cxnId="{4D0EDD5C-71F1-46B3-B85C-17730870A6B0}">
      <dgm:prSet/>
      <dgm:spPr/>
      <dgm:t>
        <a:bodyPr/>
        <a:lstStyle/>
        <a:p>
          <a:endParaRPr lang="en-US"/>
        </a:p>
      </dgm:t>
    </dgm:pt>
    <dgm:pt modelId="{1C55453D-6D9A-4A53-8DEE-111CD53E85A1}">
      <dgm:prSet/>
      <dgm:spPr>
        <a:solidFill>
          <a:srgbClr val="FF3788"/>
        </a:solidFill>
      </dgm:spPr>
      <dgm:t>
        <a:bodyPr/>
        <a:lstStyle/>
        <a:p>
          <a:r>
            <a:rPr lang="en-US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6.ইউরেথ্রা</a:t>
          </a:r>
          <a:r>
            <a:rPr lang="bn-BD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FBA8C6C5-A40D-4158-9CC8-296E1A872A2C}" type="parTrans" cxnId="{34393DF5-29C8-426C-8520-CFA4462BF6D9}">
      <dgm:prSet/>
      <dgm:spPr>
        <a:solidFill>
          <a:srgbClr val="FF3788"/>
        </a:solidFill>
      </dgm:spPr>
      <dgm:t>
        <a:bodyPr/>
        <a:lstStyle/>
        <a:p>
          <a:endParaRPr lang="en-US"/>
        </a:p>
      </dgm:t>
    </dgm:pt>
    <dgm:pt modelId="{AD2DB456-52FD-4AE8-8915-F7191595FF45}" type="sibTrans" cxnId="{34393DF5-29C8-426C-8520-CFA4462BF6D9}">
      <dgm:prSet/>
      <dgm:spPr/>
      <dgm:t>
        <a:bodyPr/>
        <a:lstStyle/>
        <a:p>
          <a:endParaRPr lang="en-US"/>
        </a:p>
      </dgm:t>
    </dgm:pt>
    <dgm:pt modelId="{308058DB-AAAF-494B-AE00-4598DFA7C1CC}" type="pres">
      <dgm:prSet presAssocID="{15AE7C6B-52BB-4571-A3C0-C52EF74939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6955E4-3D46-4B9F-8775-82F88066F73F}" type="pres">
      <dgm:prSet presAssocID="{4AEEBD3E-C749-4807-B716-D58379E82EEA}" presName="centerShape" presStyleLbl="node0" presStyleIdx="0" presStyleCnt="1" custScaleX="129642" custScaleY="129642"/>
      <dgm:spPr/>
    </dgm:pt>
    <dgm:pt modelId="{E30C65E6-4E7C-474A-9E41-156E3024B273}" type="pres">
      <dgm:prSet presAssocID="{F3CD36FF-62FF-47C1-8386-CBAC8A542B89}" presName="parTrans" presStyleLbl="sibTrans2D1" presStyleIdx="0" presStyleCnt="9"/>
      <dgm:spPr/>
    </dgm:pt>
    <dgm:pt modelId="{B56B6704-7A71-4C70-8E02-E809BC7355AA}" type="pres">
      <dgm:prSet presAssocID="{F3CD36FF-62FF-47C1-8386-CBAC8A542B89}" presName="connectorText" presStyleLbl="sibTrans2D1" presStyleIdx="0" presStyleCnt="9"/>
      <dgm:spPr/>
    </dgm:pt>
    <dgm:pt modelId="{483E3C6C-9505-4BEE-A949-1B60FBD576D5}" type="pres">
      <dgm:prSet presAssocID="{82B65F56-DEE6-40EB-B30A-2469CFE02328}" presName="node" presStyleLbl="node1" presStyleIdx="0" presStyleCnt="9">
        <dgm:presLayoutVars>
          <dgm:bulletEnabled val="1"/>
        </dgm:presLayoutVars>
      </dgm:prSet>
      <dgm:spPr/>
    </dgm:pt>
    <dgm:pt modelId="{12A219E3-99EE-4F08-8D6B-DC878B216E69}" type="pres">
      <dgm:prSet presAssocID="{17AD1433-3B3A-4CEC-9EB2-3F773F6559FF}" presName="parTrans" presStyleLbl="sibTrans2D1" presStyleIdx="1" presStyleCnt="9"/>
      <dgm:spPr/>
    </dgm:pt>
    <dgm:pt modelId="{F380CE05-6A30-4AD2-A058-464116F2556C}" type="pres">
      <dgm:prSet presAssocID="{17AD1433-3B3A-4CEC-9EB2-3F773F6559FF}" presName="connectorText" presStyleLbl="sibTrans2D1" presStyleIdx="1" presStyleCnt="9"/>
      <dgm:spPr/>
    </dgm:pt>
    <dgm:pt modelId="{E4C74A46-2155-4B1E-8ACC-3E821369B9BB}" type="pres">
      <dgm:prSet presAssocID="{09BFAB7C-94F9-4F3F-8772-55ED24425863}" presName="node" presStyleLbl="node1" presStyleIdx="1" presStyleCnt="9" custScaleX="133574" custScaleY="133574">
        <dgm:presLayoutVars>
          <dgm:bulletEnabled val="1"/>
        </dgm:presLayoutVars>
      </dgm:prSet>
      <dgm:spPr/>
    </dgm:pt>
    <dgm:pt modelId="{5258EFAA-2160-4176-8238-6DDDCC1B3D29}" type="pres">
      <dgm:prSet presAssocID="{294852BD-B0F3-4AD9-BA56-B271A33A9B30}" presName="parTrans" presStyleLbl="sibTrans2D1" presStyleIdx="2" presStyleCnt="9"/>
      <dgm:spPr/>
    </dgm:pt>
    <dgm:pt modelId="{DDF0E7DA-45D8-4E0E-B18B-5D614DB75282}" type="pres">
      <dgm:prSet presAssocID="{294852BD-B0F3-4AD9-BA56-B271A33A9B30}" presName="connectorText" presStyleLbl="sibTrans2D1" presStyleIdx="2" presStyleCnt="9"/>
      <dgm:spPr/>
    </dgm:pt>
    <dgm:pt modelId="{DD3A276F-79F6-4169-9A72-086545E4CEDC}" type="pres">
      <dgm:prSet presAssocID="{EF6560AC-3681-4513-9823-5C0555316A07}" presName="node" presStyleLbl="node1" presStyleIdx="2" presStyleCnt="9">
        <dgm:presLayoutVars>
          <dgm:bulletEnabled val="1"/>
        </dgm:presLayoutVars>
      </dgm:prSet>
      <dgm:spPr/>
    </dgm:pt>
    <dgm:pt modelId="{78A120FA-1F39-446D-8A8A-24DE510A38C9}" type="pres">
      <dgm:prSet presAssocID="{18648268-98B3-4C87-85A3-566B8D8CA31E}" presName="parTrans" presStyleLbl="sibTrans2D1" presStyleIdx="3" presStyleCnt="9"/>
      <dgm:spPr/>
    </dgm:pt>
    <dgm:pt modelId="{A9D19B06-91DA-46F2-A010-B880325CDB50}" type="pres">
      <dgm:prSet presAssocID="{18648268-98B3-4C87-85A3-566B8D8CA31E}" presName="connectorText" presStyleLbl="sibTrans2D1" presStyleIdx="3" presStyleCnt="9"/>
      <dgm:spPr/>
    </dgm:pt>
    <dgm:pt modelId="{916F6BED-29F0-4FF1-8037-3D5F101F9F01}" type="pres">
      <dgm:prSet presAssocID="{8129D1D0-51E7-4A4B-AF2A-BAA2996C3444}" presName="node" presStyleLbl="node1" presStyleIdx="3" presStyleCnt="9">
        <dgm:presLayoutVars>
          <dgm:bulletEnabled val="1"/>
        </dgm:presLayoutVars>
      </dgm:prSet>
      <dgm:spPr/>
    </dgm:pt>
    <dgm:pt modelId="{999DDF24-589D-42AF-8945-CF47DF380924}" type="pres">
      <dgm:prSet presAssocID="{C46880F1-F57D-47C6-8885-F3DA8A952605}" presName="parTrans" presStyleLbl="sibTrans2D1" presStyleIdx="4" presStyleCnt="9"/>
      <dgm:spPr/>
    </dgm:pt>
    <dgm:pt modelId="{BFF796A1-1D1A-4B1A-866B-E198C41B7932}" type="pres">
      <dgm:prSet presAssocID="{C46880F1-F57D-47C6-8885-F3DA8A952605}" presName="connectorText" presStyleLbl="sibTrans2D1" presStyleIdx="4" presStyleCnt="9"/>
      <dgm:spPr/>
    </dgm:pt>
    <dgm:pt modelId="{22C8C8AE-653B-4FFF-946B-7E2DD188D3FA}" type="pres">
      <dgm:prSet presAssocID="{363E404D-680B-49CE-984D-FB1D91370591}" presName="node" presStyleLbl="node1" presStyleIdx="4" presStyleCnt="9">
        <dgm:presLayoutVars>
          <dgm:bulletEnabled val="1"/>
        </dgm:presLayoutVars>
      </dgm:prSet>
      <dgm:spPr/>
    </dgm:pt>
    <dgm:pt modelId="{E6566F97-9B39-443A-8EDC-9A48C89B98C4}" type="pres">
      <dgm:prSet presAssocID="{FBA8C6C5-A40D-4158-9CC8-296E1A872A2C}" presName="parTrans" presStyleLbl="sibTrans2D1" presStyleIdx="5" presStyleCnt="9"/>
      <dgm:spPr/>
    </dgm:pt>
    <dgm:pt modelId="{58D14A24-B016-4AB4-BB77-20C8C9C4BC23}" type="pres">
      <dgm:prSet presAssocID="{FBA8C6C5-A40D-4158-9CC8-296E1A872A2C}" presName="connectorText" presStyleLbl="sibTrans2D1" presStyleIdx="5" presStyleCnt="9"/>
      <dgm:spPr/>
    </dgm:pt>
    <dgm:pt modelId="{9B840E61-F1B4-4D2E-950A-29433CBE9C5D}" type="pres">
      <dgm:prSet presAssocID="{1C55453D-6D9A-4A53-8DEE-111CD53E85A1}" presName="node" presStyleLbl="node1" presStyleIdx="5" presStyleCnt="9">
        <dgm:presLayoutVars>
          <dgm:bulletEnabled val="1"/>
        </dgm:presLayoutVars>
      </dgm:prSet>
      <dgm:spPr/>
    </dgm:pt>
    <dgm:pt modelId="{B6DCFC55-3AFA-4EAB-AF72-3627EA32C31F}" type="pres">
      <dgm:prSet presAssocID="{85E01266-6377-4AE1-B308-5C6D5034420C}" presName="parTrans" presStyleLbl="sibTrans2D1" presStyleIdx="6" presStyleCnt="9"/>
      <dgm:spPr/>
    </dgm:pt>
    <dgm:pt modelId="{70072FD9-CD83-4E04-BA1C-69427AE8AF47}" type="pres">
      <dgm:prSet presAssocID="{85E01266-6377-4AE1-B308-5C6D5034420C}" presName="connectorText" presStyleLbl="sibTrans2D1" presStyleIdx="6" presStyleCnt="9"/>
      <dgm:spPr/>
    </dgm:pt>
    <dgm:pt modelId="{82985A10-7086-406E-B6D3-3A88C9E232D7}" type="pres">
      <dgm:prSet presAssocID="{DCBDA7C3-A8C3-4AFD-AE8B-F7C4C4FBF58D}" presName="node" presStyleLbl="node1" presStyleIdx="6" presStyleCnt="9">
        <dgm:presLayoutVars>
          <dgm:bulletEnabled val="1"/>
        </dgm:presLayoutVars>
      </dgm:prSet>
      <dgm:spPr/>
    </dgm:pt>
    <dgm:pt modelId="{F40CA600-5E73-4922-AF19-289CB99C2D6B}" type="pres">
      <dgm:prSet presAssocID="{C81BA98B-5D5A-4D59-AD91-ADD43150F930}" presName="parTrans" presStyleLbl="sibTrans2D1" presStyleIdx="7" presStyleCnt="9"/>
      <dgm:spPr/>
    </dgm:pt>
    <dgm:pt modelId="{46B1E10B-16F1-4CD3-AA4A-FFA53CFDCF71}" type="pres">
      <dgm:prSet presAssocID="{C81BA98B-5D5A-4D59-AD91-ADD43150F930}" presName="connectorText" presStyleLbl="sibTrans2D1" presStyleIdx="7" presStyleCnt="9"/>
      <dgm:spPr/>
    </dgm:pt>
    <dgm:pt modelId="{6AA024CE-54D9-4C4C-B4F1-5BF4F5B465F5}" type="pres">
      <dgm:prSet presAssocID="{81DFBD85-DAF4-463F-A4C6-C12C47CA18D9}" presName="node" presStyleLbl="node1" presStyleIdx="7" presStyleCnt="9">
        <dgm:presLayoutVars>
          <dgm:bulletEnabled val="1"/>
        </dgm:presLayoutVars>
      </dgm:prSet>
      <dgm:spPr/>
    </dgm:pt>
    <dgm:pt modelId="{D71C2AE3-0BC3-4CA2-8B64-8844183F9AD4}" type="pres">
      <dgm:prSet presAssocID="{6A8DBEF1-B01D-4F3B-8160-8A3381F0D286}" presName="parTrans" presStyleLbl="sibTrans2D1" presStyleIdx="8" presStyleCnt="9"/>
      <dgm:spPr/>
    </dgm:pt>
    <dgm:pt modelId="{3ED07F01-36A1-4990-B073-60099B8A6459}" type="pres">
      <dgm:prSet presAssocID="{6A8DBEF1-B01D-4F3B-8160-8A3381F0D286}" presName="connectorText" presStyleLbl="sibTrans2D1" presStyleIdx="8" presStyleCnt="9"/>
      <dgm:spPr/>
    </dgm:pt>
    <dgm:pt modelId="{973BD6BF-22E3-4B15-B942-D1045D1ACC3F}" type="pres">
      <dgm:prSet presAssocID="{28AFFD69-021E-4C71-ACC7-8D7CFF4B069F}" presName="node" presStyleLbl="node1" presStyleIdx="8" presStyleCnt="9">
        <dgm:presLayoutVars>
          <dgm:bulletEnabled val="1"/>
        </dgm:presLayoutVars>
      </dgm:prSet>
      <dgm:spPr/>
    </dgm:pt>
  </dgm:ptLst>
  <dgm:cxnLst>
    <dgm:cxn modelId="{EA112606-CD9B-4DC4-9169-D28DFFDE9D95}" type="presOf" srcId="{C81BA98B-5D5A-4D59-AD91-ADD43150F930}" destId="{46B1E10B-16F1-4CD3-AA4A-FFA53CFDCF71}" srcOrd="1" destOrd="0" presId="urn:microsoft.com/office/officeart/2005/8/layout/radial5"/>
    <dgm:cxn modelId="{BEB78810-54E2-4DBF-B086-AC1F05D85F34}" type="presOf" srcId="{82B65F56-DEE6-40EB-B30A-2469CFE02328}" destId="{483E3C6C-9505-4BEE-A949-1B60FBD576D5}" srcOrd="0" destOrd="0" presId="urn:microsoft.com/office/officeart/2005/8/layout/radial5"/>
    <dgm:cxn modelId="{5171BF11-4F62-48E3-9A22-D93866EC8937}" type="presOf" srcId="{18648268-98B3-4C87-85A3-566B8D8CA31E}" destId="{78A120FA-1F39-446D-8A8A-24DE510A38C9}" srcOrd="0" destOrd="0" presId="urn:microsoft.com/office/officeart/2005/8/layout/radial5"/>
    <dgm:cxn modelId="{9874C817-B996-47E9-A872-A0273B27D70F}" type="presOf" srcId="{F3CD36FF-62FF-47C1-8386-CBAC8A542B89}" destId="{B56B6704-7A71-4C70-8E02-E809BC7355AA}" srcOrd="1" destOrd="0" presId="urn:microsoft.com/office/officeart/2005/8/layout/radial5"/>
    <dgm:cxn modelId="{0127B81B-44B6-451B-91D9-343927AAA39F}" srcId="{4AEEBD3E-C749-4807-B716-D58379E82EEA}" destId="{EF6560AC-3681-4513-9823-5C0555316A07}" srcOrd="2" destOrd="0" parTransId="{294852BD-B0F3-4AD9-BA56-B271A33A9B30}" sibTransId="{D3EDF2D3-3D5A-4D21-8AFE-AE12C22945F7}"/>
    <dgm:cxn modelId="{E2F66C27-4FAB-4587-9B5D-B760F526EF5F}" type="presOf" srcId="{17AD1433-3B3A-4CEC-9EB2-3F773F6559FF}" destId="{F380CE05-6A30-4AD2-A058-464116F2556C}" srcOrd="1" destOrd="0" presId="urn:microsoft.com/office/officeart/2005/8/layout/radial5"/>
    <dgm:cxn modelId="{A512B727-C735-47FE-A108-78992805787F}" type="presOf" srcId="{15AE7C6B-52BB-4571-A3C0-C52EF7493985}" destId="{308058DB-AAAF-494B-AE00-4598DFA7C1CC}" srcOrd="0" destOrd="0" presId="urn:microsoft.com/office/officeart/2005/8/layout/radial5"/>
    <dgm:cxn modelId="{C40F6839-0471-4D04-8D6C-661D7B0A7343}" type="presOf" srcId="{28AFFD69-021E-4C71-ACC7-8D7CFF4B069F}" destId="{973BD6BF-22E3-4B15-B942-D1045D1ACC3F}" srcOrd="0" destOrd="0" presId="urn:microsoft.com/office/officeart/2005/8/layout/radial5"/>
    <dgm:cxn modelId="{76DA9B39-4ACB-4D2B-B6A0-7D0604C7ED46}" type="presOf" srcId="{6A8DBEF1-B01D-4F3B-8160-8A3381F0D286}" destId="{D71C2AE3-0BC3-4CA2-8B64-8844183F9AD4}" srcOrd="0" destOrd="0" presId="urn:microsoft.com/office/officeart/2005/8/layout/radial5"/>
    <dgm:cxn modelId="{EFD8783F-4281-4C8D-9871-8099C26F5F0D}" type="presOf" srcId="{294852BD-B0F3-4AD9-BA56-B271A33A9B30}" destId="{5258EFAA-2160-4176-8238-6DDDCC1B3D29}" srcOrd="0" destOrd="0" presId="urn:microsoft.com/office/officeart/2005/8/layout/radial5"/>
    <dgm:cxn modelId="{4D0EDD5C-71F1-46B3-B85C-17730870A6B0}" srcId="{4AEEBD3E-C749-4807-B716-D58379E82EEA}" destId="{363E404D-680B-49CE-984D-FB1D91370591}" srcOrd="4" destOrd="0" parTransId="{C46880F1-F57D-47C6-8885-F3DA8A952605}" sibTransId="{8E529F96-C27E-422E-9DE6-10F0C4CCE07B}"/>
    <dgm:cxn modelId="{54B7475E-84A1-4FFD-9B19-B47E53D666DA}" srcId="{4AEEBD3E-C749-4807-B716-D58379E82EEA}" destId="{82B65F56-DEE6-40EB-B30A-2469CFE02328}" srcOrd="0" destOrd="0" parTransId="{F3CD36FF-62FF-47C1-8386-CBAC8A542B89}" sibTransId="{0C74FE64-4026-4450-901C-6E8AD13360EE}"/>
    <dgm:cxn modelId="{E481D041-C139-4B96-AF5F-175BCC0C24D6}" type="presOf" srcId="{1C55453D-6D9A-4A53-8DEE-111CD53E85A1}" destId="{9B840E61-F1B4-4D2E-950A-29433CBE9C5D}" srcOrd="0" destOrd="0" presId="urn:microsoft.com/office/officeart/2005/8/layout/radial5"/>
    <dgm:cxn modelId="{1A261762-B550-49FC-9F7A-7C7FF9B415A7}" srcId="{4AEEBD3E-C749-4807-B716-D58379E82EEA}" destId="{09BFAB7C-94F9-4F3F-8772-55ED24425863}" srcOrd="1" destOrd="0" parTransId="{17AD1433-3B3A-4CEC-9EB2-3F773F6559FF}" sibTransId="{816F0918-9D61-4A1F-8F16-DF3D41F0F068}"/>
    <dgm:cxn modelId="{560E264B-D7E2-4792-B582-14A4F00FEE3B}" type="presOf" srcId="{C46880F1-F57D-47C6-8885-F3DA8A952605}" destId="{999DDF24-589D-42AF-8945-CF47DF380924}" srcOrd="0" destOrd="0" presId="urn:microsoft.com/office/officeart/2005/8/layout/radial5"/>
    <dgm:cxn modelId="{D079BD70-AF3F-4727-83FD-C4663B32C817}" type="presOf" srcId="{C46880F1-F57D-47C6-8885-F3DA8A952605}" destId="{BFF796A1-1D1A-4B1A-866B-E198C41B7932}" srcOrd="1" destOrd="0" presId="urn:microsoft.com/office/officeart/2005/8/layout/radial5"/>
    <dgm:cxn modelId="{C39D3951-E991-44F4-BD4D-3391B8F20A04}" srcId="{4AEEBD3E-C749-4807-B716-D58379E82EEA}" destId="{DCBDA7C3-A8C3-4AFD-AE8B-F7C4C4FBF58D}" srcOrd="6" destOrd="0" parTransId="{85E01266-6377-4AE1-B308-5C6D5034420C}" sibTransId="{4B59ABFA-9C33-4E00-A56D-C2C8514B48AD}"/>
    <dgm:cxn modelId="{E8B6BC57-D58A-479A-B365-11DA9092C567}" type="presOf" srcId="{294852BD-B0F3-4AD9-BA56-B271A33A9B30}" destId="{DDF0E7DA-45D8-4E0E-B18B-5D614DB75282}" srcOrd="1" destOrd="0" presId="urn:microsoft.com/office/officeart/2005/8/layout/radial5"/>
    <dgm:cxn modelId="{006C177C-A64E-406F-A96A-72288FE095A7}" srcId="{4AEEBD3E-C749-4807-B716-D58379E82EEA}" destId="{28AFFD69-021E-4C71-ACC7-8D7CFF4B069F}" srcOrd="8" destOrd="0" parTransId="{6A8DBEF1-B01D-4F3B-8160-8A3381F0D286}" sibTransId="{40879407-1D10-4006-8DDD-58B2DEAB7721}"/>
    <dgm:cxn modelId="{D6648385-968E-427C-89D8-63619D8A9BD9}" srcId="{15AE7C6B-52BB-4571-A3C0-C52EF7493985}" destId="{4AEEBD3E-C749-4807-B716-D58379E82EEA}" srcOrd="0" destOrd="0" parTransId="{4AEB1686-D2DC-41A3-ADCF-BA860A07F027}" sibTransId="{ED3E7F5C-D2D2-4405-8B2E-F21259DC29AF}"/>
    <dgm:cxn modelId="{4A435A87-F473-4119-B603-E9AB1EFB2A68}" type="presOf" srcId="{81DFBD85-DAF4-463F-A4C6-C12C47CA18D9}" destId="{6AA024CE-54D9-4C4C-B4F1-5BF4F5B465F5}" srcOrd="0" destOrd="0" presId="urn:microsoft.com/office/officeart/2005/8/layout/radial5"/>
    <dgm:cxn modelId="{14D90B88-A04F-4B0A-9932-58138615840E}" type="presOf" srcId="{17AD1433-3B3A-4CEC-9EB2-3F773F6559FF}" destId="{12A219E3-99EE-4F08-8D6B-DC878B216E69}" srcOrd="0" destOrd="0" presId="urn:microsoft.com/office/officeart/2005/8/layout/radial5"/>
    <dgm:cxn modelId="{A13A4488-0575-4799-A7EA-3D6B48D3F705}" type="presOf" srcId="{FBA8C6C5-A40D-4158-9CC8-296E1A872A2C}" destId="{58D14A24-B016-4AB4-BB77-20C8C9C4BC23}" srcOrd="1" destOrd="0" presId="urn:microsoft.com/office/officeart/2005/8/layout/radial5"/>
    <dgm:cxn modelId="{2B469C88-79C5-42B8-B4D1-565DB9716ABD}" type="presOf" srcId="{EF6560AC-3681-4513-9823-5C0555316A07}" destId="{DD3A276F-79F6-4169-9A72-086545E4CEDC}" srcOrd="0" destOrd="0" presId="urn:microsoft.com/office/officeart/2005/8/layout/radial5"/>
    <dgm:cxn modelId="{20936B89-DF02-4712-9A1C-C192A36C8DD0}" srcId="{4AEEBD3E-C749-4807-B716-D58379E82EEA}" destId="{81DFBD85-DAF4-463F-A4C6-C12C47CA18D9}" srcOrd="7" destOrd="0" parTransId="{C81BA98B-5D5A-4D59-AD91-ADD43150F930}" sibTransId="{A825B6AF-0E2F-4BEE-AE7E-3ED740BE22EB}"/>
    <dgm:cxn modelId="{5EAD718C-BFC4-4F4F-8A7F-578599BBB13B}" srcId="{4AEEBD3E-C749-4807-B716-D58379E82EEA}" destId="{8129D1D0-51E7-4A4B-AF2A-BAA2996C3444}" srcOrd="3" destOrd="0" parTransId="{18648268-98B3-4C87-85A3-566B8D8CA31E}" sibTransId="{454A1A1D-D288-421C-8E4B-92A09B960567}"/>
    <dgm:cxn modelId="{AFCD2194-52DC-496E-8451-1BF015EB6519}" type="presOf" srcId="{DCBDA7C3-A8C3-4AFD-AE8B-F7C4C4FBF58D}" destId="{82985A10-7086-406E-B6D3-3A88C9E232D7}" srcOrd="0" destOrd="0" presId="urn:microsoft.com/office/officeart/2005/8/layout/radial5"/>
    <dgm:cxn modelId="{0FFD169B-4978-4055-A77C-84094B80D897}" type="presOf" srcId="{FBA8C6C5-A40D-4158-9CC8-296E1A872A2C}" destId="{E6566F97-9B39-443A-8EDC-9A48C89B98C4}" srcOrd="0" destOrd="0" presId="urn:microsoft.com/office/officeart/2005/8/layout/radial5"/>
    <dgm:cxn modelId="{5BBE57A8-FBEE-42F7-A4C9-1A364389C2D3}" type="presOf" srcId="{18648268-98B3-4C87-85A3-566B8D8CA31E}" destId="{A9D19B06-91DA-46F2-A010-B880325CDB50}" srcOrd="1" destOrd="0" presId="urn:microsoft.com/office/officeart/2005/8/layout/radial5"/>
    <dgm:cxn modelId="{1FF257AA-DB29-4C40-907D-8DBCC1B90091}" type="presOf" srcId="{363E404D-680B-49CE-984D-FB1D91370591}" destId="{22C8C8AE-653B-4FFF-946B-7E2DD188D3FA}" srcOrd="0" destOrd="0" presId="urn:microsoft.com/office/officeart/2005/8/layout/radial5"/>
    <dgm:cxn modelId="{30B3B6AF-C566-433D-9509-CFA3CA001567}" type="presOf" srcId="{8129D1D0-51E7-4A4B-AF2A-BAA2996C3444}" destId="{916F6BED-29F0-4FF1-8037-3D5F101F9F01}" srcOrd="0" destOrd="0" presId="urn:microsoft.com/office/officeart/2005/8/layout/radial5"/>
    <dgm:cxn modelId="{8588D5B3-AF0E-42C0-BA1C-E1BC24F9AC5A}" type="presOf" srcId="{F3CD36FF-62FF-47C1-8386-CBAC8A542B89}" destId="{E30C65E6-4E7C-474A-9E41-156E3024B273}" srcOrd="0" destOrd="0" presId="urn:microsoft.com/office/officeart/2005/8/layout/radial5"/>
    <dgm:cxn modelId="{613A43B5-13B0-4265-8A9C-E91B265ADEBF}" type="presOf" srcId="{4AEEBD3E-C749-4807-B716-D58379E82EEA}" destId="{246955E4-3D46-4B9F-8775-82F88066F73F}" srcOrd="0" destOrd="0" presId="urn:microsoft.com/office/officeart/2005/8/layout/radial5"/>
    <dgm:cxn modelId="{87267FB5-BB3E-4B58-9164-D739F8CECEA2}" type="presOf" srcId="{85E01266-6377-4AE1-B308-5C6D5034420C}" destId="{B6DCFC55-3AFA-4EAB-AF72-3627EA32C31F}" srcOrd="0" destOrd="0" presId="urn:microsoft.com/office/officeart/2005/8/layout/radial5"/>
    <dgm:cxn modelId="{6678DEBC-C94F-4EFF-9468-3B8B4FEFD22E}" type="presOf" srcId="{C81BA98B-5D5A-4D59-AD91-ADD43150F930}" destId="{F40CA600-5E73-4922-AF19-289CB99C2D6B}" srcOrd="0" destOrd="0" presId="urn:microsoft.com/office/officeart/2005/8/layout/radial5"/>
    <dgm:cxn modelId="{F02956BF-E9E4-4D27-826F-9C9F6829F8B1}" type="presOf" srcId="{85E01266-6377-4AE1-B308-5C6D5034420C}" destId="{70072FD9-CD83-4E04-BA1C-69427AE8AF47}" srcOrd="1" destOrd="0" presId="urn:microsoft.com/office/officeart/2005/8/layout/radial5"/>
    <dgm:cxn modelId="{734895EA-3F77-4DED-AB86-707A46463E44}" type="presOf" srcId="{09BFAB7C-94F9-4F3F-8772-55ED24425863}" destId="{E4C74A46-2155-4B1E-8ACC-3E821369B9BB}" srcOrd="0" destOrd="0" presId="urn:microsoft.com/office/officeart/2005/8/layout/radial5"/>
    <dgm:cxn modelId="{C175C4EE-0538-4C99-AE90-84A95AC3FBB7}" type="presOf" srcId="{6A8DBEF1-B01D-4F3B-8160-8A3381F0D286}" destId="{3ED07F01-36A1-4990-B073-60099B8A6459}" srcOrd="1" destOrd="0" presId="urn:microsoft.com/office/officeart/2005/8/layout/radial5"/>
    <dgm:cxn modelId="{34393DF5-29C8-426C-8520-CFA4462BF6D9}" srcId="{4AEEBD3E-C749-4807-B716-D58379E82EEA}" destId="{1C55453D-6D9A-4A53-8DEE-111CD53E85A1}" srcOrd="5" destOrd="0" parTransId="{FBA8C6C5-A40D-4158-9CC8-296E1A872A2C}" sibTransId="{AD2DB456-52FD-4AE8-8915-F7191595FF45}"/>
    <dgm:cxn modelId="{B2F0B2E4-D483-4540-8438-2A16774A2D69}" type="presParOf" srcId="{308058DB-AAAF-494B-AE00-4598DFA7C1CC}" destId="{246955E4-3D46-4B9F-8775-82F88066F73F}" srcOrd="0" destOrd="0" presId="urn:microsoft.com/office/officeart/2005/8/layout/radial5"/>
    <dgm:cxn modelId="{3E79AA76-80FD-44D7-B109-BE19B15E8229}" type="presParOf" srcId="{308058DB-AAAF-494B-AE00-4598DFA7C1CC}" destId="{E30C65E6-4E7C-474A-9E41-156E3024B273}" srcOrd="1" destOrd="0" presId="urn:microsoft.com/office/officeart/2005/8/layout/radial5"/>
    <dgm:cxn modelId="{8DDBCC1E-23F2-4EBC-885B-47D43A14423C}" type="presParOf" srcId="{E30C65E6-4E7C-474A-9E41-156E3024B273}" destId="{B56B6704-7A71-4C70-8E02-E809BC7355AA}" srcOrd="0" destOrd="0" presId="urn:microsoft.com/office/officeart/2005/8/layout/radial5"/>
    <dgm:cxn modelId="{B0F5EDFF-A0A9-464F-90FE-F0E8215A23DD}" type="presParOf" srcId="{308058DB-AAAF-494B-AE00-4598DFA7C1CC}" destId="{483E3C6C-9505-4BEE-A949-1B60FBD576D5}" srcOrd="2" destOrd="0" presId="urn:microsoft.com/office/officeart/2005/8/layout/radial5"/>
    <dgm:cxn modelId="{3307963B-E697-46A1-9D92-A3C1891CB8DC}" type="presParOf" srcId="{308058DB-AAAF-494B-AE00-4598DFA7C1CC}" destId="{12A219E3-99EE-4F08-8D6B-DC878B216E69}" srcOrd="3" destOrd="0" presId="urn:microsoft.com/office/officeart/2005/8/layout/radial5"/>
    <dgm:cxn modelId="{C6FEF54C-4B05-41E4-8BA7-6C78D137021E}" type="presParOf" srcId="{12A219E3-99EE-4F08-8D6B-DC878B216E69}" destId="{F380CE05-6A30-4AD2-A058-464116F2556C}" srcOrd="0" destOrd="0" presId="urn:microsoft.com/office/officeart/2005/8/layout/radial5"/>
    <dgm:cxn modelId="{DDE8A2FA-D1A8-4546-8209-82390154E297}" type="presParOf" srcId="{308058DB-AAAF-494B-AE00-4598DFA7C1CC}" destId="{E4C74A46-2155-4B1E-8ACC-3E821369B9BB}" srcOrd="4" destOrd="0" presId="urn:microsoft.com/office/officeart/2005/8/layout/radial5"/>
    <dgm:cxn modelId="{E27F2B63-4664-4004-802F-1D5F39D309D0}" type="presParOf" srcId="{308058DB-AAAF-494B-AE00-4598DFA7C1CC}" destId="{5258EFAA-2160-4176-8238-6DDDCC1B3D29}" srcOrd="5" destOrd="0" presId="urn:microsoft.com/office/officeart/2005/8/layout/radial5"/>
    <dgm:cxn modelId="{009BADCA-E88C-4FEC-9030-58122848ADED}" type="presParOf" srcId="{5258EFAA-2160-4176-8238-6DDDCC1B3D29}" destId="{DDF0E7DA-45D8-4E0E-B18B-5D614DB75282}" srcOrd="0" destOrd="0" presId="urn:microsoft.com/office/officeart/2005/8/layout/radial5"/>
    <dgm:cxn modelId="{C511C28E-D9D9-4E03-ACAB-04EC72BBA623}" type="presParOf" srcId="{308058DB-AAAF-494B-AE00-4598DFA7C1CC}" destId="{DD3A276F-79F6-4169-9A72-086545E4CEDC}" srcOrd="6" destOrd="0" presId="urn:microsoft.com/office/officeart/2005/8/layout/radial5"/>
    <dgm:cxn modelId="{96BD257C-501F-4417-90C1-A5F284C7F4A1}" type="presParOf" srcId="{308058DB-AAAF-494B-AE00-4598DFA7C1CC}" destId="{78A120FA-1F39-446D-8A8A-24DE510A38C9}" srcOrd="7" destOrd="0" presId="urn:microsoft.com/office/officeart/2005/8/layout/radial5"/>
    <dgm:cxn modelId="{8A963432-2D4C-4A57-930B-21E4BCB17D61}" type="presParOf" srcId="{78A120FA-1F39-446D-8A8A-24DE510A38C9}" destId="{A9D19B06-91DA-46F2-A010-B880325CDB50}" srcOrd="0" destOrd="0" presId="urn:microsoft.com/office/officeart/2005/8/layout/radial5"/>
    <dgm:cxn modelId="{AC22634C-6169-457A-810C-8CBC248A7020}" type="presParOf" srcId="{308058DB-AAAF-494B-AE00-4598DFA7C1CC}" destId="{916F6BED-29F0-4FF1-8037-3D5F101F9F01}" srcOrd="8" destOrd="0" presId="urn:microsoft.com/office/officeart/2005/8/layout/radial5"/>
    <dgm:cxn modelId="{2F1A49DD-BF56-4BFC-A424-3A2C8E564932}" type="presParOf" srcId="{308058DB-AAAF-494B-AE00-4598DFA7C1CC}" destId="{999DDF24-589D-42AF-8945-CF47DF380924}" srcOrd="9" destOrd="0" presId="urn:microsoft.com/office/officeart/2005/8/layout/radial5"/>
    <dgm:cxn modelId="{AFD0D339-4BDD-47D9-BD84-589E9B7616CC}" type="presParOf" srcId="{999DDF24-589D-42AF-8945-CF47DF380924}" destId="{BFF796A1-1D1A-4B1A-866B-E198C41B7932}" srcOrd="0" destOrd="0" presId="urn:microsoft.com/office/officeart/2005/8/layout/radial5"/>
    <dgm:cxn modelId="{2EFB2D76-608B-4A66-A434-8F49743910BF}" type="presParOf" srcId="{308058DB-AAAF-494B-AE00-4598DFA7C1CC}" destId="{22C8C8AE-653B-4FFF-946B-7E2DD188D3FA}" srcOrd="10" destOrd="0" presId="urn:microsoft.com/office/officeart/2005/8/layout/radial5"/>
    <dgm:cxn modelId="{76132049-061C-471D-8237-3CF2D057E9FF}" type="presParOf" srcId="{308058DB-AAAF-494B-AE00-4598DFA7C1CC}" destId="{E6566F97-9B39-443A-8EDC-9A48C89B98C4}" srcOrd="11" destOrd="0" presId="urn:microsoft.com/office/officeart/2005/8/layout/radial5"/>
    <dgm:cxn modelId="{E81B70DD-6ADA-486A-B9E2-E371502973F2}" type="presParOf" srcId="{E6566F97-9B39-443A-8EDC-9A48C89B98C4}" destId="{58D14A24-B016-4AB4-BB77-20C8C9C4BC23}" srcOrd="0" destOrd="0" presId="urn:microsoft.com/office/officeart/2005/8/layout/radial5"/>
    <dgm:cxn modelId="{64578781-F648-4285-823E-237663B5C406}" type="presParOf" srcId="{308058DB-AAAF-494B-AE00-4598DFA7C1CC}" destId="{9B840E61-F1B4-4D2E-950A-29433CBE9C5D}" srcOrd="12" destOrd="0" presId="urn:microsoft.com/office/officeart/2005/8/layout/radial5"/>
    <dgm:cxn modelId="{F0BC9B44-F66A-4384-B437-2CE8F4D95BA8}" type="presParOf" srcId="{308058DB-AAAF-494B-AE00-4598DFA7C1CC}" destId="{B6DCFC55-3AFA-4EAB-AF72-3627EA32C31F}" srcOrd="13" destOrd="0" presId="urn:microsoft.com/office/officeart/2005/8/layout/radial5"/>
    <dgm:cxn modelId="{450506C2-851D-48DB-AA59-F0C6AA529627}" type="presParOf" srcId="{B6DCFC55-3AFA-4EAB-AF72-3627EA32C31F}" destId="{70072FD9-CD83-4E04-BA1C-69427AE8AF47}" srcOrd="0" destOrd="0" presId="urn:microsoft.com/office/officeart/2005/8/layout/radial5"/>
    <dgm:cxn modelId="{E5187B5D-37A5-4F15-B706-855670B3AEDB}" type="presParOf" srcId="{308058DB-AAAF-494B-AE00-4598DFA7C1CC}" destId="{82985A10-7086-406E-B6D3-3A88C9E232D7}" srcOrd="14" destOrd="0" presId="urn:microsoft.com/office/officeart/2005/8/layout/radial5"/>
    <dgm:cxn modelId="{2DAC045A-CEFA-4C06-B644-8BD1FB10ECEF}" type="presParOf" srcId="{308058DB-AAAF-494B-AE00-4598DFA7C1CC}" destId="{F40CA600-5E73-4922-AF19-289CB99C2D6B}" srcOrd="15" destOrd="0" presId="urn:microsoft.com/office/officeart/2005/8/layout/radial5"/>
    <dgm:cxn modelId="{3D7729D9-BC76-407A-81F0-42B4EE37EA82}" type="presParOf" srcId="{F40CA600-5E73-4922-AF19-289CB99C2D6B}" destId="{46B1E10B-16F1-4CD3-AA4A-FFA53CFDCF71}" srcOrd="0" destOrd="0" presId="urn:microsoft.com/office/officeart/2005/8/layout/radial5"/>
    <dgm:cxn modelId="{5F239339-7E8E-49BF-B94D-97EEA8616137}" type="presParOf" srcId="{308058DB-AAAF-494B-AE00-4598DFA7C1CC}" destId="{6AA024CE-54D9-4C4C-B4F1-5BF4F5B465F5}" srcOrd="16" destOrd="0" presId="urn:microsoft.com/office/officeart/2005/8/layout/radial5"/>
    <dgm:cxn modelId="{26534C8D-4368-418A-AC5D-52A96CFFFBDD}" type="presParOf" srcId="{308058DB-AAAF-494B-AE00-4598DFA7C1CC}" destId="{D71C2AE3-0BC3-4CA2-8B64-8844183F9AD4}" srcOrd="17" destOrd="0" presId="urn:microsoft.com/office/officeart/2005/8/layout/radial5"/>
    <dgm:cxn modelId="{1523DCF9-2F35-48F3-AC4B-9CC7B61A0E7C}" type="presParOf" srcId="{D71C2AE3-0BC3-4CA2-8B64-8844183F9AD4}" destId="{3ED07F01-36A1-4990-B073-60099B8A6459}" srcOrd="0" destOrd="0" presId="urn:microsoft.com/office/officeart/2005/8/layout/radial5"/>
    <dgm:cxn modelId="{EE105357-4A98-434E-B2AA-D354DD687757}" type="presParOf" srcId="{308058DB-AAAF-494B-AE00-4598DFA7C1CC}" destId="{973BD6BF-22E3-4B15-B942-D1045D1ACC3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E7C6B-52BB-4571-A3C0-C52EF7493985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B65F56-DEE6-40EB-B30A-2469CFE02328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Testosterone</a:t>
          </a:r>
        </a:p>
      </dgm:t>
    </dgm:pt>
    <dgm:pt modelId="{F3CD36FF-62FF-47C1-8386-CBAC8A542B89}" type="parTrans" cxnId="{54B7475E-84A1-4FFD-9B19-B47E53D666DA}">
      <dgm:prSet custT="1"/>
      <dgm:spPr>
        <a:solidFill>
          <a:srgbClr val="FF0000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4FE64-4026-4450-901C-6E8AD13360EE}" type="sibTrans" cxnId="{54B7475E-84A1-4FFD-9B19-B47E53D666DA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FAB7C-94F9-4F3F-8772-55ED2442586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GnRH</a:t>
          </a:r>
        </a:p>
      </dgm:t>
    </dgm:pt>
    <dgm:pt modelId="{17AD1433-3B3A-4CEC-9EB2-3F773F6559FF}" type="parTrans" cxnId="{1A261762-B550-49FC-9F7A-7C7FF9B415A7}">
      <dgm:prSet custT="1"/>
      <dgm:spPr>
        <a:solidFill>
          <a:srgbClr val="FBC497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F0918-9D61-4A1F-8F16-DF3D41F0F068}" type="sibTrans" cxnId="{1A261762-B550-49FC-9F7A-7C7FF9B415A7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FBD85-DAF4-463F-A4C6-C12C47CA18D9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Inhibin</a:t>
          </a:r>
        </a:p>
        <a:p>
          <a:pPr algn="ctr"/>
          <a:r>
            <a: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Hormone</a:t>
          </a:r>
        </a:p>
      </dgm:t>
    </dgm:pt>
    <dgm:pt modelId="{C81BA98B-5D5A-4D59-AD91-ADD43150F930}" type="parTrans" cxnId="{20936B89-DF02-4712-9A1C-C192A36C8DD0}">
      <dgm:prSet custT="1"/>
      <dgm:spPr>
        <a:solidFill>
          <a:srgbClr val="24E2EC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25B6AF-0E2F-4BEE-AE7E-3ED740BE22EB}" type="sibTrans" cxnId="{20936B89-DF02-4712-9A1C-C192A36C8DD0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560AC-3681-4513-9823-5C0555316A07}">
      <dgm:prSet phldrT="[Text]" custT="1"/>
      <dgm:spPr>
        <a:solidFill>
          <a:srgbClr val="00FFCC"/>
        </a:solidFill>
      </dgm:spPr>
      <dgm:t>
        <a:bodyPr/>
        <a:lstStyle/>
        <a:p>
          <a:pPr algn="l"/>
          <a:r>
            <a: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FSH</a:t>
          </a:r>
        </a:p>
      </dgm:t>
    </dgm:pt>
    <dgm:pt modelId="{294852BD-B0F3-4AD9-BA56-B271A33A9B30}" type="parTrans" cxnId="{0127B81B-44B6-451B-91D9-343927AAA39F}">
      <dgm:prSet custT="1"/>
      <dgm:spPr>
        <a:solidFill>
          <a:srgbClr val="24E2EC"/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DF2D3-3D5A-4D21-8AFE-AE12C22945F7}" type="sibTrans" cxnId="{0127B81B-44B6-451B-91D9-343927AAA39F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DA7C3-A8C3-4AFD-AE8B-F7C4C4FBF58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Andro</a:t>
          </a:r>
          <a:endParaRPr lang="en-US" sz="1800" b="1" dirty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18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steron</a:t>
          </a:r>
          <a:endParaRPr lang="en-US" sz="1800" b="1" dirty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1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Hormone</a:t>
          </a:r>
          <a:r>
            <a:rPr lang="bn-BD" sz="18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E01266-6377-4AE1-B308-5C6D5034420C}" type="parTrans" cxnId="{C39D3951-E991-44F4-BD4D-3391B8F20A0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20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9ABFA-9C33-4E00-A56D-C2C8514B48AD}" type="sibTrans" cxnId="{C39D3951-E991-44F4-BD4D-3391B8F20A04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3E404D-680B-49CE-984D-FB1D91370591}">
      <dgm:prSet custT="1"/>
      <dgm:spPr/>
      <dgm:t>
        <a:bodyPr/>
        <a:lstStyle/>
        <a:p>
          <a:r>
            <a:rPr lang="en-US" sz="24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LTH</a:t>
          </a:r>
          <a:r>
            <a:rPr lang="bn-BD" sz="35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500" dirty="0"/>
        </a:p>
      </dgm:t>
    </dgm:pt>
    <dgm:pt modelId="{C46880F1-F57D-47C6-8885-F3DA8A952605}" type="parTrans" cxnId="{4D0EDD5C-71F1-46B3-B85C-17730870A6B0}">
      <dgm:prSet/>
      <dgm:spPr/>
      <dgm:t>
        <a:bodyPr/>
        <a:lstStyle/>
        <a:p>
          <a:endParaRPr lang="en-US"/>
        </a:p>
      </dgm:t>
    </dgm:pt>
    <dgm:pt modelId="{8E529F96-C27E-422E-9DE6-10F0C4CCE07B}" type="sibTrans" cxnId="{4D0EDD5C-71F1-46B3-B85C-17730870A6B0}">
      <dgm:prSet/>
      <dgm:spPr/>
      <dgm:t>
        <a:bodyPr/>
        <a:lstStyle/>
        <a:p>
          <a:endParaRPr lang="en-US"/>
        </a:p>
      </dgm:t>
    </dgm:pt>
    <dgm:pt modelId="{1C55453D-6D9A-4A53-8DEE-111CD53E85A1}">
      <dgm:prSet custT="1"/>
      <dgm:spPr>
        <a:solidFill>
          <a:srgbClr val="FF3788"/>
        </a:solidFill>
      </dgm:spPr>
      <dgm:t>
        <a:bodyPr/>
        <a:lstStyle/>
        <a:p>
          <a:r>
            <a:rPr lang="en-US" sz="1600" b="1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Gonado</a:t>
          </a:r>
          <a:endParaRPr lang="en-US" sz="1600" b="1" dirty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1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Corticoid</a:t>
          </a:r>
        </a:p>
        <a:p>
          <a:r>
            <a:rPr lang="en-US" sz="1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Hormone</a:t>
          </a:r>
          <a:r>
            <a:rPr lang="bn-BD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dirty="0"/>
        </a:p>
      </dgm:t>
    </dgm:pt>
    <dgm:pt modelId="{FBA8C6C5-A40D-4158-9CC8-296E1A872A2C}" type="parTrans" cxnId="{34393DF5-29C8-426C-8520-CFA4462BF6D9}">
      <dgm:prSet/>
      <dgm:spPr>
        <a:solidFill>
          <a:srgbClr val="FF3788"/>
        </a:solidFill>
      </dgm:spPr>
      <dgm:t>
        <a:bodyPr/>
        <a:lstStyle/>
        <a:p>
          <a:endParaRPr lang="en-US"/>
        </a:p>
      </dgm:t>
    </dgm:pt>
    <dgm:pt modelId="{AD2DB456-52FD-4AE8-8915-F7191595FF45}" type="sibTrans" cxnId="{34393DF5-29C8-426C-8520-CFA4462BF6D9}">
      <dgm:prSet/>
      <dgm:spPr/>
      <dgm:t>
        <a:bodyPr/>
        <a:lstStyle/>
        <a:p>
          <a:endParaRPr lang="en-US"/>
        </a:p>
      </dgm:t>
    </dgm:pt>
    <dgm:pt modelId="{4AEEBD3E-C749-4807-B716-D58379E82EEA}">
      <dgm:prSet phldrT="[Text]" custT="1"/>
      <dgm:spPr>
        <a:solidFill>
          <a:schemeClr val="bg1">
            <a:lumMod val="65000"/>
          </a:schemeClr>
        </a:solidFill>
        <a:ln w="57150">
          <a:solidFill>
            <a:srgbClr val="008000"/>
          </a:solidFill>
        </a:ln>
      </dgm:spPr>
      <dgm:t>
        <a:bodyPr/>
        <a:lstStyle/>
        <a:p>
          <a:r>
            <a:rPr lang="bn-BD" sz="2400" b="1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পুরুষ </a:t>
          </a:r>
          <a:endParaRPr lang="en-US" sz="2400" b="1" dirty="0">
            <a:ln w="10541" cmpd="sng">
              <a:prstDash val="solid"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2400" b="1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প্রজননতন্ত্র</a:t>
          </a:r>
          <a:r>
            <a:rPr lang="en-US" sz="2400" b="1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ের</a:t>
          </a:r>
          <a:endParaRPr lang="en-US" sz="2400" b="1" dirty="0">
            <a:ln w="10541" cmpd="sng">
              <a:prstDash val="solid"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2400" b="1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en-US" sz="2400" b="1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endParaRPr lang="en-US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7F5C-D2D2-4405-8B2E-F21259DC29AF}" type="sibTrans" cxnId="{D6648385-968E-427C-89D8-63619D8A9BD9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EB1686-D2DC-41A3-ADCF-BA860A07F027}" type="parTrans" cxnId="{D6648385-968E-427C-89D8-63619D8A9BD9}">
      <dgm:prSet/>
      <dgm:spPr/>
      <dgm:t>
        <a:bodyPr/>
        <a:lstStyle/>
        <a:p>
          <a:endParaRPr lang="en-US" sz="3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26371-C036-4691-AD25-AA4A6379FE26}">
      <dgm:prSet custT="1"/>
      <dgm:spPr>
        <a:solidFill>
          <a:srgbClr val="FFFF00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</a:t>
          </a:r>
          <a:endParaRPr lang="en-US" sz="3600" dirty="0"/>
        </a:p>
      </dgm:t>
    </dgm:pt>
    <dgm:pt modelId="{F19CCB16-F82A-4199-8FD6-70A735B6D12D}" type="parTrans" cxnId="{5A5F106C-FFCC-4562-9E87-DF41507849E2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7B5685E-E402-424A-B973-28230573D48C}" type="sibTrans" cxnId="{5A5F106C-FFCC-4562-9E87-DF41507849E2}">
      <dgm:prSet/>
      <dgm:spPr/>
      <dgm:t>
        <a:bodyPr/>
        <a:lstStyle/>
        <a:p>
          <a:endParaRPr lang="en-US"/>
        </a:p>
      </dgm:t>
    </dgm:pt>
    <dgm:pt modelId="{308058DB-AAAF-494B-AE00-4598DFA7C1CC}" type="pres">
      <dgm:prSet presAssocID="{15AE7C6B-52BB-4571-A3C0-C52EF74939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6955E4-3D46-4B9F-8775-82F88066F73F}" type="pres">
      <dgm:prSet presAssocID="{4AEEBD3E-C749-4807-B716-D58379E82EEA}" presName="centerShape" presStyleLbl="node0" presStyleIdx="0" presStyleCnt="1" custScaleX="157121" custScaleY="157121"/>
      <dgm:spPr/>
    </dgm:pt>
    <dgm:pt modelId="{E30C65E6-4E7C-474A-9E41-156E3024B273}" type="pres">
      <dgm:prSet presAssocID="{F3CD36FF-62FF-47C1-8386-CBAC8A542B89}" presName="parTrans" presStyleLbl="sibTrans2D1" presStyleIdx="0" presStyleCnt="8" custAng="21459897" custScaleX="128113" custScaleY="84756"/>
      <dgm:spPr/>
    </dgm:pt>
    <dgm:pt modelId="{B56B6704-7A71-4C70-8E02-E809BC7355AA}" type="pres">
      <dgm:prSet presAssocID="{F3CD36FF-62FF-47C1-8386-CBAC8A542B89}" presName="connectorText" presStyleLbl="sibTrans2D1" presStyleIdx="0" presStyleCnt="8"/>
      <dgm:spPr/>
    </dgm:pt>
    <dgm:pt modelId="{483E3C6C-9505-4BEE-A949-1B60FBD576D5}" type="pres">
      <dgm:prSet presAssocID="{82B65F56-DEE6-40EB-B30A-2469CFE02328}" presName="node" presStyleLbl="node1" presStyleIdx="0" presStyleCnt="8" custScaleX="151988" custScaleY="151988" custRadScaleRad="90491" custRadScaleInc="20721">
        <dgm:presLayoutVars>
          <dgm:bulletEnabled val="1"/>
        </dgm:presLayoutVars>
      </dgm:prSet>
      <dgm:spPr/>
    </dgm:pt>
    <dgm:pt modelId="{12A219E3-99EE-4F08-8D6B-DC878B216E69}" type="pres">
      <dgm:prSet presAssocID="{17AD1433-3B3A-4CEC-9EB2-3F773F6559FF}" presName="parTrans" presStyleLbl="sibTrans2D1" presStyleIdx="1" presStyleCnt="8" custAng="1112998"/>
      <dgm:spPr/>
    </dgm:pt>
    <dgm:pt modelId="{F380CE05-6A30-4AD2-A058-464116F2556C}" type="pres">
      <dgm:prSet presAssocID="{17AD1433-3B3A-4CEC-9EB2-3F773F6559FF}" presName="connectorText" presStyleLbl="sibTrans2D1" presStyleIdx="1" presStyleCnt="8"/>
      <dgm:spPr/>
    </dgm:pt>
    <dgm:pt modelId="{E4C74A46-2155-4B1E-8ACC-3E821369B9BB}" type="pres">
      <dgm:prSet presAssocID="{09BFAB7C-94F9-4F3F-8772-55ED24425863}" presName="node" presStyleLbl="node1" presStyleIdx="1" presStyleCnt="8" custScaleX="108978" custScaleY="108978" custRadScaleRad="92109" custRadScaleInc="48219">
        <dgm:presLayoutVars>
          <dgm:bulletEnabled val="1"/>
        </dgm:presLayoutVars>
      </dgm:prSet>
      <dgm:spPr/>
    </dgm:pt>
    <dgm:pt modelId="{5258EFAA-2160-4176-8238-6DDDCC1B3D29}" type="pres">
      <dgm:prSet presAssocID="{294852BD-B0F3-4AD9-BA56-B271A33A9B30}" presName="parTrans" presStyleLbl="sibTrans2D1" presStyleIdx="2" presStyleCnt="8" custAng="1192657"/>
      <dgm:spPr/>
    </dgm:pt>
    <dgm:pt modelId="{DDF0E7DA-45D8-4E0E-B18B-5D614DB75282}" type="pres">
      <dgm:prSet presAssocID="{294852BD-B0F3-4AD9-BA56-B271A33A9B30}" presName="connectorText" presStyleLbl="sibTrans2D1" presStyleIdx="2" presStyleCnt="8"/>
      <dgm:spPr/>
    </dgm:pt>
    <dgm:pt modelId="{DD3A276F-79F6-4169-9A72-086545E4CEDC}" type="pres">
      <dgm:prSet presAssocID="{EF6560AC-3681-4513-9823-5C0555316A07}" presName="node" presStyleLbl="node1" presStyleIdx="2" presStyleCnt="8" custRadScaleRad="89115" custRadScaleInc="33375">
        <dgm:presLayoutVars>
          <dgm:bulletEnabled val="1"/>
        </dgm:presLayoutVars>
      </dgm:prSet>
      <dgm:spPr/>
    </dgm:pt>
    <dgm:pt modelId="{B6ABFF3F-8068-40D1-80D9-0671080C0529}" type="pres">
      <dgm:prSet presAssocID="{F19CCB16-F82A-4199-8FD6-70A735B6D12D}" presName="parTrans" presStyleLbl="sibTrans2D1" presStyleIdx="3" presStyleCnt="8" custAng="611532"/>
      <dgm:spPr/>
    </dgm:pt>
    <dgm:pt modelId="{50BECBB6-618D-4487-AE02-6056976D75A1}" type="pres">
      <dgm:prSet presAssocID="{F19CCB16-F82A-4199-8FD6-70A735B6D12D}" presName="connectorText" presStyleLbl="sibTrans2D1" presStyleIdx="3" presStyleCnt="8"/>
      <dgm:spPr/>
    </dgm:pt>
    <dgm:pt modelId="{134DE1A6-F06E-49E9-B8FC-61188555DED7}" type="pres">
      <dgm:prSet presAssocID="{21A26371-C036-4691-AD25-AA4A6379FE26}" presName="node" presStyleLbl="node1" presStyleIdx="3" presStyleCnt="8" custRadScaleRad="86808" custRadScaleInc="19091">
        <dgm:presLayoutVars>
          <dgm:bulletEnabled val="1"/>
        </dgm:presLayoutVars>
      </dgm:prSet>
      <dgm:spPr/>
    </dgm:pt>
    <dgm:pt modelId="{999DDF24-589D-42AF-8945-CF47DF380924}" type="pres">
      <dgm:prSet presAssocID="{C46880F1-F57D-47C6-8885-F3DA8A952605}" presName="parTrans" presStyleLbl="sibTrans2D1" presStyleIdx="4" presStyleCnt="8"/>
      <dgm:spPr/>
    </dgm:pt>
    <dgm:pt modelId="{BFF796A1-1D1A-4B1A-866B-E198C41B7932}" type="pres">
      <dgm:prSet presAssocID="{C46880F1-F57D-47C6-8885-F3DA8A952605}" presName="connectorText" presStyleLbl="sibTrans2D1" presStyleIdx="4" presStyleCnt="8"/>
      <dgm:spPr/>
    </dgm:pt>
    <dgm:pt modelId="{22C8C8AE-653B-4FFF-946B-7E2DD188D3FA}" type="pres">
      <dgm:prSet presAssocID="{363E404D-680B-49CE-984D-FB1D91370591}" presName="node" presStyleLbl="node1" presStyleIdx="4" presStyleCnt="8" custScaleX="95074" custScaleY="95074" custRadScaleRad="82886" custRadScaleInc="9417">
        <dgm:presLayoutVars>
          <dgm:bulletEnabled val="1"/>
        </dgm:presLayoutVars>
      </dgm:prSet>
      <dgm:spPr/>
    </dgm:pt>
    <dgm:pt modelId="{E6566F97-9B39-443A-8EDC-9A48C89B98C4}" type="pres">
      <dgm:prSet presAssocID="{FBA8C6C5-A40D-4158-9CC8-296E1A872A2C}" presName="parTrans" presStyleLbl="sibTrans2D1" presStyleIdx="5" presStyleCnt="8"/>
      <dgm:spPr/>
    </dgm:pt>
    <dgm:pt modelId="{58D14A24-B016-4AB4-BB77-20C8C9C4BC23}" type="pres">
      <dgm:prSet presAssocID="{FBA8C6C5-A40D-4158-9CC8-296E1A872A2C}" presName="connectorText" presStyleLbl="sibTrans2D1" presStyleIdx="5" presStyleCnt="8"/>
      <dgm:spPr/>
    </dgm:pt>
    <dgm:pt modelId="{9B840E61-F1B4-4D2E-950A-29433CBE9C5D}" type="pres">
      <dgm:prSet presAssocID="{1C55453D-6D9A-4A53-8DEE-111CD53E85A1}" presName="node" presStyleLbl="node1" presStyleIdx="5" presStyleCnt="8" custScaleX="113114" custScaleY="113114" custRadScaleRad="97856" custRadScaleInc="-5639">
        <dgm:presLayoutVars>
          <dgm:bulletEnabled val="1"/>
        </dgm:presLayoutVars>
      </dgm:prSet>
      <dgm:spPr/>
    </dgm:pt>
    <dgm:pt modelId="{B6DCFC55-3AFA-4EAB-AF72-3627EA32C31F}" type="pres">
      <dgm:prSet presAssocID="{85E01266-6377-4AE1-B308-5C6D5034420C}" presName="parTrans" presStyleLbl="sibTrans2D1" presStyleIdx="6" presStyleCnt="8"/>
      <dgm:spPr/>
    </dgm:pt>
    <dgm:pt modelId="{70072FD9-CD83-4E04-BA1C-69427AE8AF47}" type="pres">
      <dgm:prSet presAssocID="{85E01266-6377-4AE1-B308-5C6D5034420C}" presName="connectorText" presStyleLbl="sibTrans2D1" presStyleIdx="6" presStyleCnt="8"/>
      <dgm:spPr/>
    </dgm:pt>
    <dgm:pt modelId="{82985A10-7086-406E-B6D3-3A88C9E232D7}" type="pres">
      <dgm:prSet presAssocID="{DCBDA7C3-A8C3-4AFD-AE8B-F7C4C4FBF58D}" presName="node" presStyleLbl="node1" presStyleIdx="6" presStyleCnt="8" custScaleX="116571" custScaleY="116571" custRadScaleRad="97313" custRadScaleInc="-22485">
        <dgm:presLayoutVars>
          <dgm:bulletEnabled val="1"/>
        </dgm:presLayoutVars>
      </dgm:prSet>
      <dgm:spPr/>
    </dgm:pt>
    <dgm:pt modelId="{F40CA600-5E73-4922-AF19-289CB99C2D6B}" type="pres">
      <dgm:prSet presAssocID="{C81BA98B-5D5A-4D59-AD91-ADD43150F930}" presName="parTrans" presStyleLbl="sibTrans2D1" presStyleIdx="7" presStyleCnt="8"/>
      <dgm:spPr/>
    </dgm:pt>
    <dgm:pt modelId="{46B1E10B-16F1-4CD3-AA4A-FFA53CFDCF71}" type="pres">
      <dgm:prSet presAssocID="{C81BA98B-5D5A-4D59-AD91-ADD43150F930}" presName="connectorText" presStyleLbl="sibTrans2D1" presStyleIdx="7" presStyleCnt="8"/>
      <dgm:spPr/>
    </dgm:pt>
    <dgm:pt modelId="{6AA024CE-54D9-4C4C-B4F1-5BF4F5B465F5}" type="pres">
      <dgm:prSet presAssocID="{81DFBD85-DAF4-463F-A4C6-C12C47CA18D9}" presName="node" presStyleLbl="node1" presStyleIdx="7" presStyleCnt="8" custScaleX="126006" custScaleY="126006" custRadScaleRad="97185" custRadScaleInc="-29597">
        <dgm:presLayoutVars>
          <dgm:bulletEnabled val="1"/>
        </dgm:presLayoutVars>
      </dgm:prSet>
      <dgm:spPr/>
    </dgm:pt>
  </dgm:ptLst>
  <dgm:cxnLst>
    <dgm:cxn modelId="{EA112606-CD9B-4DC4-9169-D28DFFDE9D95}" type="presOf" srcId="{C81BA98B-5D5A-4D59-AD91-ADD43150F930}" destId="{46B1E10B-16F1-4CD3-AA4A-FFA53CFDCF71}" srcOrd="1" destOrd="0" presId="urn:microsoft.com/office/officeart/2005/8/layout/radial5"/>
    <dgm:cxn modelId="{BEB78810-54E2-4DBF-B086-AC1F05D85F34}" type="presOf" srcId="{82B65F56-DEE6-40EB-B30A-2469CFE02328}" destId="{483E3C6C-9505-4BEE-A949-1B60FBD576D5}" srcOrd="0" destOrd="0" presId="urn:microsoft.com/office/officeart/2005/8/layout/radial5"/>
    <dgm:cxn modelId="{9874C817-B996-47E9-A872-A0273B27D70F}" type="presOf" srcId="{F3CD36FF-62FF-47C1-8386-CBAC8A542B89}" destId="{B56B6704-7A71-4C70-8E02-E809BC7355AA}" srcOrd="1" destOrd="0" presId="urn:microsoft.com/office/officeart/2005/8/layout/radial5"/>
    <dgm:cxn modelId="{0127B81B-44B6-451B-91D9-343927AAA39F}" srcId="{4AEEBD3E-C749-4807-B716-D58379E82EEA}" destId="{EF6560AC-3681-4513-9823-5C0555316A07}" srcOrd="2" destOrd="0" parTransId="{294852BD-B0F3-4AD9-BA56-B271A33A9B30}" sibTransId="{D3EDF2D3-3D5A-4D21-8AFE-AE12C22945F7}"/>
    <dgm:cxn modelId="{E2F66C27-4FAB-4587-9B5D-B760F526EF5F}" type="presOf" srcId="{17AD1433-3B3A-4CEC-9EB2-3F773F6559FF}" destId="{F380CE05-6A30-4AD2-A058-464116F2556C}" srcOrd="1" destOrd="0" presId="urn:microsoft.com/office/officeart/2005/8/layout/radial5"/>
    <dgm:cxn modelId="{A512B727-C735-47FE-A108-78992805787F}" type="presOf" srcId="{15AE7C6B-52BB-4571-A3C0-C52EF7493985}" destId="{308058DB-AAAF-494B-AE00-4598DFA7C1CC}" srcOrd="0" destOrd="0" presId="urn:microsoft.com/office/officeart/2005/8/layout/radial5"/>
    <dgm:cxn modelId="{C35FA53E-6B6B-404D-9877-CF90A921736D}" type="presOf" srcId="{21A26371-C036-4691-AD25-AA4A6379FE26}" destId="{134DE1A6-F06E-49E9-B8FC-61188555DED7}" srcOrd="0" destOrd="0" presId="urn:microsoft.com/office/officeart/2005/8/layout/radial5"/>
    <dgm:cxn modelId="{EFD8783F-4281-4C8D-9871-8099C26F5F0D}" type="presOf" srcId="{294852BD-B0F3-4AD9-BA56-B271A33A9B30}" destId="{5258EFAA-2160-4176-8238-6DDDCC1B3D29}" srcOrd="0" destOrd="0" presId="urn:microsoft.com/office/officeart/2005/8/layout/radial5"/>
    <dgm:cxn modelId="{4D0EDD5C-71F1-46B3-B85C-17730870A6B0}" srcId="{4AEEBD3E-C749-4807-B716-D58379E82EEA}" destId="{363E404D-680B-49CE-984D-FB1D91370591}" srcOrd="4" destOrd="0" parTransId="{C46880F1-F57D-47C6-8885-F3DA8A952605}" sibTransId="{8E529F96-C27E-422E-9DE6-10F0C4CCE07B}"/>
    <dgm:cxn modelId="{54B7475E-84A1-4FFD-9B19-B47E53D666DA}" srcId="{4AEEBD3E-C749-4807-B716-D58379E82EEA}" destId="{82B65F56-DEE6-40EB-B30A-2469CFE02328}" srcOrd="0" destOrd="0" parTransId="{F3CD36FF-62FF-47C1-8386-CBAC8A542B89}" sibTransId="{0C74FE64-4026-4450-901C-6E8AD13360EE}"/>
    <dgm:cxn modelId="{E481D041-C139-4B96-AF5F-175BCC0C24D6}" type="presOf" srcId="{1C55453D-6D9A-4A53-8DEE-111CD53E85A1}" destId="{9B840E61-F1B4-4D2E-950A-29433CBE9C5D}" srcOrd="0" destOrd="0" presId="urn:microsoft.com/office/officeart/2005/8/layout/radial5"/>
    <dgm:cxn modelId="{1A261762-B550-49FC-9F7A-7C7FF9B415A7}" srcId="{4AEEBD3E-C749-4807-B716-D58379E82EEA}" destId="{09BFAB7C-94F9-4F3F-8772-55ED24425863}" srcOrd="1" destOrd="0" parTransId="{17AD1433-3B3A-4CEC-9EB2-3F773F6559FF}" sibTransId="{816F0918-9D61-4A1F-8F16-DF3D41F0F068}"/>
    <dgm:cxn modelId="{560E264B-D7E2-4792-B582-14A4F00FEE3B}" type="presOf" srcId="{C46880F1-F57D-47C6-8885-F3DA8A952605}" destId="{999DDF24-589D-42AF-8945-CF47DF380924}" srcOrd="0" destOrd="0" presId="urn:microsoft.com/office/officeart/2005/8/layout/radial5"/>
    <dgm:cxn modelId="{5A5F106C-FFCC-4562-9E87-DF41507849E2}" srcId="{4AEEBD3E-C749-4807-B716-D58379E82EEA}" destId="{21A26371-C036-4691-AD25-AA4A6379FE26}" srcOrd="3" destOrd="0" parTransId="{F19CCB16-F82A-4199-8FD6-70A735B6D12D}" sibTransId="{C7B5685E-E402-424A-B973-28230573D48C}"/>
    <dgm:cxn modelId="{D079BD70-AF3F-4727-83FD-C4663B32C817}" type="presOf" srcId="{C46880F1-F57D-47C6-8885-F3DA8A952605}" destId="{BFF796A1-1D1A-4B1A-866B-E198C41B7932}" srcOrd="1" destOrd="0" presId="urn:microsoft.com/office/officeart/2005/8/layout/radial5"/>
    <dgm:cxn modelId="{C39D3951-E991-44F4-BD4D-3391B8F20A04}" srcId="{4AEEBD3E-C749-4807-B716-D58379E82EEA}" destId="{DCBDA7C3-A8C3-4AFD-AE8B-F7C4C4FBF58D}" srcOrd="6" destOrd="0" parTransId="{85E01266-6377-4AE1-B308-5C6D5034420C}" sibTransId="{4B59ABFA-9C33-4E00-A56D-C2C8514B48AD}"/>
    <dgm:cxn modelId="{0B6AA174-1462-40B3-9D60-B6ECAB57B77E}" type="presOf" srcId="{F19CCB16-F82A-4199-8FD6-70A735B6D12D}" destId="{B6ABFF3F-8068-40D1-80D9-0671080C0529}" srcOrd="0" destOrd="0" presId="urn:microsoft.com/office/officeart/2005/8/layout/radial5"/>
    <dgm:cxn modelId="{E8B6BC57-D58A-479A-B365-11DA9092C567}" type="presOf" srcId="{294852BD-B0F3-4AD9-BA56-B271A33A9B30}" destId="{DDF0E7DA-45D8-4E0E-B18B-5D614DB75282}" srcOrd="1" destOrd="0" presId="urn:microsoft.com/office/officeart/2005/8/layout/radial5"/>
    <dgm:cxn modelId="{D6648385-968E-427C-89D8-63619D8A9BD9}" srcId="{15AE7C6B-52BB-4571-A3C0-C52EF7493985}" destId="{4AEEBD3E-C749-4807-B716-D58379E82EEA}" srcOrd="0" destOrd="0" parTransId="{4AEB1686-D2DC-41A3-ADCF-BA860A07F027}" sibTransId="{ED3E7F5C-D2D2-4405-8B2E-F21259DC29AF}"/>
    <dgm:cxn modelId="{4A435A87-F473-4119-B603-E9AB1EFB2A68}" type="presOf" srcId="{81DFBD85-DAF4-463F-A4C6-C12C47CA18D9}" destId="{6AA024CE-54D9-4C4C-B4F1-5BF4F5B465F5}" srcOrd="0" destOrd="0" presId="urn:microsoft.com/office/officeart/2005/8/layout/radial5"/>
    <dgm:cxn modelId="{14D90B88-A04F-4B0A-9932-58138615840E}" type="presOf" srcId="{17AD1433-3B3A-4CEC-9EB2-3F773F6559FF}" destId="{12A219E3-99EE-4F08-8D6B-DC878B216E69}" srcOrd="0" destOrd="0" presId="urn:microsoft.com/office/officeart/2005/8/layout/radial5"/>
    <dgm:cxn modelId="{A13A4488-0575-4799-A7EA-3D6B48D3F705}" type="presOf" srcId="{FBA8C6C5-A40D-4158-9CC8-296E1A872A2C}" destId="{58D14A24-B016-4AB4-BB77-20C8C9C4BC23}" srcOrd="1" destOrd="0" presId="urn:microsoft.com/office/officeart/2005/8/layout/radial5"/>
    <dgm:cxn modelId="{2B469C88-79C5-42B8-B4D1-565DB9716ABD}" type="presOf" srcId="{EF6560AC-3681-4513-9823-5C0555316A07}" destId="{DD3A276F-79F6-4169-9A72-086545E4CEDC}" srcOrd="0" destOrd="0" presId="urn:microsoft.com/office/officeart/2005/8/layout/radial5"/>
    <dgm:cxn modelId="{20936B89-DF02-4712-9A1C-C192A36C8DD0}" srcId="{4AEEBD3E-C749-4807-B716-D58379E82EEA}" destId="{81DFBD85-DAF4-463F-A4C6-C12C47CA18D9}" srcOrd="7" destOrd="0" parTransId="{C81BA98B-5D5A-4D59-AD91-ADD43150F930}" sibTransId="{A825B6AF-0E2F-4BEE-AE7E-3ED740BE22EB}"/>
    <dgm:cxn modelId="{AFCD2194-52DC-496E-8451-1BF015EB6519}" type="presOf" srcId="{DCBDA7C3-A8C3-4AFD-AE8B-F7C4C4FBF58D}" destId="{82985A10-7086-406E-B6D3-3A88C9E232D7}" srcOrd="0" destOrd="0" presId="urn:microsoft.com/office/officeart/2005/8/layout/radial5"/>
    <dgm:cxn modelId="{0FFD169B-4978-4055-A77C-84094B80D897}" type="presOf" srcId="{FBA8C6C5-A40D-4158-9CC8-296E1A872A2C}" destId="{E6566F97-9B39-443A-8EDC-9A48C89B98C4}" srcOrd="0" destOrd="0" presId="urn:microsoft.com/office/officeart/2005/8/layout/radial5"/>
    <dgm:cxn modelId="{1FF257AA-DB29-4C40-907D-8DBCC1B90091}" type="presOf" srcId="{363E404D-680B-49CE-984D-FB1D91370591}" destId="{22C8C8AE-653B-4FFF-946B-7E2DD188D3FA}" srcOrd="0" destOrd="0" presId="urn:microsoft.com/office/officeart/2005/8/layout/radial5"/>
    <dgm:cxn modelId="{8588D5B3-AF0E-42C0-BA1C-E1BC24F9AC5A}" type="presOf" srcId="{F3CD36FF-62FF-47C1-8386-CBAC8A542B89}" destId="{E30C65E6-4E7C-474A-9E41-156E3024B273}" srcOrd="0" destOrd="0" presId="urn:microsoft.com/office/officeart/2005/8/layout/radial5"/>
    <dgm:cxn modelId="{613A43B5-13B0-4265-8A9C-E91B265ADEBF}" type="presOf" srcId="{4AEEBD3E-C749-4807-B716-D58379E82EEA}" destId="{246955E4-3D46-4B9F-8775-82F88066F73F}" srcOrd="0" destOrd="0" presId="urn:microsoft.com/office/officeart/2005/8/layout/radial5"/>
    <dgm:cxn modelId="{87267FB5-BB3E-4B58-9164-D739F8CECEA2}" type="presOf" srcId="{85E01266-6377-4AE1-B308-5C6D5034420C}" destId="{B6DCFC55-3AFA-4EAB-AF72-3627EA32C31F}" srcOrd="0" destOrd="0" presId="urn:microsoft.com/office/officeart/2005/8/layout/radial5"/>
    <dgm:cxn modelId="{6678DEBC-C94F-4EFF-9468-3B8B4FEFD22E}" type="presOf" srcId="{C81BA98B-5D5A-4D59-AD91-ADD43150F930}" destId="{F40CA600-5E73-4922-AF19-289CB99C2D6B}" srcOrd="0" destOrd="0" presId="urn:microsoft.com/office/officeart/2005/8/layout/radial5"/>
    <dgm:cxn modelId="{F02956BF-E9E4-4D27-826F-9C9F6829F8B1}" type="presOf" srcId="{85E01266-6377-4AE1-B308-5C6D5034420C}" destId="{70072FD9-CD83-4E04-BA1C-69427AE8AF47}" srcOrd="1" destOrd="0" presId="urn:microsoft.com/office/officeart/2005/8/layout/radial5"/>
    <dgm:cxn modelId="{AB61F9DA-DCBF-4F1B-9F11-321D7A95FAB2}" type="presOf" srcId="{F19CCB16-F82A-4199-8FD6-70A735B6D12D}" destId="{50BECBB6-618D-4487-AE02-6056976D75A1}" srcOrd="1" destOrd="0" presId="urn:microsoft.com/office/officeart/2005/8/layout/radial5"/>
    <dgm:cxn modelId="{734895EA-3F77-4DED-AB86-707A46463E44}" type="presOf" srcId="{09BFAB7C-94F9-4F3F-8772-55ED24425863}" destId="{E4C74A46-2155-4B1E-8ACC-3E821369B9BB}" srcOrd="0" destOrd="0" presId="urn:microsoft.com/office/officeart/2005/8/layout/radial5"/>
    <dgm:cxn modelId="{34393DF5-29C8-426C-8520-CFA4462BF6D9}" srcId="{4AEEBD3E-C749-4807-B716-D58379E82EEA}" destId="{1C55453D-6D9A-4A53-8DEE-111CD53E85A1}" srcOrd="5" destOrd="0" parTransId="{FBA8C6C5-A40D-4158-9CC8-296E1A872A2C}" sibTransId="{AD2DB456-52FD-4AE8-8915-F7191595FF45}"/>
    <dgm:cxn modelId="{B2F0B2E4-D483-4540-8438-2A16774A2D69}" type="presParOf" srcId="{308058DB-AAAF-494B-AE00-4598DFA7C1CC}" destId="{246955E4-3D46-4B9F-8775-82F88066F73F}" srcOrd="0" destOrd="0" presId="urn:microsoft.com/office/officeart/2005/8/layout/radial5"/>
    <dgm:cxn modelId="{3E79AA76-80FD-44D7-B109-BE19B15E8229}" type="presParOf" srcId="{308058DB-AAAF-494B-AE00-4598DFA7C1CC}" destId="{E30C65E6-4E7C-474A-9E41-156E3024B273}" srcOrd="1" destOrd="0" presId="urn:microsoft.com/office/officeart/2005/8/layout/radial5"/>
    <dgm:cxn modelId="{8DDBCC1E-23F2-4EBC-885B-47D43A14423C}" type="presParOf" srcId="{E30C65E6-4E7C-474A-9E41-156E3024B273}" destId="{B56B6704-7A71-4C70-8E02-E809BC7355AA}" srcOrd="0" destOrd="0" presId="urn:microsoft.com/office/officeart/2005/8/layout/radial5"/>
    <dgm:cxn modelId="{B0F5EDFF-A0A9-464F-90FE-F0E8215A23DD}" type="presParOf" srcId="{308058DB-AAAF-494B-AE00-4598DFA7C1CC}" destId="{483E3C6C-9505-4BEE-A949-1B60FBD576D5}" srcOrd="2" destOrd="0" presId="urn:microsoft.com/office/officeart/2005/8/layout/radial5"/>
    <dgm:cxn modelId="{3307963B-E697-46A1-9D92-A3C1891CB8DC}" type="presParOf" srcId="{308058DB-AAAF-494B-AE00-4598DFA7C1CC}" destId="{12A219E3-99EE-4F08-8D6B-DC878B216E69}" srcOrd="3" destOrd="0" presId="urn:microsoft.com/office/officeart/2005/8/layout/radial5"/>
    <dgm:cxn modelId="{C6FEF54C-4B05-41E4-8BA7-6C78D137021E}" type="presParOf" srcId="{12A219E3-99EE-4F08-8D6B-DC878B216E69}" destId="{F380CE05-6A30-4AD2-A058-464116F2556C}" srcOrd="0" destOrd="0" presId="urn:microsoft.com/office/officeart/2005/8/layout/radial5"/>
    <dgm:cxn modelId="{DDE8A2FA-D1A8-4546-8209-82390154E297}" type="presParOf" srcId="{308058DB-AAAF-494B-AE00-4598DFA7C1CC}" destId="{E4C74A46-2155-4B1E-8ACC-3E821369B9BB}" srcOrd="4" destOrd="0" presId="urn:microsoft.com/office/officeart/2005/8/layout/radial5"/>
    <dgm:cxn modelId="{E27F2B63-4664-4004-802F-1D5F39D309D0}" type="presParOf" srcId="{308058DB-AAAF-494B-AE00-4598DFA7C1CC}" destId="{5258EFAA-2160-4176-8238-6DDDCC1B3D29}" srcOrd="5" destOrd="0" presId="urn:microsoft.com/office/officeart/2005/8/layout/radial5"/>
    <dgm:cxn modelId="{009BADCA-E88C-4FEC-9030-58122848ADED}" type="presParOf" srcId="{5258EFAA-2160-4176-8238-6DDDCC1B3D29}" destId="{DDF0E7DA-45D8-4E0E-B18B-5D614DB75282}" srcOrd="0" destOrd="0" presId="urn:microsoft.com/office/officeart/2005/8/layout/radial5"/>
    <dgm:cxn modelId="{C511C28E-D9D9-4E03-ACAB-04EC72BBA623}" type="presParOf" srcId="{308058DB-AAAF-494B-AE00-4598DFA7C1CC}" destId="{DD3A276F-79F6-4169-9A72-086545E4CEDC}" srcOrd="6" destOrd="0" presId="urn:microsoft.com/office/officeart/2005/8/layout/radial5"/>
    <dgm:cxn modelId="{61D59085-2FC5-4C34-9077-70513F899D7A}" type="presParOf" srcId="{308058DB-AAAF-494B-AE00-4598DFA7C1CC}" destId="{B6ABFF3F-8068-40D1-80D9-0671080C0529}" srcOrd="7" destOrd="0" presId="urn:microsoft.com/office/officeart/2005/8/layout/radial5"/>
    <dgm:cxn modelId="{075210A7-7BDE-4FFE-9BF7-C94F01BD7513}" type="presParOf" srcId="{B6ABFF3F-8068-40D1-80D9-0671080C0529}" destId="{50BECBB6-618D-4487-AE02-6056976D75A1}" srcOrd="0" destOrd="0" presId="urn:microsoft.com/office/officeart/2005/8/layout/radial5"/>
    <dgm:cxn modelId="{338A6B36-75B0-4235-8652-07DBF51522C8}" type="presParOf" srcId="{308058DB-AAAF-494B-AE00-4598DFA7C1CC}" destId="{134DE1A6-F06E-49E9-B8FC-61188555DED7}" srcOrd="8" destOrd="0" presId="urn:microsoft.com/office/officeart/2005/8/layout/radial5"/>
    <dgm:cxn modelId="{2F1A49DD-BF56-4BFC-A424-3A2C8E564932}" type="presParOf" srcId="{308058DB-AAAF-494B-AE00-4598DFA7C1CC}" destId="{999DDF24-589D-42AF-8945-CF47DF380924}" srcOrd="9" destOrd="0" presId="urn:microsoft.com/office/officeart/2005/8/layout/radial5"/>
    <dgm:cxn modelId="{AFD0D339-4BDD-47D9-BD84-589E9B7616CC}" type="presParOf" srcId="{999DDF24-589D-42AF-8945-CF47DF380924}" destId="{BFF796A1-1D1A-4B1A-866B-E198C41B7932}" srcOrd="0" destOrd="0" presId="urn:microsoft.com/office/officeart/2005/8/layout/radial5"/>
    <dgm:cxn modelId="{2EFB2D76-608B-4A66-A434-8F49743910BF}" type="presParOf" srcId="{308058DB-AAAF-494B-AE00-4598DFA7C1CC}" destId="{22C8C8AE-653B-4FFF-946B-7E2DD188D3FA}" srcOrd="10" destOrd="0" presId="urn:microsoft.com/office/officeart/2005/8/layout/radial5"/>
    <dgm:cxn modelId="{76132049-061C-471D-8237-3CF2D057E9FF}" type="presParOf" srcId="{308058DB-AAAF-494B-AE00-4598DFA7C1CC}" destId="{E6566F97-9B39-443A-8EDC-9A48C89B98C4}" srcOrd="11" destOrd="0" presId="urn:microsoft.com/office/officeart/2005/8/layout/radial5"/>
    <dgm:cxn modelId="{E81B70DD-6ADA-486A-B9E2-E371502973F2}" type="presParOf" srcId="{E6566F97-9B39-443A-8EDC-9A48C89B98C4}" destId="{58D14A24-B016-4AB4-BB77-20C8C9C4BC23}" srcOrd="0" destOrd="0" presId="urn:microsoft.com/office/officeart/2005/8/layout/radial5"/>
    <dgm:cxn modelId="{64578781-F648-4285-823E-237663B5C406}" type="presParOf" srcId="{308058DB-AAAF-494B-AE00-4598DFA7C1CC}" destId="{9B840E61-F1B4-4D2E-950A-29433CBE9C5D}" srcOrd="12" destOrd="0" presId="urn:microsoft.com/office/officeart/2005/8/layout/radial5"/>
    <dgm:cxn modelId="{F0BC9B44-F66A-4384-B437-2CE8F4D95BA8}" type="presParOf" srcId="{308058DB-AAAF-494B-AE00-4598DFA7C1CC}" destId="{B6DCFC55-3AFA-4EAB-AF72-3627EA32C31F}" srcOrd="13" destOrd="0" presId="urn:microsoft.com/office/officeart/2005/8/layout/radial5"/>
    <dgm:cxn modelId="{450506C2-851D-48DB-AA59-F0C6AA529627}" type="presParOf" srcId="{B6DCFC55-3AFA-4EAB-AF72-3627EA32C31F}" destId="{70072FD9-CD83-4E04-BA1C-69427AE8AF47}" srcOrd="0" destOrd="0" presId="urn:microsoft.com/office/officeart/2005/8/layout/radial5"/>
    <dgm:cxn modelId="{E5187B5D-37A5-4F15-B706-855670B3AEDB}" type="presParOf" srcId="{308058DB-AAAF-494B-AE00-4598DFA7C1CC}" destId="{82985A10-7086-406E-B6D3-3A88C9E232D7}" srcOrd="14" destOrd="0" presId="urn:microsoft.com/office/officeart/2005/8/layout/radial5"/>
    <dgm:cxn modelId="{2DAC045A-CEFA-4C06-B644-8BD1FB10ECEF}" type="presParOf" srcId="{308058DB-AAAF-494B-AE00-4598DFA7C1CC}" destId="{F40CA600-5E73-4922-AF19-289CB99C2D6B}" srcOrd="15" destOrd="0" presId="urn:microsoft.com/office/officeart/2005/8/layout/radial5"/>
    <dgm:cxn modelId="{3D7729D9-BC76-407A-81F0-42B4EE37EA82}" type="presParOf" srcId="{F40CA600-5E73-4922-AF19-289CB99C2D6B}" destId="{46B1E10B-16F1-4CD3-AA4A-FFA53CFDCF71}" srcOrd="0" destOrd="0" presId="urn:microsoft.com/office/officeart/2005/8/layout/radial5"/>
    <dgm:cxn modelId="{5F239339-7E8E-49BF-B94D-97EEA8616137}" type="presParOf" srcId="{308058DB-AAAF-494B-AE00-4598DFA7C1CC}" destId="{6AA024CE-54D9-4C4C-B4F1-5BF4F5B465F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955E4-3D46-4B9F-8775-82F88066F73F}">
      <dsp:nvSpPr>
        <dsp:cNvPr id="0" name=""/>
        <dsp:cNvSpPr/>
      </dsp:nvSpPr>
      <dsp:spPr>
        <a:xfrm>
          <a:off x="3431594" y="2458865"/>
          <a:ext cx="1797150" cy="179715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8575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n w="10541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n w="10541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পুরুষ প্রজননতন্ত্র</a:t>
          </a:r>
          <a:r>
            <a:rPr lang="en-US" sz="2800" b="1" kern="1200" dirty="0">
              <a:ln w="10541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4781" y="2722052"/>
        <a:ext cx="1270776" cy="1270776"/>
      </dsp:txXfrm>
    </dsp:sp>
    <dsp:sp modelId="{E30C65E6-4E7C-474A-9E41-156E3024B273}">
      <dsp:nvSpPr>
        <dsp:cNvPr id="0" name=""/>
        <dsp:cNvSpPr/>
      </dsp:nvSpPr>
      <dsp:spPr>
        <a:xfrm rot="16200000">
          <a:off x="4052864" y="1656768"/>
          <a:ext cx="554610" cy="58915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6056" y="1857790"/>
        <a:ext cx="388227" cy="353492"/>
      </dsp:txXfrm>
    </dsp:sp>
    <dsp:sp modelId="{483E3C6C-9505-4BEE-A949-1B60FBD576D5}">
      <dsp:nvSpPr>
        <dsp:cNvPr id="0" name=""/>
        <dsp:cNvSpPr/>
      </dsp:nvSpPr>
      <dsp:spPr>
        <a:xfrm>
          <a:off x="3637049" y="26190"/>
          <a:ext cx="1386240" cy="1386240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1.</a:t>
          </a:r>
          <a:r>
            <a:rPr lang="bn-BD" sz="20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শুক্রাশয়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0059" y="229200"/>
        <a:ext cx="980220" cy="980220"/>
      </dsp:txXfrm>
    </dsp:sp>
    <dsp:sp modelId="{12A219E3-99EE-4F08-8D6B-DC878B216E69}">
      <dsp:nvSpPr>
        <dsp:cNvPr id="0" name=""/>
        <dsp:cNvSpPr/>
      </dsp:nvSpPr>
      <dsp:spPr>
        <a:xfrm rot="18600000">
          <a:off x="4945805" y="2072191"/>
          <a:ext cx="431274" cy="589152"/>
        </a:xfrm>
        <a:prstGeom prst="rightArrow">
          <a:avLst>
            <a:gd name="adj1" fmla="val 60000"/>
            <a:gd name="adj2" fmla="val 50000"/>
          </a:avLst>
        </a:prstGeom>
        <a:solidFill>
          <a:srgbClr val="FBC497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8913" y="2239577"/>
        <a:ext cx="301892" cy="353492"/>
      </dsp:txXfrm>
    </dsp:sp>
    <dsp:sp modelId="{E4C74A46-2155-4B1E-8ACC-3E821369B9BB}">
      <dsp:nvSpPr>
        <dsp:cNvPr id="0" name=""/>
        <dsp:cNvSpPr/>
      </dsp:nvSpPr>
      <dsp:spPr>
        <a:xfrm>
          <a:off x="5100098" y="410687"/>
          <a:ext cx="1851657" cy="185165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2.এপিডিডাইমিস</a:t>
          </a:r>
        </a:p>
      </dsp:txBody>
      <dsp:txXfrm>
        <a:off x="5371267" y="681856"/>
        <a:ext cx="1309319" cy="1309319"/>
      </dsp:txXfrm>
    </dsp:sp>
    <dsp:sp modelId="{5258EFAA-2160-4176-8238-6DDDCC1B3D29}">
      <dsp:nvSpPr>
        <dsp:cNvPr id="0" name=""/>
        <dsp:cNvSpPr/>
      </dsp:nvSpPr>
      <dsp:spPr>
        <a:xfrm rot="21000000">
          <a:off x="5437598" y="2818698"/>
          <a:ext cx="554610" cy="589152"/>
        </a:xfrm>
        <a:prstGeom prst="rightArrow">
          <a:avLst>
            <a:gd name="adj1" fmla="val 60000"/>
            <a:gd name="adj2" fmla="val 50000"/>
          </a:avLst>
        </a:prstGeom>
        <a:solidFill>
          <a:srgbClr val="24E2EC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8862" y="2950974"/>
        <a:ext cx="388227" cy="353492"/>
      </dsp:txXfrm>
    </dsp:sp>
    <dsp:sp modelId="{DD3A276F-79F6-4169-9A72-086545E4CEDC}">
      <dsp:nvSpPr>
        <dsp:cNvPr id="0" name=""/>
        <dsp:cNvSpPr/>
      </dsp:nvSpPr>
      <dsp:spPr>
        <a:xfrm>
          <a:off x="6235099" y="2206213"/>
          <a:ext cx="1386240" cy="1386240"/>
        </a:xfrm>
        <a:prstGeom prst="ellipse">
          <a:avLst/>
        </a:prstGeom>
        <a:solidFill>
          <a:srgbClr val="00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3.শুক্র</a:t>
          </a:r>
          <a:r>
            <a:rPr lang="bn-BD" sz="20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নালি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8109" y="2409223"/>
        <a:ext cx="980220" cy="980220"/>
      </dsp:txXfrm>
    </dsp:sp>
    <dsp:sp modelId="{78A120FA-1F39-446D-8A8A-24DE510A38C9}">
      <dsp:nvSpPr>
        <dsp:cNvPr id="0" name=""/>
        <dsp:cNvSpPr/>
      </dsp:nvSpPr>
      <dsp:spPr>
        <a:xfrm rot="1800000">
          <a:off x="5270579" y="3765912"/>
          <a:ext cx="554610" cy="58915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1725" y="3842146"/>
        <a:ext cx="388227" cy="353492"/>
      </dsp:txXfrm>
    </dsp:sp>
    <dsp:sp modelId="{916F6BED-29F0-4FF1-8037-3D5F101F9F01}">
      <dsp:nvSpPr>
        <dsp:cNvPr id="0" name=""/>
        <dsp:cNvSpPr/>
      </dsp:nvSpPr>
      <dsp:spPr>
        <a:xfrm>
          <a:off x="5921736" y="3983385"/>
          <a:ext cx="1386240" cy="1386240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4.</a:t>
          </a:r>
          <a:r>
            <a:rPr lang="bn-BD" sz="20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সেমিনাল ভেসিকল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24746" y="4186395"/>
        <a:ext cx="980220" cy="980220"/>
      </dsp:txXfrm>
    </dsp:sp>
    <dsp:sp modelId="{999DDF24-589D-42AF-8945-CF47DF380924}">
      <dsp:nvSpPr>
        <dsp:cNvPr id="0" name=""/>
        <dsp:cNvSpPr/>
      </dsp:nvSpPr>
      <dsp:spPr>
        <a:xfrm rot="4200000">
          <a:off x="4533777" y="4384162"/>
          <a:ext cx="554610" cy="5891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588515" y="4423818"/>
        <a:ext cx="388227" cy="353492"/>
      </dsp:txXfrm>
    </dsp:sp>
    <dsp:sp modelId="{22C8C8AE-653B-4FFF-946B-7E2DD188D3FA}">
      <dsp:nvSpPr>
        <dsp:cNvPr id="0" name=""/>
        <dsp:cNvSpPr/>
      </dsp:nvSpPr>
      <dsp:spPr>
        <a:xfrm>
          <a:off x="4539342" y="5143351"/>
          <a:ext cx="1386240" cy="138624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5.</a:t>
          </a:r>
          <a:r>
            <a:rPr lang="bn-BD" sz="22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ক্ষেপণ নালি </a:t>
          </a:r>
          <a:endParaRPr lang="en-US" sz="2200" kern="1200" dirty="0"/>
        </a:p>
      </dsp:txBody>
      <dsp:txXfrm>
        <a:off x="4742352" y="5346361"/>
        <a:ext cx="980220" cy="980220"/>
      </dsp:txXfrm>
    </dsp:sp>
    <dsp:sp modelId="{E6566F97-9B39-443A-8EDC-9A48C89B98C4}">
      <dsp:nvSpPr>
        <dsp:cNvPr id="0" name=""/>
        <dsp:cNvSpPr/>
      </dsp:nvSpPr>
      <dsp:spPr>
        <a:xfrm rot="6600000">
          <a:off x="3571951" y="4384162"/>
          <a:ext cx="554610" cy="589152"/>
        </a:xfrm>
        <a:prstGeom prst="rightArrow">
          <a:avLst>
            <a:gd name="adj1" fmla="val 60000"/>
            <a:gd name="adj2" fmla="val 50000"/>
          </a:avLst>
        </a:prstGeom>
        <a:solidFill>
          <a:srgbClr val="FF3788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683596" y="4423818"/>
        <a:ext cx="388227" cy="353492"/>
      </dsp:txXfrm>
    </dsp:sp>
    <dsp:sp modelId="{9B840E61-F1B4-4D2E-950A-29433CBE9C5D}">
      <dsp:nvSpPr>
        <dsp:cNvPr id="0" name=""/>
        <dsp:cNvSpPr/>
      </dsp:nvSpPr>
      <dsp:spPr>
        <a:xfrm>
          <a:off x="2734755" y="5143351"/>
          <a:ext cx="1386240" cy="1386240"/>
        </a:xfrm>
        <a:prstGeom prst="ellipse">
          <a:avLst/>
        </a:prstGeom>
        <a:solidFill>
          <a:srgbClr val="FF378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6.ইউরেথ্রা</a:t>
          </a:r>
          <a:r>
            <a:rPr lang="bn-BD" sz="22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200" kern="1200" dirty="0"/>
        </a:p>
      </dsp:txBody>
      <dsp:txXfrm>
        <a:off x="2937765" y="5346361"/>
        <a:ext cx="980220" cy="980220"/>
      </dsp:txXfrm>
    </dsp:sp>
    <dsp:sp modelId="{B6DCFC55-3AFA-4EAB-AF72-3627EA32C31F}">
      <dsp:nvSpPr>
        <dsp:cNvPr id="0" name=""/>
        <dsp:cNvSpPr/>
      </dsp:nvSpPr>
      <dsp:spPr>
        <a:xfrm rot="9000000">
          <a:off x="2835149" y="3765912"/>
          <a:ext cx="554610" cy="589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90386" y="3842146"/>
        <a:ext cx="388227" cy="353492"/>
      </dsp:txXfrm>
    </dsp:sp>
    <dsp:sp modelId="{82985A10-7086-406E-B6D3-3A88C9E232D7}">
      <dsp:nvSpPr>
        <dsp:cNvPr id="0" name=""/>
        <dsp:cNvSpPr/>
      </dsp:nvSpPr>
      <dsp:spPr>
        <a:xfrm>
          <a:off x="1352361" y="3983385"/>
          <a:ext cx="1386240" cy="1386240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7ক.</a:t>
          </a:r>
          <a:r>
            <a:rPr lang="bn-BD" sz="1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অন্ডথলি 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5371" y="4186395"/>
        <a:ext cx="980220" cy="980220"/>
      </dsp:txXfrm>
    </dsp:sp>
    <dsp:sp modelId="{F40CA600-5E73-4922-AF19-289CB99C2D6B}">
      <dsp:nvSpPr>
        <dsp:cNvPr id="0" name=""/>
        <dsp:cNvSpPr/>
      </dsp:nvSpPr>
      <dsp:spPr>
        <a:xfrm rot="11400000">
          <a:off x="2668130" y="2818698"/>
          <a:ext cx="554610" cy="589152"/>
        </a:xfrm>
        <a:prstGeom prst="rightArrow">
          <a:avLst>
            <a:gd name="adj1" fmla="val 60000"/>
            <a:gd name="adj2" fmla="val 50000"/>
          </a:avLst>
        </a:prstGeom>
        <a:solidFill>
          <a:srgbClr val="24E2EC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33249" y="2950974"/>
        <a:ext cx="388227" cy="353492"/>
      </dsp:txXfrm>
    </dsp:sp>
    <dsp:sp modelId="{6AA024CE-54D9-4C4C-B4F1-5BF4F5B465F5}">
      <dsp:nvSpPr>
        <dsp:cNvPr id="0" name=""/>
        <dsp:cNvSpPr/>
      </dsp:nvSpPr>
      <dsp:spPr>
        <a:xfrm>
          <a:off x="1038998" y="2206213"/>
          <a:ext cx="1386240" cy="1386240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৭খ.শিশ্ন</a:t>
          </a:r>
        </a:p>
      </dsp:txBody>
      <dsp:txXfrm>
        <a:off x="1242008" y="2409223"/>
        <a:ext cx="980220" cy="980220"/>
      </dsp:txXfrm>
    </dsp:sp>
    <dsp:sp modelId="{D71C2AE3-0BC3-4CA2-8B64-8844183F9AD4}">
      <dsp:nvSpPr>
        <dsp:cNvPr id="0" name=""/>
        <dsp:cNvSpPr/>
      </dsp:nvSpPr>
      <dsp:spPr>
        <a:xfrm rot="13800000">
          <a:off x="3149043" y="1985732"/>
          <a:ext cx="554610" cy="589152"/>
        </a:xfrm>
        <a:prstGeom prst="rightArrow">
          <a:avLst>
            <a:gd name="adj1" fmla="val 60000"/>
            <a:gd name="adj2" fmla="val 50000"/>
          </a:avLst>
        </a:prstGeom>
        <a:solidFill>
          <a:srgbClr val="CC66FF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285709" y="2167290"/>
        <a:ext cx="388227" cy="353492"/>
      </dsp:txXfrm>
    </dsp:sp>
    <dsp:sp modelId="{973BD6BF-22E3-4B15-B942-D1045D1ACC3F}">
      <dsp:nvSpPr>
        <dsp:cNvPr id="0" name=""/>
        <dsp:cNvSpPr/>
      </dsp:nvSpPr>
      <dsp:spPr>
        <a:xfrm>
          <a:off x="1941291" y="643395"/>
          <a:ext cx="1386240" cy="1386240"/>
        </a:xfrm>
        <a:prstGeom prst="ellipse">
          <a:avLst/>
        </a:prstGeom>
        <a:solidFill>
          <a:srgbClr val="CC66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৮.জনন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গ্রন্থি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144301" y="846405"/>
        <a:ext cx="980220" cy="980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955E4-3D46-4B9F-8775-82F88066F73F}">
      <dsp:nvSpPr>
        <dsp:cNvPr id="0" name=""/>
        <dsp:cNvSpPr/>
      </dsp:nvSpPr>
      <dsp:spPr>
        <a:xfrm>
          <a:off x="3499619" y="2590031"/>
          <a:ext cx="1778321" cy="1778321"/>
        </a:xfrm>
        <a:prstGeom prst="ellipse">
          <a:avLst/>
        </a:prstGeom>
        <a:solidFill>
          <a:schemeClr val="bg1">
            <a:lumMod val="65000"/>
          </a:schemeClr>
        </a:solidFill>
        <a:ln w="57150">
          <a:solidFill>
            <a:srgbClr val="008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পুরুষ </a:t>
          </a:r>
          <a:endParaRPr lang="en-US" sz="2400" b="1" kern="1200" dirty="0">
            <a:ln w="10541" cmpd="sng">
              <a:prstDash val="solid"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প্রজননতন্ত্র</a:t>
          </a:r>
          <a:r>
            <a:rPr lang="en-US" sz="2400" b="1" kern="1200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ের</a:t>
          </a:r>
          <a:endParaRPr lang="en-US" sz="2400" b="1" kern="1200" dirty="0">
            <a:ln w="10541" cmpd="sng">
              <a:prstDash val="solid"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হরমোন</a:t>
          </a:r>
          <a:r>
            <a:rPr lang="en-US" sz="2400" b="1" kern="1200" dirty="0">
              <a:ln w="10541" cmpd="sng"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</a:t>
          </a:r>
          <a:endParaRPr lang="en-US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0048" y="2850460"/>
        <a:ext cx="1257463" cy="1257463"/>
      </dsp:txXfrm>
    </dsp:sp>
    <dsp:sp modelId="{E30C65E6-4E7C-474A-9E41-156E3024B273}">
      <dsp:nvSpPr>
        <dsp:cNvPr id="0" name=""/>
        <dsp:cNvSpPr/>
      </dsp:nvSpPr>
      <dsp:spPr>
        <a:xfrm rot="16339630">
          <a:off x="4363914" y="2198261"/>
          <a:ext cx="219797" cy="47646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5545" y="2326496"/>
        <a:ext cx="153858" cy="285879"/>
      </dsp:txXfrm>
    </dsp:sp>
    <dsp:sp modelId="{483E3C6C-9505-4BEE-A949-1B60FBD576D5}">
      <dsp:nvSpPr>
        <dsp:cNvPr id="0" name=""/>
        <dsp:cNvSpPr/>
      </dsp:nvSpPr>
      <dsp:spPr>
        <a:xfrm>
          <a:off x="3499611" y="123612"/>
          <a:ext cx="2150281" cy="2150281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Testosterone</a:t>
          </a:r>
        </a:p>
      </dsp:txBody>
      <dsp:txXfrm>
        <a:off x="3814512" y="438513"/>
        <a:ext cx="1520479" cy="1520479"/>
      </dsp:txXfrm>
    </dsp:sp>
    <dsp:sp modelId="{12A219E3-99EE-4F08-8D6B-DC878B216E69}">
      <dsp:nvSpPr>
        <dsp:cNvPr id="0" name=""/>
        <dsp:cNvSpPr/>
      </dsp:nvSpPr>
      <dsp:spPr>
        <a:xfrm rot="20663954">
          <a:off x="5215828" y="2516853"/>
          <a:ext cx="354498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FBC497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7787" y="2643585"/>
        <a:ext cx="248149" cy="337296"/>
      </dsp:txXfrm>
    </dsp:sp>
    <dsp:sp modelId="{E4C74A46-2155-4B1E-8ACC-3E821369B9BB}">
      <dsp:nvSpPr>
        <dsp:cNvPr id="0" name=""/>
        <dsp:cNvSpPr/>
      </dsp:nvSpPr>
      <dsp:spPr>
        <a:xfrm>
          <a:off x="5545215" y="1400907"/>
          <a:ext cx="1541788" cy="154178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GnRH</a:t>
          </a:r>
        </a:p>
      </dsp:txBody>
      <dsp:txXfrm>
        <a:off x="5771005" y="1626697"/>
        <a:ext cx="1090208" cy="1090208"/>
      </dsp:txXfrm>
    </dsp:sp>
    <dsp:sp modelId="{5258EFAA-2160-4176-8238-6DDDCC1B3D29}">
      <dsp:nvSpPr>
        <dsp:cNvPr id="0" name=""/>
        <dsp:cNvSpPr/>
      </dsp:nvSpPr>
      <dsp:spPr>
        <a:xfrm rot="1643220">
          <a:off x="5412051" y="3355937"/>
          <a:ext cx="348036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24E2EC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7902" y="3444355"/>
        <a:ext cx="243625" cy="337296"/>
      </dsp:txXfrm>
    </dsp:sp>
    <dsp:sp modelId="{DD3A276F-79F6-4169-9A72-086545E4CEDC}">
      <dsp:nvSpPr>
        <dsp:cNvPr id="0" name=""/>
        <dsp:cNvSpPr/>
      </dsp:nvSpPr>
      <dsp:spPr>
        <a:xfrm>
          <a:off x="5915288" y="3066276"/>
          <a:ext cx="1414770" cy="1414770"/>
        </a:xfrm>
        <a:prstGeom prst="ellipse">
          <a:avLst/>
        </a:prstGeom>
        <a:solidFill>
          <a:srgbClr val="00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FSH</a:t>
          </a:r>
        </a:p>
      </dsp:txBody>
      <dsp:txXfrm>
        <a:off x="6122476" y="3273464"/>
        <a:ext cx="1000394" cy="1000394"/>
      </dsp:txXfrm>
    </dsp:sp>
    <dsp:sp modelId="{B6ABFF3F-8068-40D1-80D9-0671080C0529}">
      <dsp:nvSpPr>
        <dsp:cNvPr id="0" name=""/>
        <dsp:cNvSpPr/>
      </dsp:nvSpPr>
      <dsp:spPr>
        <a:xfrm rot="3569260">
          <a:off x="4999346" y="4092161"/>
          <a:ext cx="317121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022763" y="4163612"/>
        <a:ext cx="221985" cy="337296"/>
      </dsp:txXfrm>
    </dsp:sp>
    <dsp:sp modelId="{134DE1A6-F06E-49E9-B8FC-61188555DED7}">
      <dsp:nvSpPr>
        <dsp:cNvPr id="0" name=""/>
        <dsp:cNvSpPr/>
      </dsp:nvSpPr>
      <dsp:spPr>
        <a:xfrm>
          <a:off x="5112808" y="4435713"/>
          <a:ext cx="1414770" cy="1414770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LH</a:t>
          </a:r>
          <a:endParaRPr lang="en-US" sz="3600" kern="1200" dirty="0"/>
        </a:p>
      </dsp:txBody>
      <dsp:txXfrm>
        <a:off x="5319996" y="4642901"/>
        <a:ext cx="1000394" cy="1000394"/>
      </dsp:txXfrm>
    </dsp:sp>
    <dsp:sp modelId="{999DDF24-589D-42AF-8945-CF47DF380924}">
      <dsp:nvSpPr>
        <dsp:cNvPr id="0" name=""/>
        <dsp:cNvSpPr/>
      </dsp:nvSpPr>
      <dsp:spPr>
        <a:xfrm rot="5527129">
          <a:off x="4204814" y="4345487"/>
          <a:ext cx="283031" cy="5621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76501"/>
                <a:satOff val="22749"/>
                <a:lumOff val="49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248838" y="4415494"/>
        <a:ext cx="198122" cy="337296"/>
      </dsp:txXfrm>
    </dsp:sp>
    <dsp:sp modelId="{22C8C8AE-653B-4FFF-946B-7E2DD188D3FA}">
      <dsp:nvSpPr>
        <dsp:cNvPr id="0" name=""/>
        <dsp:cNvSpPr/>
      </dsp:nvSpPr>
      <dsp:spPr>
        <a:xfrm>
          <a:off x="3638757" y="4900941"/>
          <a:ext cx="1345078" cy="1345078"/>
        </a:xfrm>
        <a:prstGeom prst="ellips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76501"/>
                <a:satOff val="22749"/>
                <a:lumOff val="49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LTH</a:t>
          </a:r>
          <a:r>
            <a:rPr lang="bn-BD" sz="35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500" kern="1200" dirty="0"/>
        </a:p>
      </dsp:txBody>
      <dsp:txXfrm>
        <a:off x="3835739" y="5097923"/>
        <a:ext cx="951114" cy="951114"/>
      </dsp:txXfrm>
    </dsp:sp>
    <dsp:sp modelId="{E6566F97-9B39-443A-8EDC-9A48C89B98C4}">
      <dsp:nvSpPr>
        <dsp:cNvPr id="0" name=""/>
        <dsp:cNvSpPr/>
      </dsp:nvSpPr>
      <dsp:spPr>
        <a:xfrm rot="8023874">
          <a:off x="3302962" y="4115689"/>
          <a:ext cx="416006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FF3788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408499" y="4183031"/>
        <a:ext cx="291204" cy="337296"/>
      </dsp:txXfrm>
    </dsp:sp>
    <dsp:sp modelId="{9B840E61-F1B4-4D2E-950A-29433CBE9C5D}">
      <dsp:nvSpPr>
        <dsp:cNvPr id="0" name=""/>
        <dsp:cNvSpPr/>
      </dsp:nvSpPr>
      <dsp:spPr>
        <a:xfrm>
          <a:off x="1878252" y="4466895"/>
          <a:ext cx="1600303" cy="1600303"/>
        </a:xfrm>
        <a:prstGeom prst="ellipse">
          <a:avLst/>
        </a:prstGeom>
        <a:solidFill>
          <a:srgbClr val="FF378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Gonado</a:t>
          </a:r>
          <a:endParaRPr lang="en-US" sz="1600" b="1" kern="1200" dirty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Corticoid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Hormone</a:t>
          </a:r>
          <a:r>
            <a:rPr lang="bn-BD" sz="32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kern="1200" dirty="0"/>
        </a:p>
      </dsp:txBody>
      <dsp:txXfrm>
        <a:off x="2112611" y="4701254"/>
        <a:ext cx="1131585" cy="1131585"/>
      </dsp:txXfrm>
    </dsp:sp>
    <dsp:sp modelId="{B6DCFC55-3AFA-4EAB-AF72-3627EA32C31F}">
      <dsp:nvSpPr>
        <dsp:cNvPr id="0" name=""/>
        <dsp:cNvSpPr/>
      </dsp:nvSpPr>
      <dsp:spPr>
        <a:xfrm rot="10496452">
          <a:off x="2944444" y="3308458"/>
          <a:ext cx="395768" cy="5621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62943" y="3415655"/>
        <a:ext cx="277038" cy="337296"/>
      </dsp:txXfrm>
    </dsp:sp>
    <dsp:sp modelId="{82985A10-7086-406E-B6D3-3A88C9E232D7}">
      <dsp:nvSpPr>
        <dsp:cNvPr id="0" name=""/>
        <dsp:cNvSpPr/>
      </dsp:nvSpPr>
      <dsp:spPr>
        <a:xfrm>
          <a:off x="1113259" y="2871562"/>
          <a:ext cx="1649212" cy="1649212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Andro</a:t>
          </a:r>
          <a:endParaRPr lang="en-US" sz="1800" b="1" kern="1200" dirty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steron</a:t>
          </a:r>
          <a:endParaRPr lang="en-US" sz="1800" b="1" kern="1200" dirty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Hormone</a:t>
          </a:r>
          <a:r>
            <a:rPr lang="bn-BD" sz="1800" b="1" kern="12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4781" y="3113084"/>
        <a:ext cx="1166168" cy="1166168"/>
      </dsp:txXfrm>
    </dsp:sp>
    <dsp:sp modelId="{F40CA600-5E73-4922-AF19-289CB99C2D6B}">
      <dsp:nvSpPr>
        <dsp:cNvPr id="0" name=""/>
        <dsp:cNvSpPr/>
      </dsp:nvSpPr>
      <dsp:spPr>
        <a:xfrm rot="13100441">
          <a:off x="3254599" y="2442922"/>
          <a:ext cx="358680" cy="562160"/>
        </a:xfrm>
        <a:prstGeom prst="rightArrow">
          <a:avLst>
            <a:gd name="adj1" fmla="val 60000"/>
            <a:gd name="adj2" fmla="val 50000"/>
          </a:avLst>
        </a:prstGeom>
        <a:solidFill>
          <a:srgbClr val="24E2EC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350600" y="2588729"/>
        <a:ext cx="251076" cy="337296"/>
      </dsp:txXfrm>
    </dsp:sp>
    <dsp:sp modelId="{6AA024CE-54D9-4C4C-B4F1-5BF4F5B465F5}">
      <dsp:nvSpPr>
        <dsp:cNvPr id="0" name=""/>
        <dsp:cNvSpPr/>
      </dsp:nvSpPr>
      <dsp:spPr>
        <a:xfrm>
          <a:off x="1570111" y="1063515"/>
          <a:ext cx="1782695" cy="1782695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Inhibin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Hormone</a:t>
          </a:r>
        </a:p>
      </dsp:txBody>
      <dsp:txXfrm>
        <a:off x="1831181" y="1324585"/>
        <a:ext cx="1260555" cy="1260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7515-5E99-46DB-B90B-D7EAD0749A7D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DCFC-602E-409C-A0CC-B43DD50E5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77ECC-1E2F-43EC-B03F-2A83DFDDEF45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3528-2F09-4C63-8A06-FEB99CFEB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0" y="808232"/>
            <a:ext cx="10142220" cy="5324666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9310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00D67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6287" y="3330647"/>
            <a:ext cx="9523827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098" y="569723"/>
            <a:ext cx="112906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>
              <a:bevelT h="355600"/>
              <a:bevelB w="146050" h="13335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b="1" kern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kern="0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8000" b="1" kern="0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kern="0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8000" b="1" kern="0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986" y="3429000"/>
            <a:ext cx="1269674" cy="121634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69" y="3859093"/>
            <a:ext cx="1452787" cy="13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83 0.1868 L 0.44921 -0.099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59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914 0.11528 L 0.45 -0.17824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51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AB5D7-B01C-4A70-9D7A-EC2889B2DC9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AF39F4F-5C95-46C2-A8A9-FE56C50D5E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2CD1371A-0E54-4E08-93B9-486CFD90B98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CD370E87-7FB5-4D38-885A-9C35C349FB79}"/>
              </a:ext>
            </a:extLst>
          </p:cNvPr>
          <p:cNvSpPr txBox="1">
            <a:spLocks/>
          </p:cNvSpPr>
          <p:nvPr/>
        </p:nvSpPr>
        <p:spPr>
          <a:xfrm>
            <a:off x="402951" y="100810"/>
            <a:ext cx="6667693" cy="657896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৪।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সেমিনাল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ভেসিকল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 –</a:t>
            </a: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অবস্থানঃ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মূত্রথলি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মলাশয়ের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মধ্যস্থলে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স্ফীত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থলিকাব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ৎ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নালিদ্বয়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সেমিনাল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ভেসিকল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নামে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পরিচিত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বীর্য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সিমেন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তৈরির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পর্যাপ্ত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পিচ্ছিল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রস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নিঃসৃত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এ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রস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শুক্রাণুর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পুষ্টি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যোগায়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l"/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৫। 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ক্ষেপন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নালি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- 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অবস্থানঃ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সেমিনাল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ভেসিকল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এবং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শুক্রনালির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অ্যাম্পুলা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একীভূত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হয়ে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অভিন্ন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ক্ষেপননালি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গঠন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নালিটি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প্রষ্টেট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গ্রন্থির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ভিতর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দিয়ে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মূত্রনালিতে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এসে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মিলে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মাধ্যমে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শুক্রাণুসহ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ক্ষরণ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দ্রব্য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মূত্রনালিতে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আসে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algn="l"/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৬। 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মূত্রনালি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/ 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ইউরেথ্রা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- </a:t>
            </a:r>
            <a:r>
              <a:rPr lang="en-US" sz="9600" b="1" dirty="0"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অবস্থানঃ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মূত্রথলি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শিশ্নের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মাথা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পর্যন্ত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দীর্ঘ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নালিটি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মূত্রনালি।এটি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প্রায়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২০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সেমি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লম্বা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এবং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ছিদ্রের</a:t>
            </a:r>
            <a:endParaRPr lang="en-US" sz="112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মাধ্যমে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বাইরে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উন্মুক্ত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l"/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এটি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রেচন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প্রজননতন্ত্রের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সাধারন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নালি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।     </a:t>
            </a: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endParaRPr lang="en-US" sz="2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2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CE91DD-61E5-4F08-B3BA-3E2D3371F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r="21874"/>
          <a:stretch/>
        </p:blipFill>
        <p:spPr>
          <a:xfrm>
            <a:off x="7243798" y="1387171"/>
            <a:ext cx="4234543" cy="36777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88CB28-FB47-4605-8844-8E9705061E90}"/>
              </a:ext>
            </a:extLst>
          </p:cNvPr>
          <p:cNvSpPr/>
          <p:nvPr/>
        </p:nvSpPr>
        <p:spPr>
          <a:xfrm>
            <a:off x="10182392" y="2380290"/>
            <a:ext cx="1122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সেমিনাল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ভেসিকল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7F5B90-175B-4C86-80DA-CA236ED2D552}"/>
              </a:ext>
            </a:extLst>
          </p:cNvPr>
          <p:cNvSpPr txBox="1"/>
          <p:nvPr/>
        </p:nvSpPr>
        <p:spPr>
          <a:xfrm>
            <a:off x="9766648" y="2975674"/>
            <a:ext cx="106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ক্ষেপণ নালি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96E9BB-0A94-4E3F-9FF8-2EA92134F65E}"/>
              </a:ext>
            </a:extLst>
          </p:cNvPr>
          <p:cNvSpPr txBox="1"/>
          <p:nvPr/>
        </p:nvSpPr>
        <p:spPr>
          <a:xfrm flipH="1">
            <a:off x="9100117" y="3575513"/>
            <a:ext cx="10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মূত্রনালি</a:t>
            </a:r>
            <a:r>
              <a:rPr lang="en-US" dirty="0"/>
              <a:t> </a:t>
            </a:r>
          </a:p>
        </p:txBody>
      </p:sp>
      <p:sp>
        <p:nvSpPr>
          <p:cNvPr id="13" name="Down Arrow 4">
            <a:extLst>
              <a:ext uri="{FF2B5EF4-FFF2-40B4-BE49-F238E27FC236}">
                <a16:creationId xmlns:a16="http://schemas.microsoft.com/office/drawing/2014/main" id="{32984B26-1B31-4823-8E37-3258AF7DF91C}"/>
              </a:ext>
            </a:extLst>
          </p:cNvPr>
          <p:cNvSpPr/>
          <p:nvPr/>
        </p:nvSpPr>
        <p:spPr>
          <a:xfrm rot="5400000">
            <a:off x="9824168" y="2364230"/>
            <a:ext cx="229189" cy="7457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Down Arrow 4">
            <a:extLst>
              <a:ext uri="{FF2B5EF4-FFF2-40B4-BE49-F238E27FC236}">
                <a16:creationId xmlns:a16="http://schemas.microsoft.com/office/drawing/2014/main" id="{CC947D52-4F5D-4916-9AE3-91BAAC988CEF}"/>
              </a:ext>
            </a:extLst>
          </p:cNvPr>
          <p:cNvSpPr/>
          <p:nvPr/>
        </p:nvSpPr>
        <p:spPr>
          <a:xfrm rot="6446387">
            <a:off x="9370360" y="2668164"/>
            <a:ext cx="229505" cy="72765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Down Arrow 4">
            <a:extLst>
              <a:ext uri="{FF2B5EF4-FFF2-40B4-BE49-F238E27FC236}">
                <a16:creationId xmlns:a16="http://schemas.microsoft.com/office/drawing/2014/main" id="{5982349E-2441-4D0F-8C02-05BD92A1CB48}"/>
              </a:ext>
            </a:extLst>
          </p:cNvPr>
          <p:cNvSpPr/>
          <p:nvPr/>
        </p:nvSpPr>
        <p:spPr>
          <a:xfrm rot="7468786">
            <a:off x="8361065" y="2797641"/>
            <a:ext cx="353244" cy="1217952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1C3667-429C-4F29-87E7-A7C1CFE2C7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020016-956F-4747-968A-8AA7D8D9196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B48D1F00-0189-41F7-974D-F0E377373DA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B3D42E3-ABC7-421F-B7CE-925C13506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37" y="803243"/>
            <a:ext cx="3756419" cy="3981271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2F753EE8-981F-4556-9B82-52A6BECE87FE}"/>
              </a:ext>
            </a:extLst>
          </p:cNvPr>
          <p:cNvSpPr txBox="1">
            <a:spLocks/>
          </p:cNvSpPr>
          <p:nvPr/>
        </p:nvSpPr>
        <p:spPr>
          <a:xfrm>
            <a:off x="139484" y="7822"/>
            <a:ext cx="6943241" cy="6858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 ৭.ক।স্কোটাম /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অন্ডথলি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–</a:t>
            </a: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অবস্থানঃ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দুই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উরুর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মাঝখানে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l"/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গঠনঃ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ঝুলে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থাকা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ত্বকে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আবৃত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থলি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বিশেষ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স্কোটাম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গহ্বর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দু,ভাগে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বিভক্ত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প্রত্যেকটি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ভাগ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শুক্রাশয়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তার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এপিডিডাইমিস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এবং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শুক্রাণুর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কিছু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অংশ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ধারণ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শুক্রাণু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উৎপাদনের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জন্য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প্রয়োজনীয়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তাপমাত্রা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বজায়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রাখে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শুক্রাশয়কে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চাপজনিত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ক্ষতির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হাত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।   </a:t>
            </a:r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৭.খ।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শিশ্ন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/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পুরুষাঙ্গ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–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গঠনঃ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নলাকার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পেশিবহুল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বহিঃযৌনাঙ্গ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শিশ্নমূল,শিশ্নদেহ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শিশ্নমুন্ড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নামক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৩টি 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অংশে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বিভক্ত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শিশ্নদেহ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দুই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ধরণের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ইরেক্টাইল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টিস্যুতে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গঠিত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এ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টিস্যু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দৃঢ়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হলে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প্রসারিত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শিশ্নমুন্ডে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প্রচুর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স্নায়ু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বিদ্যমান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সঙ্গমকালে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শিশ্নের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মাধ্যমে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বীর্য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স্ত্রী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জননাঙ্গে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প্রবিষ্ট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   </a:t>
            </a:r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6E2AE-3FDD-4201-8AB8-062AA2ED4EC8}"/>
              </a:ext>
            </a:extLst>
          </p:cNvPr>
          <p:cNvSpPr txBox="1"/>
          <p:nvPr/>
        </p:nvSpPr>
        <p:spPr>
          <a:xfrm>
            <a:off x="11251767" y="409155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  <a:sym typeface="Wingdings 2"/>
              </a:rPr>
              <a:t>অন্ডথলি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A2EC9-5771-4F47-8C01-5DA4C21700CF}"/>
              </a:ext>
            </a:extLst>
          </p:cNvPr>
          <p:cNvSpPr txBox="1"/>
          <p:nvPr/>
        </p:nvSpPr>
        <p:spPr>
          <a:xfrm>
            <a:off x="11499735" y="3347620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  <a:sym typeface="Wingdings 2"/>
              </a:rPr>
              <a:t>শিশ্ন</a:t>
            </a:r>
            <a:endParaRPr lang="en-US" sz="2800" b="1" dirty="0"/>
          </a:p>
        </p:txBody>
      </p:sp>
      <p:sp>
        <p:nvSpPr>
          <p:cNvPr id="13" name="Down Arrow 4">
            <a:extLst>
              <a:ext uri="{FF2B5EF4-FFF2-40B4-BE49-F238E27FC236}">
                <a16:creationId xmlns:a16="http://schemas.microsoft.com/office/drawing/2014/main" id="{F44556E1-4F46-4664-AFB3-2FAE4279E716}"/>
              </a:ext>
            </a:extLst>
          </p:cNvPr>
          <p:cNvSpPr/>
          <p:nvPr/>
        </p:nvSpPr>
        <p:spPr>
          <a:xfrm rot="5400000">
            <a:off x="9646500" y="3369438"/>
            <a:ext cx="568904" cy="1866716"/>
          </a:xfrm>
          <a:prstGeom prst="down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Down Arrow 4">
            <a:extLst>
              <a:ext uri="{FF2B5EF4-FFF2-40B4-BE49-F238E27FC236}">
                <a16:creationId xmlns:a16="http://schemas.microsoft.com/office/drawing/2014/main" id="{8DF22ACA-2815-4C2E-B9F9-47A1F3E38DCA}"/>
              </a:ext>
            </a:extLst>
          </p:cNvPr>
          <p:cNvSpPr/>
          <p:nvPr/>
        </p:nvSpPr>
        <p:spPr>
          <a:xfrm rot="5400000">
            <a:off x="9487140" y="1946260"/>
            <a:ext cx="391056" cy="3193779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6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8193A03-159B-4E85-B972-23BA0A9F6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0" b="96714" l="424" r="94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15" y="661977"/>
            <a:ext cx="4817970" cy="434842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C8E083B-FDCE-4704-A145-41A2A13677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ADE2A3-3FD9-4C48-B41A-FADA0088E7B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59A78A9E-01E3-438A-9144-32340E7F64D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128B6242-B838-4F9B-82B3-0F5E49646B5F}"/>
              </a:ext>
            </a:extLst>
          </p:cNvPr>
          <p:cNvSpPr txBox="1">
            <a:spLocks/>
          </p:cNvSpPr>
          <p:nvPr/>
        </p:nvSpPr>
        <p:spPr>
          <a:xfrm>
            <a:off x="263469" y="1533760"/>
            <a:ext cx="6013345" cy="434842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৮।জনন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–</a:t>
            </a:r>
          </a:p>
          <a:p>
            <a:pPr algn="l"/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পুরুষ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প্রজননতন্ত্রে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দুই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ধরণের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বিদ্যমান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algn="l"/>
            <a:r>
              <a:rPr lang="en-US" sz="16000" b="1" dirty="0">
                <a:latin typeface="NikoshBAN" pitchFamily="2" charset="0"/>
                <a:cs typeface="NikoshBAN" pitchFamily="2" charset="0"/>
                <a:sym typeface="Wingdings 2"/>
              </a:rPr>
              <a:t>(ক) </a:t>
            </a:r>
            <a:r>
              <a:rPr lang="en-US" sz="16000" b="1" dirty="0" err="1">
                <a:latin typeface="NikoshBAN" pitchFamily="2" charset="0"/>
                <a:cs typeface="NikoshBAN" pitchFamily="2" charset="0"/>
                <a:sym typeface="Wingdings 2"/>
              </a:rPr>
              <a:t>প্রস্টেট</a:t>
            </a:r>
            <a:r>
              <a:rPr lang="en-US" sz="160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6000" b="1" dirty="0" err="1"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16000" b="1" dirty="0">
                <a:latin typeface="NikoshBAN" pitchFamily="2" charset="0"/>
                <a:cs typeface="NikoshBAN" pitchFamily="2" charset="0"/>
                <a:sym typeface="Wingdings 2"/>
              </a:rPr>
              <a:t>- </a:t>
            </a:r>
            <a:endParaRPr lang="en-US" sz="160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গঠনঃ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শ্রোণি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গহ্বরে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মূত্রথলির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নাশপাতি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গোড়া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চূড়ায়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endParaRPr lang="en-US" sz="11200" b="1" dirty="0">
              <a:solidFill>
                <a:srgbClr val="00B0F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1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ক্ষারীয়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বীর্যরসের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যোনির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অম্লীয়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প্রশমিত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শুক্রাণুকে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endParaRPr lang="en-US" sz="160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0" name="Down Arrow 4">
            <a:extLst>
              <a:ext uri="{FF2B5EF4-FFF2-40B4-BE49-F238E27FC236}">
                <a16:creationId xmlns:a16="http://schemas.microsoft.com/office/drawing/2014/main" id="{12A06ED3-3492-43C1-80F8-D6F04A319CD9}"/>
              </a:ext>
            </a:extLst>
          </p:cNvPr>
          <p:cNvSpPr/>
          <p:nvPr/>
        </p:nvSpPr>
        <p:spPr>
          <a:xfrm>
            <a:off x="10875285" y="2805192"/>
            <a:ext cx="1215972" cy="1223723"/>
          </a:xfrm>
          <a:prstGeom prst="wedgeRoundRectCallout">
            <a:avLst>
              <a:gd name="adj1" fmla="val -204646"/>
              <a:gd name="adj2" fmla="val 4174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প্রষ্টেট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87CE9CA-C111-4C04-BD67-450D2A29A5C3}"/>
              </a:ext>
            </a:extLst>
          </p:cNvPr>
          <p:cNvSpPr txBox="1">
            <a:spLocks/>
          </p:cNvSpPr>
          <p:nvPr/>
        </p:nvSpPr>
        <p:spPr>
          <a:xfrm>
            <a:off x="139484" y="1441342"/>
            <a:ext cx="6276813" cy="373509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৮।জনন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–</a:t>
            </a:r>
          </a:p>
          <a:p>
            <a:pPr algn="l"/>
            <a:r>
              <a:rPr lang="en-US" sz="16000" b="1" dirty="0">
                <a:latin typeface="NikoshBAN" pitchFamily="2" charset="0"/>
                <a:cs typeface="NikoshBAN" pitchFamily="2" charset="0"/>
                <a:sym typeface="Wingdings 2"/>
              </a:rPr>
              <a:t>(খ) </a:t>
            </a:r>
            <a:r>
              <a:rPr lang="en-US" sz="16000" b="1" dirty="0" err="1">
                <a:latin typeface="NikoshBAN" pitchFamily="2" charset="0"/>
                <a:cs typeface="NikoshBAN" pitchFamily="2" charset="0"/>
                <a:sym typeface="Wingdings 2"/>
              </a:rPr>
              <a:t>বাল্বোইউরেথ্রাল</a:t>
            </a:r>
            <a:r>
              <a:rPr lang="en-US" sz="16000" b="1" dirty="0">
                <a:latin typeface="NikoshBAN" pitchFamily="2" charset="0"/>
                <a:cs typeface="NikoshBAN" pitchFamily="2" charset="0"/>
                <a:sym typeface="Wingdings 2"/>
              </a:rPr>
              <a:t> / </a:t>
            </a:r>
            <a:r>
              <a:rPr lang="en-US" sz="16000" b="1" dirty="0" err="1">
                <a:latin typeface="NikoshBAN" pitchFamily="2" charset="0"/>
                <a:cs typeface="NikoshBAN" pitchFamily="2" charset="0"/>
                <a:sym typeface="Wingdings 2"/>
              </a:rPr>
              <a:t>কাউপার</a:t>
            </a:r>
            <a:r>
              <a:rPr lang="en-US" sz="160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6000" b="1" dirty="0" err="1"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16000" b="1" dirty="0">
                <a:latin typeface="NikoshBAN" pitchFamily="2" charset="0"/>
                <a:cs typeface="NikoshBAN" pitchFamily="2" charset="0"/>
                <a:sym typeface="Wingdings 2"/>
              </a:rPr>
              <a:t>- 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ও </a:t>
            </a:r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গঠনঃ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এরা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মূত্রনালির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দু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পাশে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অবস্থিত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মটর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দানার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ক্ষুদ্র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গ্রন্থি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এদের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দুটো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নালিকা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বেরিয়ে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ইউরেথ্রার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সাথে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মিলিত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এরা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সঙ্গমকালে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মিউকাসের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ন্যায়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পিচ্ছিল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পদার্থ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ক্ষরণ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যোনিপথকে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পিচ্ছিল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রাখে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3" name="Down Arrow 4">
            <a:extLst>
              <a:ext uri="{FF2B5EF4-FFF2-40B4-BE49-F238E27FC236}">
                <a16:creationId xmlns:a16="http://schemas.microsoft.com/office/drawing/2014/main" id="{AE47268D-D68D-4297-B673-142017CA2E32}"/>
              </a:ext>
            </a:extLst>
          </p:cNvPr>
          <p:cNvSpPr/>
          <p:nvPr/>
        </p:nvSpPr>
        <p:spPr>
          <a:xfrm>
            <a:off x="10919197" y="4119967"/>
            <a:ext cx="1215973" cy="1223723"/>
          </a:xfrm>
          <a:prstGeom prst="wedgeRoundRectCallout">
            <a:avLst>
              <a:gd name="adj1" fmla="val -237785"/>
              <a:gd name="adj2" fmla="val -15251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কাউপার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63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72E439-0E2D-45F2-A48F-D70D2193D2A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A41467-E6C4-467A-978B-68808DE48E3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0BF94F39-1A27-4535-A505-B503502F7C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EFE82B-52F0-4F16-B97B-AECA6E332396}"/>
              </a:ext>
            </a:extLst>
          </p:cNvPr>
          <p:cNvSpPr txBox="1"/>
          <p:nvPr/>
        </p:nvSpPr>
        <p:spPr>
          <a:xfrm>
            <a:off x="2135264" y="-123978"/>
            <a:ext cx="7540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পুরুষ প্রজননতন্ত্রের হরমোনাল ক্রিয়া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319640-7AD0-4C21-8201-43BA483B1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981672"/>
              </p:ext>
            </p:extLst>
          </p:nvPr>
        </p:nvGraphicFramePr>
        <p:xfrm>
          <a:off x="1944271" y="340957"/>
          <a:ext cx="8660339" cy="65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ABFF3F-8068-40D1-80D9-0671080C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B6ABFF3F-8068-40D1-80D9-0671080C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6ABFF3F-8068-40D1-80D9-0671080C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6ABFF3F-8068-40D1-80D9-0671080C0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DE1A6-F06E-49E9-B8FC-61188555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134DE1A6-F06E-49E9-B8FC-61188555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134DE1A6-F06E-49E9-B8FC-61188555D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34DE1A6-F06E-49E9-B8FC-61188555D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488AA0-F929-48F7-B865-ADD0BFDE07D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922232-4F8A-4472-8E8A-A9D2C9E13FE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6038503A-9129-4F9E-9077-18BDD6F3917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id="{D3822947-C81B-473C-A288-A18CA23DF45D}"/>
              </a:ext>
            </a:extLst>
          </p:cNvPr>
          <p:cNvSpPr txBox="1">
            <a:spLocks/>
          </p:cNvSpPr>
          <p:nvPr/>
        </p:nvSpPr>
        <p:spPr>
          <a:xfrm>
            <a:off x="309964" y="4386020"/>
            <a:ext cx="11778706" cy="229374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পুরুষ</a:t>
            </a:r>
            <a:r>
              <a:rPr lang="en-US" sz="19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9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প্রজননতন্ত্রের</a:t>
            </a:r>
            <a:r>
              <a:rPr lang="en-US" sz="19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9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হরমোন</a:t>
            </a:r>
            <a:r>
              <a:rPr lang="en-US" sz="19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9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নিয়ন্ত্রন</a:t>
            </a:r>
            <a:r>
              <a:rPr lang="en-US" sz="19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- </a:t>
            </a:r>
            <a:r>
              <a:rPr lang="bn-BD" sz="19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হাইপোথ্যালামাস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ক্ষরিত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GnRH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অগ্রভাগকে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উদ্দীপিত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LH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FSH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LH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লেডিগের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আন্তঃ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কোষগুলিকে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উদ্দীপিত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টেষ্টোষ্টরন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টেষ্টোষ্টেরন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FSH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সারটলি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কোষগুলিকে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উদ্দীপিত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আন্ড্রোজেন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বাইন্ডিং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সেমিনিফেরাস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নালিকায়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টেষ্টোষ্টেরন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ঘনীভূত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সারটলি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ইনহিবিন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ক্ষরিত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FSH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সংশ্লেষকে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অবদমিত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/>
          </a:p>
          <a:p>
            <a:pPr algn="l"/>
            <a:r>
              <a:rPr lang="en-US" sz="96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CBE57-4070-4DE8-8AD3-286C4D466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3" y="123157"/>
            <a:ext cx="9683334" cy="4115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21F236-D6E1-47BE-A618-F96A1B111476}"/>
              </a:ext>
            </a:extLst>
          </p:cNvPr>
          <p:cNvSpPr txBox="1"/>
          <p:nvPr/>
        </p:nvSpPr>
        <p:spPr>
          <a:xfrm>
            <a:off x="3192645" y="1472351"/>
            <a:ext cx="495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DE1CB-51D2-4360-8A5B-4F701546FDFA}"/>
              </a:ext>
            </a:extLst>
          </p:cNvPr>
          <p:cNvSpPr/>
          <p:nvPr/>
        </p:nvSpPr>
        <p:spPr>
          <a:xfrm>
            <a:off x="1720313" y="728418"/>
            <a:ext cx="2076772" cy="371960"/>
          </a:xfrm>
          <a:prstGeom prst="rect">
            <a:avLst/>
          </a:prstGeom>
          <a:solidFill>
            <a:srgbClr val="FDE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হাইপোথ্যালামাস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66B7D-F7E5-4EA1-B582-FE17B376C621}"/>
              </a:ext>
            </a:extLst>
          </p:cNvPr>
          <p:cNvSpPr/>
          <p:nvPr/>
        </p:nvSpPr>
        <p:spPr>
          <a:xfrm>
            <a:off x="6971655" y="183396"/>
            <a:ext cx="2076772" cy="371960"/>
          </a:xfrm>
          <a:prstGeom prst="rect">
            <a:avLst/>
          </a:prstGeom>
          <a:solidFill>
            <a:srgbClr val="FDE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লেডিগ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03A1E-3D96-40DA-BFF7-09059AA821C8}"/>
              </a:ext>
            </a:extLst>
          </p:cNvPr>
          <p:cNvSpPr/>
          <p:nvPr/>
        </p:nvSpPr>
        <p:spPr>
          <a:xfrm>
            <a:off x="9278328" y="1265689"/>
            <a:ext cx="1793653" cy="371960"/>
          </a:xfrm>
          <a:prstGeom prst="rect">
            <a:avLst/>
          </a:prstGeom>
          <a:solidFill>
            <a:srgbClr val="FDE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সারটলি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F7D4BF-2F67-4CA1-9B67-0012A21ED6B4}"/>
              </a:ext>
            </a:extLst>
          </p:cNvPr>
          <p:cNvSpPr/>
          <p:nvPr/>
        </p:nvSpPr>
        <p:spPr>
          <a:xfrm>
            <a:off x="8119313" y="3135815"/>
            <a:ext cx="2411017" cy="371960"/>
          </a:xfrm>
          <a:prstGeom prst="rect">
            <a:avLst/>
          </a:prstGeom>
          <a:solidFill>
            <a:srgbClr val="FDE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স্পারমাটোজেনেসিস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4C8C40-17B1-49DF-BD85-66A2F68141D1}"/>
              </a:ext>
            </a:extLst>
          </p:cNvPr>
          <p:cNvSpPr/>
          <p:nvPr/>
        </p:nvSpPr>
        <p:spPr>
          <a:xfrm>
            <a:off x="1717722" y="3476778"/>
            <a:ext cx="2076772" cy="371960"/>
          </a:xfrm>
          <a:prstGeom prst="rect">
            <a:avLst/>
          </a:prstGeom>
          <a:solidFill>
            <a:srgbClr val="FDE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09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B7D665-3353-4F25-8C19-2AEEE3D9B30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7A0332-1DDE-4902-8DB0-976E3B0121E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2C1D7E7E-76C1-4D70-A491-90FC766B172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06EECE-EDE3-433C-BFE1-C13F1C9EA158}"/>
              </a:ext>
            </a:extLst>
          </p:cNvPr>
          <p:cNvSpPr txBox="1"/>
          <p:nvPr/>
        </p:nvSpPr>
        <p:spPr>
          <a:xfrm>
            <a:off x="3037668" y="78090"/>
            <a:ext cx="6137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পুরুষ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প্রজননতন্ত্রের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হরমোনাল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ক্রিয়া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40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B8C92D0-8694-40A2-9DF4-124AFB5066DC}"/>
              </a:ext>
            </a:extLst>
          </p:cNvPr>
          <p:cNvSpPr txBox="1">
            <a:spLocks/>
          </p:cNvSpPr>
          <p:nvPr/>
        </p:nvSpPr>
        <p:spPr>
          <a:xfrm>
            <a:off x="216976" y="771078"/>
            <a:ext cx="11871694" cy="581570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200" b="1" dirty="0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টেষ্টোষ্টেরনঃ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শুক্রাশয়ের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লেডিগ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টেষ্টোষ্টেরন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     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endParaRPr lang="en-US" sz="11200" b="1" dirty="0">
              <a:solidFill>
                <a:srgbClr val="C8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গোনাডোট্রফিন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রিলিজিং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GnRH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হাইপোথ্যালামাস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ক্ষরিত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অগ্রভাগকে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উদ্দীপিত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LH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FSH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টেষ্টোষ্টেরনের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ক্ষরণমাত্রা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endParaRPr lang="en-US" sz="11200" b="1" dirty="0">
              <a:solidFill>
                <a:srgbClr val="C8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ফলিকল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ষ্টিমুলেটিং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FSH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সেমিনিফেরাস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নালিকার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উদ্দীপিত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11200" b="1" dirty="0">
              <a:solidFill>
                <a:srgbClr val="C8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৪।লিউটিনাইজিং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LH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শুক্রাশয়ের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লেডিগ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কোষকে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উদ্দীপিত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টেষ্টোষ্টেরনের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endParaRPr lang="en-US" sz="11200" b="1" dirty="0">
              <a:solidFill>
                <a:srgbClr val="C8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৫।লুটিওট্রফিক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endParaRPr lang="en-US" sz="11200" b="1" dirty="0">
              <a:solidFill>
                <a:srgbClr val="C8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গোনাডোকর্টিকয়েড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112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পুংজননাঙ্গের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পূর্নতা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11200" b="1" dirty="0">
              <a:solidFill>
                <a:srgbClr val="FF378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11200" b="1" dirty="0">
                <a:solidFill>
                  <a:srgbClr val="FF37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11200" b="1" dirty="0" err="1">
                <a:solidFill>
                  <a:srgbClr val="FF37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অ্যান্ড্রোষ্টেরনঃ</a:t>
            </a:r>
            <a:r>
              <a:rPr lang="en-US" sz="11200" b="1" dirty="0">
                <a:solidFill>
                  <a:srgbClr val="FF37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শুক্রাশয়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ক্ষরিত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endParaRPr lang="en-US" sz="9600" b="1" dirty="0">
              <a:solidFill>
                <a:srgbClr val="FF37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11200" b="1" dirty="0">
                <a:solidFill>
                  <a:srgbClr val="FF3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11200" b="1" dirty="0" err="1">
                <a:solidFill>
                  <a:srgbClr val="FF3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ইনহিবিন</a:t>
            </a:r>
            <a:r>
              <a:rPr lang="en-US" sz="11200" b="1" dirty="0">
                <a:solidFill>
                  <a:srgbClr val="FF3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b="1" dirty="0" err="1">
                <a:solidFill>
                  <a:srgbClr val="FF3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হরমোনঃ</a:t>
            </a:r>
            <a:r>
              <a:rPr lang="en-US" sz="11200" b="1" dirty="0">
                <a:solidFill>
                  <a:srgbClr val="FF37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শুক্রাশয়ের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সারটলি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ক্ষরিত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9600" b="1" dirty="0">
                <a:solidFill>
                  <a:srgbClr val="FF37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GnRH ও LH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9600" b="1" dirty="0">
              <a:solidFill>
                <a:srgbClr val="FF378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/>
          </a:p>
          <a:p>
            <a:pPr algn="l"/>
            <a:r>
              <a:rPr lang="en-US" sz="9600" b="1" dirty="0">
                <a:solidFill>
                  <a:srgbClr val="C8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dirty="0">
                <a:solidFill>
                  <a:srgbClr val="C8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/>
          </a:p>
          <a:p>
            <a:pPr algn="l"/>
            <a:r>
              <a:rPr lang="en-US" sz="96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1E9FC16-874E-422C-8F68-151B88665992}"/>
              </a:ext>
            </a:extLst>
          </p:cNvPr>
          <p:cNvSpPr/>
          <p:nvPr/>
        </p:nvSpPr>
        <p:spPr>
          <a:xfrm>
            <a:off x="2900363" y="114291"/>
            <a:ext cx="5900737" cy="1843099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26B40F6-4C45-4CDF-81C9-43DCA47EE515}"/>
              </a:ext>
            </a:extLst>
          </p:cNvPr>
          <p:cNvSpPr txBox="1">
            <a:spLocks/>
          </p:cNvSpPr>
          <p:nvPr/>
        </p:nvSpPr>
        <p:spPr>
          <a:xfrm>
            <a:off x="506736" y="2847265"/>
            <a:ext cx="11178527" cy="256621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প্রজননতন্ত্রের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আনুষাঙ্গিক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অংশগুলির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।</a:t>
            </a:r>
          </a:p>
          <a:p>
            <a:pPr algn="l"/>
            <a:r>
              <a:rPr lang="en-US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5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প্রজননতন্ত্রে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হরমোনগুলির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53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8BB440-7095-40EA-996F-E8CF02C730B6}"/>
              </a:ext>
            </a:extLst>
          </p:cNvPr>
          <p:cNvSpPr txBox="1"/>
          <p:nvPr/>
        </p:nvSpPr>
        <p:spPr>
          <a:xfrm>
            <a:off x="4215307" y="1082"/>
            <a:ext cx="292906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190500" h="190500" prst="softRound"/>
              <a:bevelB w="190500" h="190500" prst="softRound"/>
            </a:sp3d>
          </a:bodyPr>
          <a:lstStyle/>
          <a:p>
            <a:r>
              <a:rPr lang="en-US" sz="8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B707D37-866B-4BFF-BA5F-9C965925A578}"/>
              </a:ext>
            </a:extLst>
          </p:cNvPr>
          <p:cNvSpPr txBox="1">
            <a:spLocks/>
          </p:cNvSpPr>
          <p:nvPr/>
        </p:nvSpPr>
        <p:spPr>
          <a:xfrm>
            <a:off x="458516" y="2417733"/>
            <a:ext cx="11178527" cy="294467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রেটিটেষ্টিস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l"/>
            <a:r>
              <a:rPr lang="en-US" sz="4800" b="1" dirty="0"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বহিঃযৌনাঙ্গ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বলিতে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l"/>
            <a:r>
              <a:rPr lang="en-US" sz="48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শুক্রাশয়ই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প্রজননতন্ত্রের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     </a:t>
            </a:r>
          </a:p>
        </p:txBody>
      </p:sp>
    </p:spTree>
    <p:extLst>
      <p:ext uri="{BB962C8B-B14F-4D97-AF65-F5344CB8AC3E}">
        <p14:creationId xmlns:p14="http://schemas.microsoft.com/office/powerpoint/2010/main" val="245918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Isosceles Triangle 4"/>
          <p:cNvSpPr/>
          <p:nvPr/>
        </p:nvSpPr>
        <p:spPr>
          <a:xfrm>
            <a:off x="2346960" y="76200"/>
            <a:ext cx="7798526" cy="2021838"/>
          </a:xfrm>
          <a:prstGeom prst="triangl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2098094"/>
            <a:ext cx="6822467" cy="2626306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6"/>
          <p:cNvGrpSpPr/>
          <p:nvPr/>
        </p:nvGrpSpPr>
        <p:grpSpPr>
          <a:xfrm>
            <a:off x="3185160" y="2819400"/>
            <a:ext cx="1867989" cy="1120745"/>
            <a:chOff x="4572379" y="3007117"/>
            <a:chExt cx="1867989" cy="1120745"/>
          </a:xfrm>
        </p:grpSpPr>
        <p:sp>
          <p:nvSpPr>
            <p:cNvPr id="11" name="Rectangle 10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715000" y="2392680"/>
            <a:ext cx="1312818" cy="19073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365760" y="4876800"/>
            <a:ext cx="11262360" cy="16764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7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9200" b="1" dirty="0"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9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en-US" sz="1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19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7700" b="1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1" i="1" dirty="0">
              <a:solidFill>
                <a:schemeClr val="bg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en-US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43800" y="2804160"/>
            <a:ext cx="1867989" cy="1120745"/>
            <a:chOff x="4572379" y="3007117"/>
            <a:chExt cx="1867989" cy="1120745"/>
          </a:xfrm>
        </p:grpSpPr>
        <p:sp>
          <p:nvSpPr>
            <p:cNvPr id="18" name="Rectangle 17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46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1" y="716854"/>
            <a:ext cx="743344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5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5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5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5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1"/>
            <a:ext cx="8991600" cy="2086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495800"/>
            <a:ext cx="1074651" cy="1302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634" flipH="1">
            <a:off x="4932178" y="3989544"/>
            <a:ext cx="1074651" cy="1302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3356" flipV="1">
            <a:off x="7253706" y="4035094"/>
            <a:ext cx="1074651" cy="13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1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6" y="520511"/>
            <a:ext cx="2213126" cy="2630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12680" y="580033"/>
            <a:ext cx="251152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817" y="3319989"/>
            <a:ext cx="64250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3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4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bn-IN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0710929" flipH="1">
            <a:off x="5444324" y="1489101"/>
            <a:ext cx="1388913" cy="3250617"/>
            <a:chOff x="10621841" y="2571566"/>
            <a:chExt cx="1570159" cy="42864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647131" y="2954904"/>
              <a:ext cx="1200750" cy="125132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949444" y="2236517"/>
            <a:ext cx="5022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en-U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4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EBF05D-7EC9-45B7-8054-2D5723EC150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453BA6-D6BF-435F-93A7-DD41F9A799E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Diagonal Corner Rectangle 3">
              <a:extLst>
                <a:ext uri="{FF2B5EF4-FFF2-40B4-BE49-F238E27FC236}">
                  <a16:creationId xmlns:a16="http://schemas.microsoft.com/office/drawing/2014/main" id="{5993E442-D632-45E1-8D01-8EF91AB0AAF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1486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E0C9E-AD44-4DC5-866F-7E5EC5FA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5919"/>
            <a:ext cx="8991600" cy="65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37DC50-392E-44E3-A7C0-BB7C3C905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6961" r="11662" b="10545"/>
          <a:stretch/>
        </p:blipFill>
        <p:spPr>
          <a:xfrm>
            <a:off x="1972879" y="832160"/>
            <a:ext cx="7851111" cy="46077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6D97F4-3C2E-4295-A3C7-8220E5AA143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2DEA85-20CC-4BAE-A1B3-1E5C1FB3636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A4247C6A-4060-4E63-AFBA-EE075231BE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09F4D81-3B76-40AE-8D74-F28B78A853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r="15116"/>
          <a:stretch/>
        </p:blipFill>
        <p:spPr>
          <a:xfrm>
            <a:off x="2041299" y="201480"/>
            <a:ext cx="7851110" cy="6314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7098A-76BC-4488-B622-1BD37B0C7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3106" r="833" b="4434"/>
          <a:stretch/>
        </p:blipFill>
        <p:spPr>
          <a:xfrm>
            <a:off x="2382516" y="183655"/>
            <a:ext cx="6951714" cy="65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9C092-7FD6-4B1F-B06E-19A0F7479D32}"/>
              </a:ext>
            </a:extLst>
          </p:cNvPr>
          <p:cNvSpPr/>
          <p:nvPr/>
        </p:nvSpPr>
        <p:spPr>
          <a:xfrm>
            <a:off x="154980" y="689024"/>
            <a:ext cx="1177871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125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125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5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প্রজননতন্ত্র</a:t>
            </a:r>
            <a:r>
              <a:rPr lang="en-US" sz="125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125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5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5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হরমোনাল</a:t>
            </a:r>
            <a:r>
              <a:rPr lang="en-US" sz="125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500" b="1" dirty="0" err="1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12500" b="1" dirty="0">
                <a:solidFill>
                  <a:srgbClr val="FF3788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70CBC8-624E-4D55-BF57-1BAFB23A47C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196BBD-E502-414A-90DF-F15579994D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 Diagonal Corner Rectangle 3">
              <a:extLst>
                <a:ext uri="{FF2B5EF4-FFF2-40B4-BE49-F238E27FC236}">
                  <a16:creationId xmlns:a16="http://schemas.microsoft.com/office/drawing/2014/main" id="{2084EACA-FD8F-4673-BA69-B5C5075FA6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C7D947-471A-45CB-8948-7FDD5B677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t="12293" r="45658" b="34722"/>
          <a:stretch/>
        </p:blipFill>
        <p:spPr>
          <a:xfrm>
            <a:off x="5651997" y="1791202"/>
            <a:ext cx="773935" cy="8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97305" y="-49437"/>
            <a:ext cx="30396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1363861" y="867905"/>
            <a:ext cx="9670941" cy="59024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35812" y="1309365"/>
            <a:ext cx="87410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……… 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প্রজননতন্ত্রের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অংশসমূহ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পুরুষ প্রজননতন্ত্রের হরমোনাল ক্রিয়া ব্যাখ্যা 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7856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0AB5D7-B01C-4A70-9D7A-EC2889B2DC9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AF39F4F-5C95-46C2-A8A9-FE56C50D5E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2CD1371A-0E54-4E08-93B9-486CFD90B98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E537AE8-47B1-4A7A-A268-035394104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765647"/>
              </p:ext>
            </p:extLst>
          </p:nvPr>
        </p:nvGraphicFramePr>
        <p:xfrm>
          <a:off x="3339126" y="170481"/>
          <a:ext cx="8660339" cy="65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4F50C406-98E3-4652-A096-DC3B5C3B2CAD}"/>
              </a:ext>
            </a:extLst>
          </p:cNvPr>
          <p:cNvSpPr txBox="1">
            <a:spLocks/>
          </p:cNvSpPr>
          <p:nvPr/>
        </p:nvSpPr>
        <p:spPr>
          <a:xfrm>
            <a:off x="196320" y="2061267"/>
            <a:ext cx="3166821" cy="2572720"/>
          </a:xfrm>
          <a:prstGeom prst="wedgeRectCallout">
            <a:avLst>
              <a:gd name="adj1" fmla="val 78025"/>
              <a:gd name="adj2" fmla="val 20320"/>
            </a:avLst>
          </a:prstGeom>
          <a:noFill/>
          <a:ln w="57150">
            <a:solidFill>
              <a:srgbClr val="00D67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পুরুষ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প্রজননতন্ত্রের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অংশসমূহ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-</a:t>
            </a: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246955E4-3D46-4B9F-8775-82F88066F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30C65E6-4E7C-474A-9E41-156E3024B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483E3C6C-9505-4BEE-A949-1B60FBD57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2A219E3-99EE-4F08-8D6B-DC878B216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4C74A46-2155-4B1E-8ACC-3E821369B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5258EFAA-2160-4176-8238-6DDDCC1B3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DD3A276F-79F6-4169-9A72-086545E4C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A120FA-1F39-446D-8A8A-24DE510A3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78A120FA-1F39-446D-8A8A-24DE510A3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78A120FA-1F39-446D-8A8A-24DE510A3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78A120FA-1F39-446D-8A8A-24DE510A3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6F6BED-29F0-4FF1-8037-3D5F101F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916F6BED-29F0-4FF1-8037-3D5F101F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16F6BED-29F0-4FF1-8037-3D5F101F9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916F6BED-29F0-4FF1-8037-3D5F101F9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999DDF24-589D-42AF-8945-CF47DF380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22C8C8AE-653B-4FFF-946B-7E2DD188D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E6566F97-9B39-443A-8EDC-9A48C89B9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9B840E61-F1B4-4D2E-950A-29433CBE9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B6DCFC55-3AFA-4EAB-AF72-3627EA32C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82985A10-7086-406E-B6D3-3A88C9E23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F40CA600-5E73-4922-AF19-289CB99C2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>
                                            <p:graphicEl>
                                              <a:dgm id="{6AA024CE-54D9-4C4C-B4F1-5BF4F5B46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C2AE3-0BC3-4CA2-8B64-8844183F9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D71C2AE3-0BC3-4CA2-8B64-8844183F9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D71C2AE3-0BC3-4CA2-8B64-8844183F9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D71C2AE3-0BC3-4CA2-8B64-8844183F9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3BD6BF-22E3-4B15-B942-D1045D1AC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973BD6BF-22E3-4B15-B942-D1045D1AC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dgm id="{973BD6BF-22E3-4B15-B942-D1045D1AC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dgm id="{973BD6BF-22E3-4B15-B942-D1045D1AC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266C2A-3859-4DC8-88EB-81D897D944E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395CF6-2ED0-42DF-B24E-3364632AF47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EBA9539E-F356-42D9-931E-8E4AB4E72DF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id="{4CFC01EA-0022-4674-895C-C3215A728169}"/>
              </a:ext>
            </a:extLst>
          </p:cNvPr>
          <p:cNvSpPr txBox="1">
            <a:spLocks/>
          </p:cNvSpPr>
          <p:nvPr/>
        </p:nvSpPr>
        <p:spPr>
          <a:xfrm>
            <a:off x="402956" y="325464"/>
            <a:ext cx="11561736" cy="623031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? 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2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2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প্রজননতন্ত্র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? </a:t>
            </a:r>
          </a:p>
          <a:p>
            <a:pPr algn="l"/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প্রজনন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সংশ্লিষ্ট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অঙ্গগুলির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সমন্বয়ে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গঠিত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তন্ত্র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।</a:t>
            </a:r>
          </a:p>
          <a:p>
            <a:pPr algn="l"/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পুরুষ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প্রজননতন্ত্র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-</a:t>
            </a:r>
            <a:endParaRPr lang="en-US" sz="17600" b="1" dirty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7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মুখ্য</a:t>
            </a:r>
            <a:r>
              <a:rPr lang="en-US" sz="17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</a:t>
            </a:r>
            <a:r>
              <a:rPr lang="en-US" sz="17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অঙ্গ</a:t>
            </a:r>
            <a:r>
              <a:rPr lang="en-US" sz="17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-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শুক্রাশয়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। </a:t>
            </a:r>
          </a:p>
          <a:p>
            <a:pPr algn="l"/>
            <a:endParaRPr lang="en-US" sz="17600" b="1" dirty="0">
              <a:solidFill>
                <a:srgbClr val="0080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7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 2"/>
              </a:rPr>
              <a:t>আনুষাঙ্গিক</a:t>
            </a:r>
            <a:r>
              <a:rPr lang="en-US" sz="17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7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প্রজনন</a:t>
            </a:r>
            <a:r>
              <a:rPr lang="en-US" sz="17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7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অঙ্গ</a:t>
            </a:r>
            <a:r>
              <a:rPr lang="en-US" sz="17600" b="1" dirty="0">
                <a:latin typeface="NikoshBAN" pitchFamily="2" charset="0"/>
                <a:cs typeface="NikoshBAN" pitchFamily="2" charset="0"/>
                <a:sym typeface="Wingdings 2"/>
              </a:rPr>
              <a:t>- </a:t>
            </a:r>
            <a:endParaRPr lang="en-US" sz="17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শুক্রাণু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উৎপাদন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,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সঞ্চয়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পরিবহন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এবং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স্খলন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সংশ্লিষ্ট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4400" b="1" dirty="0" err="1">
                <a:latin typeface="NikoshBAN" pitchFamily="2" charset="0"/>
                <a:cs typeface="NikoshBAN" pitchFamily="2" charset="0"/>
                <a:sym typeface="Wingdings 2"/>
              </a:rPr>
              <a:t>অঙ্গগুলি</a:t>
            </a:r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11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77F5EC-4973-44B6-B1A4-6AB5E7B308F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3AC75F4-5711-4F51-A1ED-966AC9F2314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ED49F6CC-EAB1-44BC-8C97-73A17942AF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3">
            <a:extLst>
              <a:ext uri="{FF2B5EF4-FFF2-40B4-BE49-F238E27FC236}">
                <a16:creationId xmlns:a16="http://schemas.microsoft.com/office/drawing/2014/main" id="{425DD53E-EED0-46D2-B832-76D9694A976B}"/>
              </a:ext>
            </a:extLst>
          </p:cNvPr>
          <p:cNvSpPr txBox="1">
            <a:spLocks/>
          </p:cNvSpPr>
          <p:nvPr/>
        </p:nvSpPr>
        <p:spPr>
          <a:xfrm>
            <a:off x="201478" y="132996"/>
            <a:ext cx="4595135" cy="67250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 ১।শুক্রাশয় -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b="1" dirty="0">
                <a:latin typeface="NikoshBAN" pitchFamily="2" charset="0"/>
                <a:cs typeface="NikoshBAN" pitchFamily="2" charset="0"/>
              </a:rPr>
              <a:t>একজোড়া </a:t>
            </a:r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দু,পায়ের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উরু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b="1" dirty="0">
                <a:latin typeface="NikoshBAN" pitchFamily="2" charset="0"/>
                <a:cs typeface="NikoshBAN" pitchFamily="2" charset="0"/>
              </a:rPr>
              <a:t>স্ক্রোটা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মের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b="1" dirty="0">
                <a:latin typeface="NikoshBAN" pitchFamily="2" charset="0"/>
                <a:cs typeface="NikoshBAN" pitchFamily="2" charset="0"/>
              </a:rPr>
              <a:t>গহ্বরে 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আকৃতিঃ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প্রতিটির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১০-১২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লম্বায়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আবরণঃ</a:t>
            </a:r>
            <a:endParaRPr lang="en-US" sz="1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12800" b="1" dirty="0">
                <a:latin typeface="NikoshBAN" pitchFamily="2" charset="0"/>
                <a:cs typeface="NikoshBAN" pitchFamily="2" charset="0"/>
              </a:rPr>
              <a:t>টিউনিকা ভ্যাজাইনালিস, টিউনিকা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b="1" dirty="0">
                <a:latin typeface="NikoshBAN" pitchFamily="2" charset="0"/>
                <a:cs typeface="NikoshBAN" pitchFamily="2" charset="0"/>
              </a:rPr>
              <a:t>অ্যালবুজিনিয়া,টিউনিকা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b="1" dirty="0">
                <a:latin typeface="NikoshBAN" pitchFamily="2" charset="0"/>
                <a:cs typeface="NikoshBAN" pitchFamily="2" charset="0"/>
              </a:rPr>
              <a:t>ভাস্কুলোসা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bn-BD" sz="11200" b="1" dirty="0"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ং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খ্য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সেমিফেরাস </a:t>
            </a:r>
            <a:r>
              <a:rPr lang="bn-BD" sz="11200" b="1" dirty="0">
                <a:latin typeface="NikoshBAN" pitchFamily="2" charset="0"/>
                <a:cs typeface="NikoshBAN" pitchFamily="2" charset="0"/>
              </a:rPr>
              <a:t>নালিকা দ্বারা গঠিত।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নালিকাগুলি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ভাসা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ইফারেন্সিয়া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সংগ্রাহক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নালিকায়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রেটিটেষ্টিস</a:t>
            </a:r>
            <a:r>
              <a:rPr lang="en-US" sz="11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শুক্রাশয়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জালিকা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</a:rPr>
              <a:t>।   </a:t>
            </a:r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8FEAE60-4871-4DB8-B7B4-6B540A92EE02}"/>
              </a:ext>
            </a:extLst>
          </p:cNvPr>
          <p:cNvGrpSpPr/>
          <p:nvPr/>
        </p:nvGrpSpPr>
        <p:grpSpPr>
          <a:xfrm>
            <a:off x="4695983" y="982206"/>
            <a:ext cx="7361700" cy="3886200"/>
            <a:chOff x="1309057" y="2857500"/>
            <a:chExt cx="7986901" cy="3886200"/>
          </a:xfrm>
        </p:grpSpPr>
        <p:pic>
          <p:nvPicPr>
            <p:cNvPr id="58" name="Picture 2" descr="C:\Users\User\Desktop\New folder\eye\16_01Figure-U.jpg">
              <a:extLst>
                <a:ext uri="{FF2B5EF4-FFF2-40B4-BE49-F238E27FC236}">
                  <a16:creationId xmlns:a16="http://schemas.microsoft.com/office/drawing/2014/main" id="{80C2DFAC-BEC0-4904-85B7-899812677E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6"/>
            <a:stretch/>
          </p:blipFill>
          <p:spPr bwMode="auto">
            <a:xfrm>
              <a:off x="2171700" y="2857500"/>
              <a:ext cx="4343400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A1830E-F01E-4DFD-9F30-CCBD0B907915}"/>
                </a:ext>
              </a:extLst>
            </p:cNvPr>
            <p:cNvCxnSpPr/>
            <p:nvPr/>
          </p:nvCxnSpPr>
          <p:spPr>
            <a:xfrm>
              <a:off x="5219700" y="4695855"/>
              <a:ext cx="1181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12C080A-709B-430E-B44A-D83C1183E5E9}"/>
                </a:ext>
              </a:extLst>
            </p:cNvPr>
            <p:cNvCxnSpPr/>
            <p:nvPr/>
          </p:nvCxnSpPr>
          <p:spPr>
            <a:xfrm>
              <a:off x="4533900" y="3644398"/>
              <a:ext cx="1037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4894470-D4CE-452A-B2E3-0364143C1884}"/>
                </a:ext>
              </a:extLst>
            </p:cNvPr>
            <p:cNvCxnSpPr/>
            <p:nvPr/>
          </p:nvCxnSpPr>
          <p:spPr>
            <a:xfrm>
              <a:off x="5145232" y="6096000"/>
              <a:ext cx="1295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D7F264B-454A-4B40-9C6B-8E6C23B916F5}"/>
                </a:ext>
              </a:extLst>
            </p:cNvPr>
            <p:cNvCxnSpPr/>
            <p:nvPr/>
          </p:nvCxnSpPr>
          <p:spPr>
            <a:xfrm>
              <a:off x="5219700" y="5846618"/>
              <a:ext cx="1028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8F408C-7FA9-43A1-90C7-730ED2C738C4}"/>
                </a:ext>
              </a:extLst>
            </p:cNvPr>
            <p:cNvSpPr txBox="1"/>
            <p:nvPr/>
          </p:nvSpPr>
          <p:spPr>
            <a:xfrm>
              <a:off x="6445827" y="4495800"/>
              <a:ext cx="1354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শুক্রাশয়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D1BB5E-D8B2-4A73-9D92-31AFA727AF0D}"/>
                </a:ext>
              </a:extLst>
            </p:cNvPr>
            <p:cNvSpPr txBox="1"/>
            <p:nvPr/>
          </p:nvSpPr>
          <p:spPr>
            <a:xfrm>
              <a:off x="6654146" y="4800600"/>
              <a:ext cx="2641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সেমিনিফেরাস নালিকা</a:t>
              </a:r>
              <a:endParaRPr lang="en-US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28CC0DB-0F4D-4702-8EEA-AA1BA7402501}"/>
                </a:ext>
              </a:extLst>
            </p:cNvPr>
            <p:cNvSpPr txBox="1"/>
            <p:nvPr/>
          </p:nvSpPr>
          <p:spPr>
            <a:xfrm>
              <a:off x="6248400" y="5564392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টিউনিকা আল্বুজিনিয়া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0E6CED7-376D-4F3F-A86D-96B9C6C4625D}"/>
                </a:ext>
              </a:extLst>
            </p:cNvPr>
            <p:cNvSpPr txBox="1"/>
            <p:nvPr/>
          </p:nvSpPr>
          <p:spPr>
            <a:xfrm>
              <a:off x="6400800" y="5964502"/>
              <a:ext cx="2567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টিউনিকা ভ্যাজিনালিস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8006F5-09A5-467D-A47C-A57DD76CD362}"/>
                </a:ext>
              </a:extLst>
            </p:cNvPr>
            <p:cNvSpPr txBox="1"/>
            <p:nvPr/>
          </p:nvSpPr>
          <p:spPr>
            <a:xfrm>
              <a:off x="5571301" y="3352800"/>
              <a:ext cx="1354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স্নায়ু ও রক্তবাহিকা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A8055F-B7EC-4ABD-A0B3-0E936532077B}"/>
                </a:ext>
              </a:extLst>
            </p:cNvPr>
            <p:cNvSpPr txBox="1"/>
            <p:nvPr/>
          </p:nvSpPr>
          <p:spPr>
            <a:xfrm>
              <a:off x="1309057" y="4838969"/>
              <a:ext cx="1681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রেটিটেসটিস</a:t>
              </a:r>
              <a:endParaRPr lang="en-US" sz="2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Down Arrow 4">
            <a:extLst>
              <a:ext uri="{FF2B5EF4-FFF2-40B4-BE49-F238E27FC236}">
                <a16:creationId xmlns:a16="http://schemas.microsoft.com/office/drawing/2014/main" id="{7BF196C2-1B47-494E-B088-5667D3CDBAF8}"/>
              </a:ext>
            </a:extLst>
          </p:cNvPr>
          <p:cNvSpPr/>
          <p:nvPr/>
        </p:nvSpPr>
        <p:spPr>
          <a:xfrm rot="5400000">
            <a:off x="8792864" y="2628694"/>
            <a:ext cx="304805" cy="108864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Down Arrow 4">
            <a:extLst>
              <a:ext uri="{FF2B5EF4-FFF2-40B4-BE49-F238E27FC236}">
                <a16:creationId xmlns:a16="http://schemas.microsoft.com/office/drawing/2014/main" id="{3BEC633D-7714-4BCA-90A0-BE3141CAF7FF}"/>
              </a:ext>
            </a:extLst>
          </p:cNvPr>
          <p:cNvSpPr/>
          <p:nvPr/>
        </p:nvSpPr>
        <p:spPr>
          <a:xfrm rot="16200000">
            <a:off x="6708604" y="2515229"/>
            <a:ext cx="304804" cy="1231167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5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55D292-1D9E-4042-AE99-303A156FFB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277697-B68B-45FE-B723-CD55DF8E2AF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>
              <a:extLst>
                <a:ext uri="{FF2B5EF4-FFF2-40B4-BE49-F238E27FC236}">
                  <a16:creationId xmlns:a16="http://schemas.microsoft.com/office/drawing/2014/main" id="{05606B67-D273-42A1-AFBC-43863620054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ound2DiagRect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3">
            <a:extLst>
              <a:ext uri="{FF2B5EF4-FFF2-40B4-BE49-F238E27FC236}">
                <a16:creationId xmlns:a16="http://schemas.microsoft.com/office/drawing/2014/main" id="{8566B383-6CEE-4E6E-B4E0-0E6DB3B9179F}"/>
              </a:ext>
            </a:extLst>
          </p:cNvPr>
          <p:cNvSpPr txBox="1">
            <a:spLocks/>
          </p:cNvSpPr>
          <p:nvPr/>
        </p:nvSpPr>
        <p:spPr>
          <a:xfrm>
            <a:off x="139485" y="1278682"/>
            <a:ext cx="6865749" cy="418293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 ২।এপিডিডাইমিস –</a:t>
            </a: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গঠনঃ</a:t>
            </a:r>
            <a:r>
              <a:rPr lang="en-US" sz="1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en-US" sz="128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শুক্রাশয়ের</a:t>
            </a:r>
            <a:r>
              <a:rPr lang="en-US" sz="128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ভাসা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ইফারেন্সিয়া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৪-৬ </a:t>
            </a:r>
          </a:p>
          <a:p>
            <a:pPr algn="l"/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প্যাঁচানো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এপিডিডাইমিস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শুক্রাণু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অসার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নিষেক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বাড়ানো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11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25" name="Picture 24" descr="C:\Users\User\Desktop\New folder\eye\16_01Figure-U.jpg">
            <a:extLst>
              <a:ext uri="{FF2B5EF4-FFF2-40B4-BE49-F238E27FC236}">
                <a16:creationId xmlns:a16="http://schemas.microsoft.com/office/drawing/2014/main" id="{D5FF4192-F40C-4FD6-B613-1597CCC26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26"/>
          <a:stretch/>
        </p:blipFill>
        <p:spPr bwMode="auto">
          <a:xfrm>
            <a:off x="6473145" y="1427327"/>
            <a:ext cx="479140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own Arrow 4">
            <a:extLst>
              <a:ext uri="{FF2B5EF4-FFF2-40B4-BE49-F238E27FC236}">
                <a16:creationId xmlns:a16="http://schemas.microsoft.com/office/drawing/2014/main" id="{646D5A97-EED8-4E8C-80E5-AF50DF84FFB3}"/>
              </a:ext>
            </a:extLst>
          </p:cNvPr>
          <p:cNvSpPr/>
          <p:nvPr/>
        </p:nvSpPr>
        <p:spPr>
          <a:xfrm>
            <a:off x="10154790" y="2654968"/>
            <a:ext cx="1957137" cy="926432"/>
          </a:xfrm>
          <a:prstGeom prst="wedgeRoundRectCallout">
            <a:avLst>
              <a:gd name="adj1" fmla="val -148296"/>
              <a:gd name="adj2" fmla="val 1870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এপিডিডামাইসিস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C1AD321-D06B-46DC-BD01-31B87621E2A5}"/>
              </a:ext>
            </a:extLst>
          </p:cNvPr>
          <p:cNvSpPr txBox="1">
            <a:spLocks/>
          </p:cNvSpPr>
          <p:nvPr/>
        </p:nvSpPr>
        <p:spPr>
          <a:xfrm>
            <a:off x="191334" y="1201711"/>
            <a:ext cx="6658917" cy="458749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৩। 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ভাসডিফারেন্স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/ </a:t>
            </a:r>
            <a:r>
              <a:rPr lang="en-US" sz="2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শুক্রনালি</a:t>
            </a:r>
            <a:r>
              <a:rPr lang="en-US" sz="2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 -</a:t>
            </a:r>
            <a:endParaRPr lang="en-US" sz="216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এপিডিডাইমিসের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শেষ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প্রান্ত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বড়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গহ্বর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যুক্ত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যে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নালিতে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উন্মুক্ত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হয়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তাই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শুক্রনালি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ভাসডিফারেন্স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। </a:t>
            </a: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দৈর্ঘ্যঃ</a:t>
            </a:r>
            <a:r>
              <a:rPr lang="en-US" sz="11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৪০-৫০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সেমি</a:t>
            </a:r>
            <a:endParaRPr lang="en-US" sz="112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অবস্থানঃ</a:t>
            </a:r>
            <a:r>
              <a:rPr lang="en-US" sz="1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মূত্রথলির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উপর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বেঁকে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অবস্থান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l"/>
            <a:r>
              <a:rPr lang="en-US" sz="1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কাজঃ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সঙ্গমের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সময়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দ্রুত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শুক্রাণু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পরিবহন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এবং</a:t>
            </a:r>
            <a:endParaRPr lang="en-US" sz="112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সাময়িক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ভাবে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শুক্রাণু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জমা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11200" b="1" dirty="0" err="1">
                <a:latin typeface="NikoshBAN" pitchFamily="2" charset="0"/>
                <a:cs typeface="NikoshBAN" pitchFamily="2" charset="0"/>
                <a:sym typeface="Wingdings 2"/>
              </a:rPr>
              <a:t>রাখা</a:t>
            </a:r>
            <a:r>
              <a:rPr lang="en-US" sz="11200" b="1" dirty="0">
                <a:latin typeface="NikoshBAN" pitchFamily="2" charset="0"/>
                <a:cs typeface="NikoshBAN" pitchFamily="2" charset="0"/>
                <a:sym typeface="Wingdings 2"/>
              </a:rPr>
              <a:t> ।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12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1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endParaRPr lang="en-US" sz="14400" b="1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en-US" sz="2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24000" dirty="0">
              <a:solidFill>
                <a:srgbClr val="00B0F0"/>
              </a:solidFill>
              <a:sym typeface="Wingdings 2"/>
            </a:endParaRPr>
          </a:p>
          <a:p>
            <a:pPr algn="l"/>
            <a:r>
              <a:rPr lang="en-US" sz="14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en-US" sz="14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96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1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0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l"/>
            <a:r>
              <a:rPr lang="bn-BD" sz="19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28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800" b="1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2800" b="1" dirty="0">
              <a:latin typeface="NikoshBAN" pitchFamily="2" charset="0"/>
              <a:cs typeface="NikoshBAN" pitchFamily="2" charset="0"/>
            </a:endParaRPr>
          </a:p>
          <a:p>
            <a:endParaRPr lang="en-US" sz="128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52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2BEDC-DF83-4B84-A0BF-E2373283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53" y="993423"/>
            <a:ext cx="4857750" cy="34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own Arrow 4">
            <a:extLst>
              <a:ext uri="{FF2B5EF4-FFF2-40B4-BE49-F238E27FC236}">
                <a16:creationId xmlns:a16="http://schemas.microsoft.com/office/drawing/2014/main" id="{042DED4B-1D71-4AF1-A37E-C51BDC370D7B}"/>
              </a:ext>
            </a:extLst>
          </p:cNvPr>
          <p:cNvSpPr/>
          <p:nvPr/>
        </p:nvSpPr>
        <p:spPr>
          <a:xfrm>
            <a:off x="10615990" y="1499054"/>
            <a:ext cx="1622507" cy="941522"/>
          </a:xfrm>
          <a:prstGeom prst="wedgeRoundRectCallout">
            <a:avLst>
              <a:gd name="adj1" fmla="val -82538"/>
              <a:gd name="adj2" fmla="val 4128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ভাসডিফারেন্স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15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1120</Words>
  <Application>Microsoft Office PowerPoint</Application>
  <PresentationFormat>Widescreen</PresentationFormat>
  <Paragraphs>901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Anzuman Ara</dc:creator>
  <cp:lastModifiedBy>ismail - [2010]</cp:lastModifiedBy>
  <cp:revision>580</cp:revision>
  <dcterms:created xsi:type="dcterms:W3CDTF">2019-10-17T14:24:36Z</dcterms:created>
  <dcterms:modified xsi:type="dcterms:W3CDTF">2020-08-14T02:15:19Z</dcterms:modified>
</cp:coreProperties>
</file>