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2" r:id="rId4"/>
    <p:sldId id="257" r:id="rId5"/>
    <p:sldId id="265" r:id="rId6"/>
    <p:sldId id="264" r:id="rId7"/>
    <p:sldId id="266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1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3" y="639165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6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1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5815586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2" y="2199452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2" y="381000"/>
            <a:ext cx="10363200" cy="175260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831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3" y="639165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1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9245602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8" y="3009903"/>
            <a:ext cx="609600" cy="441325"/>
          </a:xfrm>
        </p:spPr>
        <p:txBody>
          <a:bodyPr/>
          <a:lstStyle/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1" y="304801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304803"/>
            <a:ext cx="1930401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598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6" y="1026374"/>
            <a:ext cx="609600" cy="441325"/>
          </a:xfrm>
        </p:spPr>
        <p:txBody>
          <a:bodyPr/>
          <a:lstStyle/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8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782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1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1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6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9" y="2743202"/>
            <a:ext cx="8640232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3" y="639165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1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1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5815586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2" y="2199452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33400"/>
            <a:ext cx="103632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603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7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7" cy="365760"/>
          </a:xfrm>
        </p:spPr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8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1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1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870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03201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6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7" y="1524001"/>
            <a:ext cx="538691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2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1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1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1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8" y="2471385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1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5815586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2" y="1042418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401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2" y="1036022"/>
            <a:ext cx="609600" cy="441325"/>
          </a:xfrm>
        </p:spPr>
        <p:txBody>
          <a:bodyPr/>
          <a:lstStyle/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3" y="639165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1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2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1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914400"/>
            <a:ext cx="3149601" cy="99060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999" y="1981202"/>
            <a:ext cx="3149601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1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1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2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1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853185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1" y="312740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8" y="638838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8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1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1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1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727201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853185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1" y="312740"/>
            <a:ext cx="609600" cy="441325"/>
          </a:xfrm>
        </p:spPr>
        <p:txBody>
          <a:bodyPr/>
          <a:lstStyle/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1" y="5029200"/>
            <a:ext cx="7823201" cy="12192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1" y="609600"/>
            <a:ext cx="7823201" cy="42672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990600"/>
            <a:ext cx="32512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8" y="638838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5" y="6404984"/>
            <a:ext cx="4059937" cy="365760"/>
          </a:xfrm>
        </p:spPr>
        <p:txBody>
          <a:bodyPr/>
          <a:lstStyle/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7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1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8" y="638838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7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9CB80D00-CC84-481C-AFFF-A693A5BED284}" type="datetimeFigureOut">
              <a:rPr lang="en-US" smtClean="0"/>
              <a:t>15-Aug-20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1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1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1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5815586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2" y="1040176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556499-67B8-4895-9B55-5FD2EF1996B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7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7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5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36576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সাগরনাল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01712-876461</a:t>
            </a:r>
          </a:p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saif2175@gmail.com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0" y="0"/>
            <a:ext cx="36576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ৎ)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IPS ও UPS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32" y1="88663" x2="94068" y2="86125"/>
                        <a14:foregroundMark x1="50847" y1="63621" x2="72034" y2="89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51668"/>
            <a:ext cx="4876800" cy="61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/>
          <a:stretch/>
        </p:blipFill>
        <p:spPr>
          <a:xfrm>
            <a:off x="5120640" y="0"/>
            <a:ext cx="7071360" cy="3765533"/>
          </a:xfrm>
          <a:prstGeom prst="rect">
            <a:avLst/>
          </a:prstGeom>
        </p:spPr>
      </p:pic>
      <p:pic>
        <p:nvPicPr>
          <p:cNvPr id="6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2" b="21549"/>
          <a:stretch/>
        </p:blipFill>
        <p:spPr>
          <a:xfrm>
            <a:off x="4558938" y="3765533"/>
            <a:ext cx="4467497" cy="2983378"/>
          </a:xfrm>
        </p:spPr>
      </p:pic>
    </p:spTree>
    <p:extLst>
      <p:ext uri="{BB962C8B-B14F-4D97-AF65-F5344CB8AC3E}">
        <p14:creationId xmlns:p14="http://schemas.microsoft.com/office/powerpoint/2010/main" val="9523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IPS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UPS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9" y="3744666"/>
            <a:ext cx="2312389" cy="2197950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2" b="21549"/>
          <a:stretch/>
        </p:blipFill>
        <p:spPr>
          <a:xfrm>
            <a:off x="519902" y="3744666"/>
            <a:ext cx="2236097" cy="21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50910" r="19861" b="5542"/>
          <a:stretch/>
        </p:blipFill>
        <p:spPr>
          <a:xfrm>
            <a:off x="222068" y="189795"/>
            <a:ext cx="9484404" cy="65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5" y="195942"/>
            <a:ext cx="11678194" cy="2939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IPS:IPS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পুর্ণরুপ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Instant Power supply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বাতি,পাখা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চার্জারের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2" b="21549"/>
          <a:stretch/>
        </p:blipFill>
        <p:spPr>
          <a:xfrm>
            <a:off x="522514" y="3735689"/>
            <a:ext cx="3174274" cy="26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32" y="195943"/>
            <a:ext cx="11717382" cy="3148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UPS: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UPS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পুর্ণরুপ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Uninterruptible power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Supply.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মুহর্তে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করে।হঠা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মিলিসেকেন্ড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/>
          <a:stretch/>
        </p:blipFill>
        <p:spPr>
          <a:xfrm>
            <a:off x="235132" y="3826478"/>
            <a:ext cx="4976949" cy="2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IPS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UPS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4167052"/>
            <a:ext cx="2338251" cy="187141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/>
          <a:stretch/>
        </p:blipFill>
        <p:spPr>
          <a:xfrm>
            <a:off x="514677" y="4167051"/>
            <a:ext cx="3090672" cy="18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6892" y="2062888"/>
            <a:ext cx="9001462" cy="2387600"/>
          </a:xfrm>
        </p:spPr>
        <p:txBody>
          <a:bodyPr>
            <a:normAutofit/>
          </a:bodyPr>
          <a:lstStyle/>
          <a:p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9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9" id="{5E13AD40-E78F-42D1-9800-0F05B643A354}" vid="{680FD0E0-1ADC-4276-88A5-692753C440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Theme9</Template>
  <TotalTime>315</TotalTime>
  <Words>156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NikoshBAN</vt:lpstr>
      <vt:lpstr>Wingdings</vt:lpstr>
      <vt:lpstr>Wingdings 2</vt:lpstr>
      <vt:lpstr>Theme9</vt:lpstr>
      <vt:lpstr>সবাইকে স্বাগতম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বাড়ির কাজ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user</dc:creator>
  <cp:lastModifiedBy>Windows User</cp:lastModifiedBy>
  <cp:revision>32</cp:revision>
  <dcterms:created xsi:type="dcterms:W3CDTF">2020-08-07T11:28:48Z</dcterms:created>
  <dcterms:modified xsi:type="dcterms:W3CDTF">2020-08-15T07:23:09Z</dcterms:modified>
</cp:coreProperties>
</file>