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7" r:id="rId3"/>
    <p:sldId id="259" r:id="rId4"/>
    <p:sldId id="27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0" r:id="rId22"/>
    <p:sldId id="280" r:id="rId23"/>
    <p:sldId id="282" r:id="rId24"/>
    <p:sldId id="281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08F"/>
    <a:srgbClr val="F64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56B4C-670B-4BCA-A5F2-436AE77FFDFC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CD18D-2751-4B36-A7FF-0FE2423CE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7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C176-FC70-4BA7-AB1D-E5F2CACF9F4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9C5D-1D9A-4879-9D58-A9CB5EE19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3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C176-FC70-4BA7-AB1D-E5F2CACF9F4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9C5D-1D9A-4879-9D58-A9CB5EE19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3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C176-FC70-4BA7-AB1D-E5F2CACF9F4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9C5D-1D9A-4879-9D58-A9CB5EE19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5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C176-FC70-4BA7-AB1D-E5F2CACF9F4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9C5D-1D9A-4879-9D58-A9CB5EE19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7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C176-FC70-4BA7-AB1D-E5F2CACF9F4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9C5D-1D9A-4879-9D58-A9CB5EE19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2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C176-FC70-4BA7-AB1D-E5F2CACF9F4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9C5D-1D9A-4879-9D58-A9CB5EE19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6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C176-FC70-4BA7-AB1D-E5F2CACF9F4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9C5D-1D9A-4879-9D58-A9CB5EE19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9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C176-FC70-4BA7-AB1D-E5F2CACF9F4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9C5D-1D9A-4879-9D58-A9CB5EE19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2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C176-FC70-4BA7-AB1D-E5F2CACF9F4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9C5D-1D9A-4879-9D58-A9CB5EE19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3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C176-FC70-4BA7-AB1D-E5F2CACF9F4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9C5D-1D9A-4879-9D58-A9CB5EE19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3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C176-FC70-4BA7-AB1D-E5F2CACF9F4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9C5D-1D9A-4879-9D58-A9CB5EE19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C176-FC70-4BA7-AB1D-E5F2CACF9F4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9C5D-1D9A-4879-9D58-A9CB5EE19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2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ANIMATED\ROSEFLOWER\1334066q10rzmlyt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429" y="4694469"/>
            <a:ext cx="2104571" cy="216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607EF7-9775-4BD6-BA76-D1BEC94459B9}"/>
              </a:ext>
            </a:extLst>
          </p:cNvPr>
          <p:cNvSpPr txBox="1"/>
          <p:nvPr/>
        </p:nvSpPr>
        <p:spPr>
          <a:xfrm>
            <a:off x="1052284" y="2478477"/>
            <a:ext cx="120998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2000" dirty="0"/>
          </a:p>
        </p:txBody>
      </p:sp>
      <p:pic>
        <p:nvPicPr>
          <p:cNvPr id="6" name="Picture 5" descr="D:\ANIMATED\ROSEFLOWER\1334066q10rzmlyt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94468"/>
            <a:ext cx="2104571" cy="216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ANIMATED\ROSEFLOWER\1334066q10rzmlyt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104571" cy="216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ANIMATED\ROSEFLOWER\1334066q10rzmlyt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428" y="0"/>
            <a:ext cx="2104571" cy="216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ANIMATION-1\b2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18686" flipH="1">
            <a:off x="2246176" y="744569"/>
            <a:ext cx="1672562" cy="1447800"/>
          </a:xfrm>
          <a:prstGeom prst="rect">
            <a:avLst/>
          </a:prstGeom>
          <a:noFill/>
        </p:spPr>
      </p:pic>
      <p:pic>
        <p:nvPicPr>
          <p:cNvPr id="10" name="Picture 2" descr="E:\ANIMATION-1\b2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66574" flipH="1">
            <a:off x="2167358" y="5518678"/>
            <a:ext cx="1524000" cy="1447800"/>
          </a:xfrm>
          <a:prstGeom prst="rect">
            <a:avLst/>
          </a:prstGeom>
          <a:noFill/>
        </p:spPr>
      </p:pic>
      <p:pic>
        <p:nvPicPr>
          <p:cNvPr id="11" name="Picture 2" descr="E:\ANIMATION-1\b2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563428" y="5410200"/>
            <a:ext cx="1524000" cy="1447800"/>
          </a:xfrm>
          <a:prstGeom prst="rect">
            <a:avLst/>
          </a:prstGeom>
          <a:noFill/>
        </p:spPr>
      </p:pic>
      <p:pic>
        <p:nvPicPr>
          <p:cNvPr id="12" name="Picture 2" descr="E:\ANIMATION-1\b2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563428" y="-8168"/>
            <a:ext cx="15240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091" y="4724610"/>
            <a:ext cx="78096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গ্রহনের  অধিকার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1" y="533401"/>
            <a:ext cx="8500056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CCD1EC-FEBF-4BE4-80CE-99DF2DC0F9A8}"/>
              </a:ext>
            </a:extLst>
          </p:cNvPr>
          <p:cNvSpPr txBox="1"/>
          <p:nvPr/>
        </p:nvSpPr>
        <p:spPr>
          <a:xfrm>
            <a:off x="1398053" y="4225750"/>
            <a:ext cx="9321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 নিরাপত্তা লাভের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08" y="334850"/>
            <a:ext cx="6305216" cy="35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5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441" y="4857362"/>
            <a:ext cx="106683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 ও অ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ত্যাচার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নিজেকে রক্ষা করার অধিকার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79" y="466184"/>
            <a:ext cx="8428893" cy="421459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3781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0120" y="4718470"/>
            <a:ext cx="10902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 বিচারে গ্রেফতার ও আটক না হওয়ার অধিকার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7166" y="257576"/>
            <a:ext cx="5808371" cy="4460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488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9516AA-7C29-4839-9F9B-18C1D9B064C4}"/>
              </a:ext>
            </a:extLst>
          </p:cNvPr>
          <p:cNvSpPr txBox="1"/>
          <p:nvPr/>
        </p:nvSpPr>
        <p:spPr>
          <a:xfrm>
            <a:off x="2526305" y="4630231"/>
            <a:ext cx="6561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চোখে সমতা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40" y="515156"/>
            <a:ext cx="6393189" cy="34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07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FBE0FF-164F-43FF-8E71-7D5727763D9B}"/>
              </a:ext>
            </a:extLst>
          </p:cNvPr>
          <p:cNvSpPr txBox="1"/>
          <p:nvPr/>
        </p:nvSpPr>
        <p:spPr>
          <a:xfrm>
            <a:off x="1009505" y="4724067"/>
            <a:ext cx="10261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 ন্যায্য মজুরি পাওয়ার অধিকার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643945"/>
            <a:ext cx="6387921" cy="39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5165B9-9BF8-4C71-9491-1442A928E342}"/>
              </a:ext>
            </a:extLst>
          </p:cNvPr>
          <p:cNvSpPr txBox="1"/>
          <p:nvPr/>
        </p:nvSpPr>
        <p:spPr>
          <a:xfrm>
            <a:off x="1716258" y="5178520"/>
            <a:ext cx="8778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 পাওয়ার অধিকার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844" y="450761"/>
            <a:ext cx="6393189" cy="34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06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5092D7-F0C9-4779-9AEF-FA8362DBAEC3}"/>
              </a:ext>
            </a:extLst>
          </p:cNvPr>
          <p:cNvSpPr txBox="1"/>
          <p:nvPr/>
        </p:nvSpPr>
        <p:spPr>
          <a:xfrm>
            <a:off x="1334845" y="4920693"/>
            <a:ext cx="9565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 ভোগ ও সংরক্ষণের অধিকার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966" y="386366"/>
            <a:ext cx="5370490" cy="42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31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459022-CFFB-46C1-982F-09000AA0F72E}"/>
              </a:ext>
            </a:extLst>
          </p:cNvPr>
          <p:cNvSpPr txBox="1"/>
          <p:nvPr/>
        </p:nvSpPr>
        <p:spPr>
          <a:xfrm>
            <a:off x="2150535" y="4824168"/>
            <a:ext cx="7942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নিজ ধর্ম পালনের অধিকার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100" y="707526"/>
            <a:ext cx="3412900" cy="292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341" y="707525"/>
            <a:ext cx="3114675" cy="292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422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0601" y="4707374"/>
            <a:ext cx="80057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চিন্তা ও মত প্রকাশের অধিকার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298" y="824247"/>
            <a:ext cx="3439464" cy="27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5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>
            <a:off x="3581400" y="-15055"/>
            <a:ext cx="8199781" cy="6904632"/>
          </a:xfrm>
          <a:prstGeom prst="homePlat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>
            <a:off x="2938670" y="-3540"/>
            <a:ext cx="8199781" cy="6883218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entagon 17"/>
          <p:cNvSpPr/>
          <p:nvPr/>
        </p:nvSpPr>
        <p:spPr>
          <a:xfrm>
            <a:off x="2295940" y="-3540"/>
            <a:ext cx="8199781" cy="688321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entagon 18"/>
          <p:cNvSpPr/>
          <p:nvPr/>
        </p:nvSpPr>
        <p:spPr>
          <a:xfrm>
            <a:off x="1613452" y="9526"/>
            <a:ext cx="8239539" cy="6857999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entagon 20"/>
          <p:cNvSpPr/>
          <p:nvPr/>
        </p:nvSpPr>
        <p:spPr>
          <a:xfrm>
            <a:off x="806726" y="19051"/>
            <a:ext cx="8239539" cy="6857999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entagon 21"/>
          <p:cNvSpPr/>
          <p:nvPr/>
        </p:nvSpPr>
        <p:spPr>
          <a:xfrm>
            <a:off x="0" y="0"/>
            <a:ext cx="8239539" cy="6857999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-5160"/>
            <a:ext cx="4018208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A2E9384-3CB8-49CD-8E82-E2089A472C48}"/>
              </a:ext>
            </a:extLst>
          </p:cNvPr>
          <p:cNvSpPr txBox="1"/>
          <p:nvPr/>
        </p:nvSpPr>
        <p:spPr>
          <a:xfrm>
            <a:off x="0" y="1741492"/>
            <a:ext cx="7239128" cy="42780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বিষয়ঃ বাংলাদেশ ও বিশ্বপরিচয়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7ম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8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endParaRPr lang="en-US" sz="4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পাঠ্যাংশঃজাতিসংঘ.......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প্রয়োজনে প্রতিবাদ করব।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581400" y="-15055"/>
            <a:ext cx="8610601" cy="6904632"/>
          </a:xfrm>
          <a:custGeom>
            <a:avLst/>
            <a:gdLst>
              <a:gd name="connsiteX0" fmla="*/ 4747465 w 8610601"/>
              <a:gd name="connsiteY0" fmla="*/ 0 h 6904632"/>
              <a:gd name="connsiteX1" fmla="*/ 8610601 w 8610601"/>
              <a:gd name="connsiteY1" fmla="*/ 0 h 6904632"/>
              <a:gd name="connsiteX2" fmla="*/ 8610601 w 8610601"/>
              <a:gd name="connsiteY2" fmla="*/ 6882580 h 6904632"/>
              <a:gd name="connsiteX3" fmla="*/ 4769517 w 8610601"/>
              <a:gd name="connsiteY3" fmla="*/ 6882580 h 6904632"/>
              <a:gd name="connsiteX4" fmla="*/ 8199781 w 8610601"/>
              <a:gd name="connsiteY4" fmla="*/ 3452316 h 6904632"/>
              <a:gd name="connsiteX5" fmla="*/ 0 w 8610601"/>
              <a:gd name="connsiteY5" fmla="*/ 0 h 6904632"/>
              <a:gd name="connsiteX6" fmla="*/ 1 w 8610601"/>
              <a:gd name="connsiteY6" fmla="*/ 0 h 6904632"/>
              <a:gd name="connsiteX7" fmla="*/ 1 w 8610601"/>
              <a:gd name="connsiteY7" fmla="*/ 6882580 h 6904632"/>
              <a:gd name="connsiteX8" fmla="*/ 4769517 w 8610601"/>
              <a:gd name="connsiteY8" fmla="*/ 6882580 h 6904632"/>
              <a:gd name="connsiteX9" fmla="*/ 4747465 w 8610601"/>
              <a:gd name="connsiteY9" fmla="*/ 6904632 h 6904632"/>
              <a:gd name="connsiteX10" fmla="*/ 0 w 8610601"/>
              <a:gd name="connsiteY10" fmla="*/ 6904632 h 69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10601" h="6904632">
                <a:moveTo>
                  <a:pt x="4747465" y="0"/>
                </a:moveTo>
                <a:lnTo>
                  <a:pt x="8610601" y="0"/>
                </a:lnTo>
                <a:lnTo>
                  <a:pt x="8610601" y="6882580"/>
                </a:lnTo>
                <a:lnTo>
                  <a:pt x="4769517" y="6882580"/>
                </a:lnTo>
                <a:lnTo>
                  <a:pt x="8199781" y="3452316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6882580"/>
                </a:lnTo>
                <a:lnTo>
                  <a:pt x="4769517" y="6882580"/>
                </a:lnTo>
                <a:lnTo>
                  <a:pt x="4747465" y="6904632"/>
                </a:lnTo>
                <a:lnTo>
                  <a:pt x="0" y="69046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2E2EB6-80CE-4A06-83A4-D6125B296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43" y="595181"/>
            <a:ext cx="6543315" cy="3822074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572E20-FBF2-45D4-A600-98D0BE7291A8}"/>
              </a:ext>
            </a:extLst>
          </p:cNvPr>
          <p:cNvSpPr txBox="1"/>
          <p:nvPr/>
        </p:nvSpPr>
        <p:spPr>
          <a:xfrm>
            <a:off x="2611841" y="492901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 সমান অধিকার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80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3065" y="321972"/>
            <a:ext cx="6455881" cy="6001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846184">
            <a:off x="188827" y="2336370"/>
            <a:ext cx="6170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 পাঠটির সাথে আমার আলোচনার 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 কর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888051" y="2512386"/>
            <a:ext cx="3402168" cy="1185169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খ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817" y="3805277"/>
            <a:ext cx="50642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।প্রথম ৫টি মৌলিক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মানবাধিকারগুলো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উল্লেখ কর? </a:t>
            </a:r>
            <a:endParaRPr lang="en-US" sz="3200" dirty="0">
              <a:ln w="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4723" y="3697555"/>
            <a:ext cx="57583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২।পরের ৫টি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মানবাধিকারগুলো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উল্লেখ কর? </a:t>
            </a:r>
            <a:endParaRPr lang="en-US" sz="3600" dirty="0">
              <a:ln w="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70" y="275150"/>
            <a:ext cx="2292438" cy="167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54569" y="273113"/>
            <a:ext cx="4108053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230429" y="2512386"/>
            <a:ext cx="2846230" cy="1185169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254" y="2436134"/>
            <a:ext cx="10805374" cy="2585323"/>
          </a:xfrm>
          <a:prstGeom prst="rect">
            <a:avLst/>
          </a:prstGeom>
          <a:solidFill>
            <a:srgbClr val="92D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বলতে পার জাতিসংঘ কত সালে 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ঘোষণাপত্র প্রনয়ন করেছে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 ৬টি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মৌ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লিক মানবাধিকারের নাম বল।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1408" y="693908"/>
            <a:ext cx="3529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901" y="455898"/>
            <a:ext cx="70467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b="1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648" y="268494"/>
            <a:ext cx="1461655" cy="1295400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80" l="2927" r="951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42657" flipH="1">
            <a:off x="4577949" y="5082614"/>
            <a:ext cx="1419583" cy="1552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727" y="4175873"/>
            <a:ext cx="2963842" cy="247712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74063">
            <a:off x="4987380" y="4384511"/>
            <a:ext cx="1499753" cy="20598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2569" flipH="1">
            <a:off x="5700559" y="4892877"/>
            <a:ext cx="1419583" cy="15521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642302"/>
            <a:ext cx="118947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সবার মানবাধিকার রক্ষায় এবং এ বিষয়ে সবাইকে সচেতন করার বিষয়ে কী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 নিতে পারি সে সম্পর্কে ৫ টি বাক্য লেখ।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8501" y="1790163"/>
            <a:ext cx="92212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4944" y="712764"/>
            <a:ext cx="5867400" cy="1323439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651" y="2556803"/>
            <a:ext cx="70713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সামছুন্নাহার </a:t>
            </a:r>
            <a:endParaRPr lang="bn-IN" sz="4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পাঠানপাড়া কুনাট </a:t>
            </a:r>
            <a:r>
              <a:rPr lang="bn-BD" sz="4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 </a:t>
            </a:r>
            <a:r>
              <a:rPr lang="bn-BD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 বিদ্যালয় </a:t>
            </a:r>
            <a:endParaRPr lang="bn-IN" sz="4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তাহিরপুর, সুনামগঞ্জ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6" name="Picture 5" descr="C:\Users\Computer Source\Desktop\Camera\20170827_13164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750104" y="487682"/>
            <a:ext cx="2743201" cy="542075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4704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225AB4E-9EB4-4B0D-8B51-99C33E5CE775}"/>
              </a:ext>
            </a:extLst>
          </p:cNvPr>
          <p:cNvSpPr/>
          <p:nvPr/>
        </p:nvSpPr>
        <p:spPr>
          <a:xfrm>
            <a:off x="2573152" y="1983658"/>
            <a:ext cx="8925674" cy="25072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Notched Right 2">
            <a:extLst>
              <a:ext uri="{FF2B5EF4-FFF2-40B4-BE49-F238E27FC236}">
                <a16:creationId xmlns="" xmlns:a16="http://schemas.microsoft.com/office/drawing/2014/main" id="{AC0A569B-492B-4802-ACF6-2BB6919184B9}"/>
              </a:ext>
            </a:extLst>
          </p:cNvPr>
          <p:cNvSpPr/>
          <p:nvPr/>
        </p:nvSpPr>
        <p:spPr>
          <a:xfrm rot="16200000">
            <a:off x="729459" y="3590640"/>
            <a:ext cx="2867380" cy="1939414"/>
          </a:xfrm>
          <a:prstGeom prst="notchedRightArrow">
            <a:avLst>
              <a:gd name="adj1" fmla="val 65267"/>
              <a:gd name="adj2" fmla="val 27099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61CC0A-49F3-49E4-8BA3-A3422587A14B}"/>
              </a:ext>
            </a:extLst>
          </p:cNvPr>
          <p:cNvSpPr/>
          <p:nvPr/>
        </p:nvSpPr>
        <p:spPr>
          <a:xfrm>
            <a:off x="1543716" y="353960"/>
            <a:ext cx="1238864" cy="4675239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66CFF82-C205-45CC-9E5B-CF29E78990C6}"/>
              </a:ext>
            </a:extLst>
          </p:cNvPr>
          <p:cNvSpPr/>
          <p:nvPr/>
        </p:nvSpPr>
        <p:spPr>
          <a:xfrm>
            <a:off x="511277" y="1696065"/>
            <a:ext cx="3288890" cy="3141406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F2F21DA-04F9-4CAF-8758-9852D1F9674E}"/>
              </a:ext>
            </a:extLst>
          </p:cNvPr>
          <p:cNvSpPr/>
          <p:nvPr/>
        </p:nvSpPr>
        <p:spPr>
          <a:xfrm>
            <a:off x="693174" y="1803581"/>
            <a:ext cx="2979173" cy="2867380"/>
          </a:xfrm>
          <a:prstGeom prst="ellips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FF596EB-60ED-4F51-BB30-CD9EE0AD8C88}"/>
              </a:ext>
            </a:extLst>
          </p:cNvPr>
          <p:cNvSpPr/>
          <p:nvPr/>
        </p:nvSpPr>
        <p:spPr>
          <a:xfrm>
            <a:off x="902602" y="2691579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691AD1-2ED6-435E-B731-DD32062C6CB0}"/>
              </a:ext>
            </a:extLst>
          </p:cNvPr>
          <p:cNvSpPr txBox="1"/>
          <p:nvPr/>
        </p:nvSpPr>
        <p:spPr>
          <a:xfrm>
            <a:off x="3359822" y="2359668"/>
            <a:ext cx="85273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৩.1.১ মানবাধিকার কী তা বলতে পারবে</a:t>
            </a:r>
            <a:r>
              <a:rPr lang="bn-BD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৩.1.</a:t>
            </a:r>
            <a:r>
              <a:rPr lang="bn-BD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মৌলিক মানবাধিকারগুলো উল্লেখ  </a:t>
            </a:r>
          </a:p>
          <a:p>
            <a:pPr algn="ctr"/>
            <a:r>
              <a:rPr lang="bn-BD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66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006" y="589699"/>
            <a:ext cx="1014855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জাতিসংঘ কত সালে মানবাধিকার</a:t>
            </a:r>
            <a:endParaRPr lang="bn-BD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সার্বজনীন ঘোষণাপত্র প্রনয়ন করেছে?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A0C9A0-A48D-44EC-81EB-23CD0C62A6C2}"/>
              </a:ext>
            </a:extLst>
          </p:cNvPr>
          <p:cNvSpPr txBox="1"/>
          <p:nvPr/>
        </p:nvSpPr>
        <p:spPr>
          <a:xfrm>
            <a:off x="552321" y="2166444"/>
            <a:ext cx="11369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ডিসেম্ব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ুষের অধিকারকে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 দিয়ে অনুমোদন করেছে  মানবাধিকার সার্বজনীন ঘোষণাপত্র।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এঘোষণাপত্র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 জাতি,ধর্ম,বর্ণ,বয়স,নারী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ষ,আথির্ক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অবস্থাভেদে বিশ্বের সব দেশের সকল মানুষের অধিকারগুলো আছে।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3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4357" y="235178"/>
            <a:ext cx="70526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মানুষ জন্মগতভাবে স্বাধীন।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স্বাধীনভাবে চলাফেরা করার অধিকার 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সমাজে সবার সমান মর্যাদা ও অধিকার 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শিক্ষা গ্রহণের অধিকার।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নিরাপত্তা লাভের অধিকার 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নির্যাতন ও অত্যাচার থেকে বাচার অধিকার।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বিনা কারণে গ্রেফতার ও আটক না হওয়ার অধিকার।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আইনের চোখে সমতা।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ন্যায্য মজুরি পাওয়ার অধিকার।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সম্পত্তি ভোগ ও সংরক্ষনের অধিকার।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নিজ নিজ ধর্ম পালনের অধিকার।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 চিন্তা ও মত প্রকাশের অধিকার।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 নারী-পুরুষ সমান অধিকার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8718997" y="1416677"/>
            <a:ext cx="2884869" cy="33871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মানবাধিকারগুলো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94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D5AB6A-CFF4-4F38-BD9C-F8D4A26B990D}"/>
              </a:ext>
            </a:extLst>
          </p:cNvPr>
          <p:cNvSpPr txBox="1"/>
          <p:nvPr/>
        </p:nvSpPr>
        <p:spPr>
          <a:xfrm>
            <a:off x="1240302" y="482165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জন্মগতভাবে স্বাধীন।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0421" y="646420"/>
            <a:ext cx="4409523" cy="39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1FE0D5-7C3C-4A2D-B2F4-FCC6141CDAD0}"/>
              </a:ext>
            </a:extLst>
          </p:cNvPr>
          <p:cNvSpPr txBox="1"/>
          <p:nvPr/>
        </p:nvSpPr>
        <p:spPr>
          <a:xfrm>
            <a:off x="940191" y="4421944"/>
            <a:ext cx="9526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 চলাফেরা করার অধিকার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05" y="967478"/>
            <a:ext cx="4558144" cy="26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04B3E3-E4A6-46A6-90CF-F1C581B5973A}"/>
              </a:ext>
            </a:extLst>
          </p:cNvPr>
          <p:cNvSpPr txBox="1"/>
          <p:nvPr/>
        </p:nvSpPr>
        <p:spPr>
          <a:xfrm>
            <a:off x="836660" y="4825745"/>
            <a:ext cx="10396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সবার সমান মর্যাদা ও অধিকার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17" y="772734"/>
            <a:ext cx="4752303" cy="35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6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368</Words>
  <Application>Microsoft Office PowerPoint</Application>
  <PresentationFormat>Widescreen</PresentationFormat>
  <Paragraphs>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66</cp:revision>
  <dcterms:created xsi:type="dcterms:W3CDTF">2020-07-26T11:31:35Z</dcterms:created>
  <dcterms:modified xsi:type="dcterms:W3CDTF">2020-08-14T05:38:29Z</dcterms:modified>
</cp:coreProperties>
</file>